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notesSlides/notesSlide2.xml" ContentType="application/vnd.openxmlformats-officedocument.presentationml.notesSlide+xml"/>
  <Override PartName="/docProps/app.xml" ContentType="application/vnd.openxmlformats-officedocument.extended-properties+xml"/>
  <Override PartName="/ppt/slideLayouts/slideLayout8.xml" ContentType="application/vnd.openxmlformats-officedocument.presentationml.slideLayout+xml"/>
  <Override PartName="/ppt/slides/slide1.xml" ContentType="application/vnd.openxmlformats-officedocument.presentationml.slide+xml"/>
  <Override PartName="/ppt/notesMasters/notesMaster1.xml" ContentType="application/vnd.openxmlformats-officedocument.presentationml.notesMaster+xml"/>
  <Override PartName="/ppt/theme/theme4.xml" ContentType="application/vnd.openxmlformats-officedocument.theme+xml"/>
  <Override PartName="/ppt/slideLayouts/slideLayout20.xml" ContentType="application/vnd.openxmlformats-officedocument.presentationml.slideLayout+xml"/>
  <Override PartName="/docProps/core.xml" ContentType="application/vnd.openxmlformats-package.core-properties+xml"/>
  <Override PartName="/ppt/slideLayouts/slideLayout16.xml" ContentType="application/vnd.openxmlformats-officedocument.presentationml.slideLayout+xml"/>
  <Override PartName="/ppt/slides/slide5.xml" ContentType="application/vnd.openxmlformats-officedocument.presentationml.slide+xml"/>
  <Override PartName="/ppt/slideLayouts/slideLayout1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notesSlides/notesSlide1.xml" ContentType="application/vnd.openxmlformats-officedocument.presentationml.notesSlide+xml"/>
  <Override PartName="/ppt/slideLayouts/slideLayout10.xml" ContentType="application/vnd.openxmlformats-officedocument.presentationml.slideLayout+xml"/>
  <Override PartName="/ppt/presentation.xml" ContentType="application/vnd.openxmlformats-officedocument.presentationml.presentation.main+xml"/>
  <Override PartName="/ppt/revisionInfo.xml" ContentType="application/vnd.ms-powerpoint.revisioninfo+xml"/>
  <Override PartName="/ppt/slideLayouts/slideLayout25.xml" ContentType="application/vnd.openxmlformats-officedocument.presentationml.slideLayout+xml"/>
  <Override PartName="/ppt/tableStyles.xml" ContentType="application/vnd.openxmlformats-officedocument.presentationml.tableStyles+xml"/>
  <Override PartName="/ppt/theme/theme3.xml" ContentType="application/vnd.openxmlformats-officedocument.theme+xml"/>
  <Override PartName="/ppt/slideLayouts/slideLayout22.xml" ContentType="application/vnd.openxmlformats-officedocument.presentationml.slideLayout+xml"/>
  <Override PartName="/ppt/slideLayouts/slideLayout13.xml" ContentType="application/vnd.openxmlformats-officedocument.presentationml.slideLayout+xml"/>
  <Override PartName="/ppt/slideLayouts/slideLayout17.xml" ContentType="application/vnd.openxmlformats-officedocument.presentationml.slideLayout+xml"/>
  <Override PartName="/ppt/slideLayouts/slideLayout24.xml" ContentType="application/vnd.openxmlformats-officedocument.presentationml.slideLayout+xml"/>
  <Override PartName="/ppt/slideMasters/slideMaster4.xml" ContentType="application/vnd.openxmlformats-officedocument.presentationml.slideMaster+xml"/>
  <Override PartName="/ppt/slideLayouts/slideLayout26.xml" ContentType="application/vnd.openxmlformats-officedocument.presentationml.slideLayout+xml"/>
  <Override PartName="/ppt/slideLayouts/slideLayout9.xml" ContentType="application/vnd.openxmlformats-officedocument.presentationml.slideLayout+xml"/>
  <Override PartName="/ppt/slideLayouts/slideLayout19.xml" ContentType="application/vnd.openxmlformats-officedocument.presentationml.slideLayout+xml"/>
  <Override PartName="/ppt/slideLayouts/slideLayout1.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8.xml" ContentType="application/vnd.openxmlformats-officedocument.presentationml.slideLayout+xml"/>
  <Override PartName="/ppt/slides/slide4.xml" ContentType="application/vnd.openxmlformats-officedocument.presentationml.slide+xml"/>
  <Override PartName="/ppt/slideLayouts/slideLayout2.xml" ContentType="application/vnd.openxmlformats-officedocument.presentationml.slideLayout+xml"/>
  <Override PartName="/ppt/slideLayouts/slideLayout6.xml" ContentType="application/vnd.openxmlformats-officedocument.presentationml.slideLayout+xml"/>
  <Override PartName="/ppt/slideLayouts/slideLayout21.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Masters/slideMaster2.xml" ContentType="application/vnd.openxmlformats-officedocument.presentationml.slideMaster+xml"/>
  <Override PartName="/ppt/slideLayouts/slideLayout27.xml" ContentType="application/vnd.openxmlformats-officedocument.presentationml.slideLayout+xml"/>
  <Override PartName="/ppt/presProps.xml" ContentType="application/vnd.openxmlformats-officedocument.presentationml.presProps+xml"/>
  <Override PartName="/ppt/slideLayouts/slideLayout4.xml" ContentType="application/vnd.openxmlformats-officedocument.presentationml.slideLayout+xml"/>
  <Override PartName="/ppt/slideMasters/slideMaster3.xml" ContentType="application/vnd.openxmlformats-officedocument.presentationml.slideMaster+xml"/>
  <Override PartName="/ppt/slideLayouts/slideLayout34.xml" ContentType="application/vnd.openxmlformats-officedocument.presentationml.slideLayout+xml"/>
  <Override PartName="/ppt/theme/theme1.xml" ContentType="application/vnd.openxmlformats-officedocument.theme+xml"/>
  <Override PartName="/ppt/slideLayouts/slideLayout30.xml" ContentType="application/vnd.openxmlformats-officedocument.presentationml.slideLayout+xml"/>
  <Override PartName="/ppt/viewProps.xml" ContentType="application/vnd.openxmlformats-officedocument.presentationml.viewProps+xml"/>
  <Override PartName="/ppt/slideLayouts/slideLayout35.xml" ContentType="application/vnd.openxmlformats-officedocument.presentationml.slideLayout+xml"/>
  <Override PartName="/ppt/slideLayouts/slideLayout33.xml" ContentType="application/vnd.openxmlformats-officedocument.presentationml.slideLayout+xml"/>
  <Override PartName="/ppt/slides/slide2.xml" ContentType="application/vnd.openxmlformats-officedocument.presentationml.slide+xml"/>
  <Override PartName="/ppt/slideLayouts/slideLayout7.xml" ContentType="application/vnd.openxmlformats-officedocument.presentationml.slideLayout+xml"/>
  <Override PartName="/ppt/slideLayouts/slideLayout28.xml" ContentType="application/vnd.openxmlformats-officedocument.presentationml.slideLayout+xml"/>
  <Override PartName="/ppt/slides/slide6.xml" ContentType="application/vnd.openxmlformats-officedocument.presentationml.slide+xml"/>
  <Override PartName="/ppt/slideLayouts/slideLayout31.xml" ContentType="application/vnd.openxmlformats-officedocument.presentationml.slideLayout+xml"/>
  <Override PartName="/ppt/theme/theme5.xml" ContentType="application/vnd.openxmlformats-officedocument.them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8" r:id="rId2"/>
    <p:sldMasterId id="2147483677" r:id="rId3"/>
    <p:sldMasterId id="2147483688" r:id="rId4"/>
  </p:sldMasterIdLst>
  <p:notesMasterIdLst>
    <p:notesMasterId r:id="rId11"/>
  </p:notesMasterIdLst>
  <p:sldIdLst>
    <p:sldId id="2147481159" r:id="rId5"/>
    <p:sldId id="293" r:id="rId6"/>
    <p:sldId id="1824" r:id="rId7"/>
    <p:sldId id="2147481037" r:id="rId8"/>
    <p:sldId id="2147480101" r:id="rId9"/>
    <p:sldId id="214748116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F1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94ADDD-F3F8-FC48-8757-6C3EE82B921F}" v="1" dt="2026-08-18T21:02:09.3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270"/>
    <p:restoredTop sz="94795"/>
  </p:normalViewPr>
  <p:slideViewPr>
    <p:cSldViewPr snapToGrid="0">
      <p:cViewPr varScale="1">
        <p:scale>
          <a:sx n="116" d="100"/>
          <a:sy n="116" d="100"/>
        </p:scale>
        <p:origin x="152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18" Type="http://schemas.openxmlformats.org/officeDocument/2006/relationships/customXml" Target="../customXml/item2.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presProps" Target="presProps.xml"/><Relationship Id="rId17" Type="http://schemas.openxmlformats.org/officeDocument/2006/relationships/customXml" Target="../customXml/item1.xml"/><Relationship Id="rId2" Type="http://schemas.openxmlformats.org/officeDocument/2006/relationships/slideMaster" Target="slideMasters/slideMaster2.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ustomXml" Target="../customXml/item3.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63436F-3130-8040-9AF1-B38A5C4577F5}" type="datetimeFigureOut">
              <a:rPr lang="en-US" smtClean="0"/>
              <a:t>8/18/26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B4E592-9857-A944-8396-879DFE2BFA50}" type="slidenum">
              <a:rPr lang="en-US" smtClean="0"/>
              <a:t>‹#›</a:t>
            </a:fld>
            <a:endParaRPr lang="en-US"/>
          </a:p>
        </p:txBody>
      </p:sp>
    </p:spTree>
    <p:extLst>
      <p:ext uri="{BB962C8B-B14F-4D97-AF65-F5344CB8AC3E}">
        <p14:creationId xmlns:p14="http://schemas.microsoft.com/office/powerpoint/2010/main" val="2075179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0"/>
              </a:spcBef>
              <a:spcAft>
                <a:spcPts val="600"/>
              </a:spcAft>
              <a:buClrTx/>
              <a:buSzTx/>
              <a:buFontTx/>
              <a:buNone/>
              <a:tabLst/>
              <a:defRPr/>
            </a:pPr>
            <a:r>
              <a:rPr kumimoji="0" lang="en-US" altLang="en-US" sz="1200" b="1" u="none" strike="noStrike" cap="none" normalizeH="0" baseline="0">
                <a:ln>
                  <a:noFill/>
                </a:ln>
                <a:solidFill>
                  <a:schemeClr val="tx1"/>
                </a:solidFill>
                <a:effectLst/>
                <a:latin typeface="Arial"/>
              </a:rPr>
              <a:t>Audience Notes:</a:t>
            </a:r>
          </a:p>
          <a:p>
            <a:pPr marL="0" marR="0" lvl="0" indent="0" algn="l" defTabSz="457200" rtl="0" eaLnBrk="1" fontAlgn="base" latinLnBrk="0" hangingPunct="1">
              <a:lnSpc>
                <a:spcPct val="100000"/>
              </a:lnSpc>
              <a:spcBef>
                <a:spcPct val="0"/>
              </a:spcBef>
              <a:spcAft>
                <a:spcPts val="600"/>
              </a:spcAft>
              <a:buClrTx/>
              <a:buSzTx/>
              <a:buFontTx/>
              <a:buNone/>
              <a:tabLst/>
              <a:defRPr/>
            </a:pPr>
            <a:r>
              <a:rPr kumimoji="0" lang="en-US" altLang="en-US" sz="1200" b="0" u="none" strike="noStrike" cap="none" normalizeH="0" baseline="0">
                <a:ln>
                  <a:noFill/>
                </a:ln>
                <a:solidFill>
                  <a:schemeClr val="tx1"/>
                </a:solidFill>
                <a:effectLst/>
                <a:latin typeface="Arial"/>
              </a:rPr>
              <a:t>These travelers often:</a:t>
            </a:r>
          </a:p>
          <a:p>
            <a:pPr marL="742950" marR="0" lvl="1"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1200" b="0" u="none" strike="noStrike" cap="none" normalizeH="0" baseline="0">
                <a:ln>
                  <a:noFill/>
                </a:ln>
                <a:solidFill>
                  <a:schemeClr val="tx1"/>
                </a:solidFill>
                <a:effectLst/>
                <a:latin typeface="Arial"/>
              </a:rPr>
              <a:t>Book online with ease</a:t>
            </a:r>
          </a:p>
          <a:p>
            <a:pPr marL="742950" marR="0" lvl="1"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1200" b="0" u="none" strike="noStrike" cap="none" normalizeH="0" baseline="0">
                <a:ln>
                  <a:noFill/>
                </a:ln>
                <a:solidFill>
                  <a:schemeClr val="tx1"/>
                </a:solidFill>
                <a:effectLst/>
                <a:latin typeface="Arial"/>
              </a:rPr>
              <a:t>Plan short-haul or weekend trips</a:t>
            </a:r>
          </a:p>
          <a:p>
            <a:pPr marL="742950" marR="0" lvl="1"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1200" b="0" u="none" strike="noStrike" cap="none" normalizeH="0" baseline="0">
                <a:ln>
                  <a:noFill/>
                </a:ln>
                <a:solidFill>
                  <a:schemeClr val="tx1"/>
                </a:solidFill>
                <a:effectLst/>
                <a:latin typeface="Arial"/>
              </a:rPr>
              <a:t>Have flexible expectations about amenities</a:t>
            </a:r>
          </a:p>
          <a:p>
            <a:pPr marL="742950" marR="0" lvl="1"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1200" b="0" u="none" strike="noStrike" cap="none" normalizeH="0" baseline="0">
                <a:ln>
                  <a:noFill/>
                </a:ln>
                <a:solidFill>
                  <a:schemeClr val="tx1"/>
                </a:solidFill>
                <a:effectLst/>
                <a:latin typeface="Arial"/>
              </a:rPr>
              <a:t>Are motivated by price above all else</a:t>
            </a:r>
          </a:p>
          <a:p>
            <a:pPr marL="228600" marR="0" lvl="0" indent="-228600" algn="l" defTabSz="457200" rtl="0" eaLnBrk="1" fontAlgn="base" latinLnBrk="0" hangingPunct="1">
              <a:lnSpc>
                <a:spcPct val="100000"/>
              </a:lnSpc>
              <a:spcBef>
                <a:spcPct val="0"/>
              </a:spcBef>
              <a:spcAft>
                <a:spcPct val="0"/>
              </a:spcAft>
              <a:buClrTx/>
              <a:buSzTx/>
              <a:buFont typeface="Arial" panose="020B0604020202020204" pitchFamily="34" charset="0"/>
              <a:buAutoNum type="arabicPeriod"/>
              <a:tabLst/>
              <a:defRPr/>
            </a:pPr>
            <a:endParaRPr kumimoji="0" lang="en-US" altLang="en-US" sz="1200" b="0" u="none" strike="noStrike" cap="none" normalizeH="0" baseline="0">
              <a:ln>
                <a:noFill/>
              </a:ln>
              <a:solidFill>
                <a:schemeClr val="tx1"/>
              </a:solidFill>
              <a:effectLst/>
              <a:latin typeface="Arial"/>
            </a:endParaRP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1200" b="1" u="none" strike="noStrike" cap="none" normalizeH="0" baseline="0">
                <a:ln>
                  <a:noFill/>
                </a:ln>
                <a:solidFill>
                  <a:schemeClr val="tx1"/>
                </a:solidFill>
                <a:effectLst/>
                <a:latin typeface="Arial"/>
              </a:rPr>
              <a:t>Results Notes:</a:t>
            </a: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lang="en-US"/>
              <a:t>Ryanair’s model is designed to drive </a:t>
            </a:r>
            <a:r>
              <a:rPr lang="en-US" b="1"/>
              <a:t>industry-leading margins through cost control</a:t>
            </a:r>
            <a:r>
              <a:rPr lang="en-US"/>
              <a:t>, </a:t>
            </a:r>
            <a:r>
              <a:rPr lang="en-US" b="1"/>
              <a:t>scale through low pricing</a:t>
            </a:r>
            <a:r>
              <a:rPr lang="en-US"/>
              <a:t>, and </a:t>
            </a:r>
            <a:r>
              <a:rPr lang="en-US" b="1"/>
              <a:t>volume-driven profitability </a:t>
            </a:r>
            <a:r>
              <a:rPr lang="en-US" b="0"/>
              <a:t>– </a:t>
            </a:r>
            <a:r>
              <a:rPr lang="en-US"/>
              <a:t>not customer satisfaction or experience.</a:t>
            </a: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lang="en-US"/>
              <a:t>Imagine stepping into the role of an early Ryanair executive leading a bold operating model transformation into the ultra-low-cost carrier we know today.  These points reflect the primary results you might expect from that design.</a:t>
            </a:r>
            <a:endParaRPr kumimoji="0" lang="en-US" altLang="en-US" sz="1200" b="0" u="none" strike="noStrike" cap="none" normalizeH="0" baseline="0">
              <a:ln>
                <a:noFill/>
              </a:ln>
              <a:solidFill>
                <a:schemeClr val="tx1"/>
              </a:solidFill>
              <a:effectLst/>
              <a:latin typeface="Arial"/>
            </a:endParaRPr>
          </a:p>
          <a:p>
            <a:pPr marL="685800" marR="0" lvl="1" indent="-228600" algn="l" defTabSz="457200" rtl="0" eaLnBrk="1" fontAlgn="base" latinLnBrk="0" hangingPunct="1">
              <a:lnSpc>
                <a:spcPct val="100000"/>
              </a:lnSpc>
              <a:spcBef>
                <a:spcPct val="0"/>
              </a:spcBef>
              <a:spcAft>
                <a:spcPct val="0"/>
              </a:spcAft>
              <a:buClrTx/>
              <a:buSzTx/>
              <a:buFont typeface="Arial" panose="020B0604020202020204" pitchFamily="34" charset="0"/>
              <a:buAutoNum type="arabicPeriod"/>
              <a:tabLst/>
              <a:defRPr/>
            </a:pPr>
            <a:r>
              <a:rPr lang="en-US"/>
              <a:t>We aim to become the undisputed price leader in European air travel, making flying accessible to millions who previously couldn’t afford it – without relying on subsidies or unsustainable pricing tactics.</a:t>
            </a:r>
          </a:p>
          <a:p>
            <a:pPr marL="685800" marR="0" lvl="1" indent="-228600" algn="l" defTabSz="457200" rtl="0" eaLnBrk="1" fontAlgn="base" latinLnBrk="0" hangingPunct="1">
              <a:lnSpc>
                <a:spcPct val="100000"/>
              </a:lnSpc>
              <a:spcBef>
                <a:spcPct val="0"/>
              </a:spcBef>
              <a:spcAft>
                <a:spcPct val="0"/>
              </a:spcAft>
              <a:buClrTx/>
              <a:buSzTx/>
              <a:buFont typeface="Arial" panose="020B0604020202020204" pitchFamily="34" charset="0"/>
              <a:buAutoNum type="arabicPeriod"/>
              <a:tabLst/>
              <a:defRPr/>
            </a:pPr>
            <a:r>
              <a:rPr lang="en-US"/>
              <a:t>Our model must deliver strong margins despite low ticket prices. That means every part of the operation – aircraft use, staffing, service delivery, airport choice – must be optimized to minimize cost per passenger. </a:t>
            </a:r>
          </a:p>
          <a:p>
            <a:pPr marL="1143000" marR="0" lvl="2" indent="-22860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a:t>See below for more info on </a:t>
            </a:r>
            <a:r>
              <a:rPr lang="en-US" b="1"/>
              <a:t>CASK</a:t>
            </a:r>
          </a:p>
          <a:p>
            <a:pPr marL="685800" marR="0" lvl="1" indent="-228600" algn="l" defTabSz="457200" rtl="0" eaLnBrk="1" fontAlgn="base" latinLnBrk="0" hangingPunct="1">
              <a:lnSpc>
                <a:spcPct val="100000"/>
              </a:lnSpc>
              <a:spcBef>
                <a:spcPct val="0"/>
              </a:spcBef>
              <a:spcAft>
                <a:spcPct val="0"/>
              </a:spcAft>
              <a:buClrTx/>
              <a:buSzTx/>
              <a:buFont typeface="Arial" panose="020B0604020202020204" pitchFamily="34" charset="0"/>
              <a:buAutoNum type="arabicPeriod"/>
              <a:tabLst/>
              <a:defRPr/>
            </a:pPr>
            <a:r>
              <a:rPr lang="en-US"/>
              <a:t>We need to expand our route network and flight frequency while keeping our model simple, replicable, and tightly controlled — avoiding the legacy airline trap of custom solutions, varied aircraft, and service sprawl.</a:t>
            </a:r>
          </a:p>
          <a:p>
            <a:pPr marL="685800" marR="0" lvl="1" indent="-228600" algn="l" defTabSz="457200" rtl="0" eaLnBrk="1" fontAlgn="base" latinLnBrk="0" hangingPunct="1">
              <a:lnSpc>
                <a:spcPct val="100000"/>
              </a:lnSpc>
              <a:spcBef>
                <a:spcPct val="0"/>
              </a:spcBef>
              <a:spcAft>
                <a:spcPct val="0"/>
              </a:spcAft>
              <a:buClrTx/>
              <a:buSzTx/>
              <a:buFont typeface="Arial" panose="020B0604020202020204" pitchFamily="34" charset="0"/>
              <a:buAutoNum type="arabicPeriod"/>
              <a:tabLst/>
              <a:defRPr/>
            </a:pPr>
            <a:r>
              <a:rPr lang="en-US"/>
              <a:t>By training customers to book, check in, and manage changes online, we reduce reliance on expensive customer service infrastructure and avoid the cost of high-touch service interactions.</a:t>
            </a:r>
          </a:p>
          <a:p>
            <a:pPr marL="228600" marR="0" lvl="0" indent="-228600" algn="l" defTabSz="457200" rtl="0" eaLnBrk="1" fontAlgn="base" latinLnBrk="0" hangingPunct="1">
              <a:lnSpc>
                <a:spcPct val="100000"/>
              </a:lnSpc>
              <a:spcBef>
                <a:spcPct val="0"/>
              </a:spcBef>
              <a:spcAft>
                <a:spcPct val="0"/>
              </a:spcAft>
              <a:buClrTx/>
              <a:buSzTx/>
              <a:buFont typeface="Arial" panose="020B0604020202020204" pitchFamily="34" charset="0"/>
              <a:buAutoNum type="arabicPeriod"/>
              <a:tabLst/>
              <a:defRPr/>
            </a:pPr>
            <a:endParaRPr kumimoji="0" lang="en-US" altLang="en-US" sz="1200" b="0" u="none" strike="noStrike" cap="none" normalizeH="0" baseline="0">
              <a:ln>
                <a:noFill/>
              </a:ln>
              <a:solidFill>
                <a:schemeClr val="tx1"/>
              </a:solidFill>
              <a:effectLst/>
              <a:latin typeface="Arial"/>
            </a:endParaRPr>
          </a:p>
          <a:p>
            <a:r>
              <a:rPr lang="en-US" b="1"/>
              <a:t>CASK</a:t>
            </a:r>
            <a:r>
              <a:rPr lang="en-US"/>
              <a:t> stands for </a:t>
            </a:r>
            <a:r>
              <a:rPr lang="en-US" b="1"/>
              <a:t>Cost per Available Seat Kilometer</a:t>
            </a:r>
            <a:r>
              <a:rPr lang="en-US"/>
              <a:t>.</a:t>
            </a:r>
          </a:p>
          <a:p>
            <a:pPr marL="628650" lvl="1" indent="-171450">
              <a:buFont typeface="Arial" panose="020B0604020202020204" pitchFamily="34" charset="0"/>
              <a:buChar char="•"/>
            </a:pPr>
            <a:r>
              <a:rPr lang="en-US"/>
              <a:t>It’s a key airline industry metric used to measure </a:t>
            </a:r>
            <a:r>
              <a:rPr lang="en-US" b="1"/>
              <a:t>unit cost efficiency</a:t>
            </a:r>
            <a:r>
              <a:rPr lang="en-US"/>
              <a:t>. </a:t>
            </a:r>
          </a:p>
          <a:p>
            <a:pPr marL="1085850" lvl="2" indent="-171450">
              <a:buFont typeface="Arial" panose="020B0604020202020204" pitchFamily="34" charset="0"/>
              <a:buChar char="•"/>
            </a:pPr>
            <a:r>
              <a:rPr lang="en-US" b="1"/>
              <a:t>Cost</a:t>
            </a:r>
            <a:r>
              <a:rPr lang="en-US"/>
              <a:t> = Operating expenses (typically excluding interest/taxes)</a:t>
            </a:r>
          </a:p>
          <a:p>
            <a:pPr marL="1085850" lvl="2" indent="-171450">
              <a:buFont typeface="Arial" panose="020B0604020202020204" pitchFamily="34" charset="0"/>
              <a:buChar char="•"/>
            </a:pPr>
            <a:r>
              <a:rPr lang="en-US" b="1"/>
              <a:t>Available Seat Kilometer (ASK)</a:t>
            </a:r>
            <a:r>
              <a:rPr lang="en-US"/>
              <a:t> = One seat flown one kilometer, whether filled or not</a:t>
            </a:r>
          </a:p>
          <a:p>
            <a:pPr marL="1085850" lvl="2" indent="-171450">
              <a:buFont typeface="Arial" panose="020B0604020202020204" pitchFamily="34" charset="0"/>
              <a:buChar char="•"/>
            </a:pPr>
            <a:r>
              <a:rPr lang="en-US"/>
              <a:t>So, </a:t>
            </a:r>
            <a:r>
              <a:rPr lang="en-US" b="1"/>
              <a:t>CASK = Total operating cost ÷ Total available seat kilometers</a:t>
            </a:r>
            <a:endParaRPr lang="en-US" b="0"/>
          </a:p>
          <a:p>
            <a:pPr marL="628650" lvl="1" indent="-171450">
              <a:buFont typeface="Arial" panose="020B0604020202020204" pitchFamily="34" charset="0"/>
              <a:buChar char="•"/>
            </a:pPr>
            <a:r>
              <a:rPr lang="en-US" b="1"/>
              <a:t>Why it matters:</a:t>
            </a:r>
          </a:p>
          <a:p>
            <a:pPr marL="1085850" lvl="2" indent="-171450">
              <a:buFont typeface="Arial" panose="020B0604020202020204" pitchFamily="34" charset="0"/>
              <a:buChar char="•"/>
            </a:pPr>
            <a:r>
              <a:rPr lang="en-US"/>
              <a:t>It shows how efficiently an airline operates relative to its size.</a:t>
            </a:r>
          </a:p>
          <a:p>
            <a:pPr marL="1085850" lvl="2" indent="-171450">
              <a:buFont typeface="Arial" panose="020B0604020202020204" pitchFamily="34" charset="0"/>
              <a:buChar char="•"/>
            </a:pPr>
            <a:r>
              <a:rPr lang="en-US"/>
              <a:t>A lower CASK means the airline can offer lower fares and still remain profitable.</a:t>
            </a:r>
          </a:p>
          <a:p>
            <a:pPr marL="1085850" lvl="2" indent="-171450">
              <a:buFont typeface="Arial" panose="020B0604020202020204" pitchFamily="34" charset="0"/>
              <a:buChar char="•"/>
            </a:pPr>
            <a:r>
              <a:rPr lang="en-US"/>
              <a:t>Ryanair has one of the lowest CASK figures in Europe — a cornerstone of its success.</a:t>
            </a:r>
          </a:p>
          <a:p>
            <a:endParaRPr lang="en-US"/>
          </a:p>
        </p:txBody>
      </p:sp>
      <p:sp>
        <p:nvSpPr>
          <p:cNvPr id="4" name="Slide Number Placeholder 3"/>
          <p:cNvSpPr>
            <a:spLocks noGrp="1"/>
          </p:cNvSpPr>
          <p:nvPr>
            <p:ph type="sldNum" sz="quarter" idx="5"/>
          </p:nvPr>
        </p:nvSpPr>
        <p:spPr/>
        <p:txBody>
          <a:bodyPr/>
          <a:lstStyle/>
          <a:p>
            <a:fld id="{D9B4E592-9857-A944-8396-879DFE2BFA50}" type="slidenum">
              <a:rPr lang="en-US" smtClean="0"/>
              <a:t>2</a:t>
            </a:fld>
            <a:endParaRPr lang="en-US"/>
          </a:p>
        </p:txBody>
      </p:sp>
    </p:spTree>
    <p:extLst>
      <p:ext uri="{BB962C8B-B14F-4D97-AF65-F5344CB8AC3E}">
        <p14:creationId xmlns:p14="http://schemas.microsoft.com/office/powerpoint/2010/main" val="1175552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Wo</a:t>
            </a:r>
          </a:p>
        </p:txBody>
      </p:sp>
      <p:sp>
        <p:nvSpPr>
          <p:cNvPr id="4" name="Slide Number Placeholder 3"/>
          <p:cNvSpPr>
            <a:spLocks noGrp="1"/>
          </p:cNvSpPr>
          <p:nvPr>
            <p:ph type="sldNum" sz="quarter" idx="5"/>
          </p:nvPr>
        </p:nvSpPr>
        <p:spPr/>
        <p:txBody>
          <a:bodyPr/>
          <a:lstStyle/>
          <a:p>
            <a:fld id="{BB901772-43BB-D646-AC98-3D6AEB22807C}" type="slidenum">
              <a:rPr lang="en-US" smtClean="0"/>
              <a:t>5</a:t>
            </a:fld>
            <a:endParaRPr lang="en-US"/>
          </a:p>
        </p:txBody>
      </p:sp>
    </p:spTree>
    <p:extLst>
      <p:ext uri="{BB962C8B-B14F-4D97-AF65-F5344CB8AC3E}">
        <p14:creationId xmlns:p14="http://schemas.microsoft.com/office/powerpoint/2010/main" val="26104689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sv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sv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www.alignorg.com/" TargetMode="External"/><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www.alignorg.com/" TargetMode="External"/><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hyperlink" Target="http://www.alignorg.com/" TargetMode="External"/><Relationship Id="rId2" Type="http://schemas.openxmlformats.org/officeDocument/2006/relationships/image" Target="../media/image22.png"/><Relationship Id="rId1" Type="http://schemas.openxmlformats.org/officeDocument/2006/relationships/slideMaster" Target="../slideMasters/slideMaster4.xml"/><Relationship Id="rId4" Type="http://schemas.openxmlformats.org/officeDocument/2006/relationships/image" Target="../media/image2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sv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www.alignorg.com/" TargetMode="External"/><Relationship Id="rId1" Type="http://schemas.openxmlformats.org/officeDocument/2006/relationships/slideMaster" Target="../slideMasters/slideMaster4.xml"/><Relationship Id="rId4" Type="http://schemas.openxmlformats.org/officeDocument/2006/relationships/image" Target="../media/image2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www.alignorg.com/" TargetMode="External"/><Relationship Id="rId1" Type="http://schemas.openxmlformats.org/officeDocument/2006/relationships/slideMaster" Target="../slideMasters/slideMaster4.xml"/><Relationship Id="rId4" Type="http://schemas.openxmlformats.org/officeDocument/2006/relationships/image" Target="../media/image29.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svg"/><Relationship Id="rId2" Type="http://schemas.openxmlformats.org/officeDocument/2006/relationships/image" Target="../media/image8.svg"/><Relationship Id="rId1" Type="http://schemas.openxmlformats.org/officeDocument/2006/relationships/slideMaster" Target="../slideMasters/slideMaster1.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 Id="rId9" Type="http://schemas.openxmlformats.org/officeDocument/2006/relationships/image" Target="../media/image15.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svg"/><Relationship Id="rId2" Type="http://schemas.openxmlformats.org/officeDocument/2006/relationships/image" Target="../media/image8.svg"/><Relationship Id="rId1" Type="http://schemas.openxmlformats.org/officeDocument/2006/relationships/slideMaster" Target="../slideMasters/slideMaster1.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6.svg"/><Relationship Id="rId9" Type="http://schemas.openxmlformats.org/officeDocument/2006/relationships/image" Target="../media/image15.sv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9.png"/><Relationship Id="rId7" Type="http://schemas.openxmlformats.org/officeDocument/2006/relationships/image" Target="../media/image19.svg"/><Relationship Id="rId2" Type="http://schemas.openxmlformats.org/officeDocument/2006/relationships/image" Target="../media/image8.sv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18.svg"/><Relationship Id="rId10" Type="http://schemas.openxmlformats.org/officeDocument/2006/relationships/image" Target="../media/image14.svg"/><Relationship Id="rId4" Type="http://schemas.openxmlformats.org/officeDocument/2006/relationships/image" Target="../media/image17.svg"/><Relationship Id="rId9" Type="http://schemas.openxmlformats.org/officeDocument/2006/relationships/image" Target="../media/image15.sv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F6E24-F409-8041-1547-717CC19017E1}"/>
              </a:ext>
            </a:extLst>
          </p:cNvPr>
          <p:cNvSpPr>
            <a:spLocks noGrp="1"/>
          </p:cNvSpPr>
          <p:nvPr>
            <p:ph type="title"/>
          </p:nvPr>
        </p:nvSpPr>
        <p:spPr>
          <a:xfrm>
            <a:off x="878840" y="258581"/>
            <a:ext cx="10665460" cy="42722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B4A6420-460B-205F-AB27-4835A39BDA96}"/>
              </a:ext>
            </a:extLst>
          </p:cNvPr>
          <p:cNvSpPr>
            <a:spLocks noGrp="1"/>
          </p:cNvSpPr>
          <p:nvPr>
            <p:ph idx="1"/>
          </p:nvPr>
        </p:nvSpPr>
        <p:spPr>
          <a:xfrm>
            <a:off x="878840" y="1257300"/>
            <a:ext cx="10652760" cy="48444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6" name="Group 15">
            <a:extLst>
              <a:ext uri="{FF2B5EF4-FFF2-40B4-BE49-F238E27FC236}">
                <a16:creationId xmlns:a16="http://schemas.microsoft.com/office/drawing/2014/main" id="{270A1A60-4FF0-700F-E9A0-D5F291D0D308}"/>
              </a:ext>
            </a:extLst>
          </p:cNvPr>
          <p:cNvGrpSpPr/>
          <p:nvPr userDrawn="1"/>
        </p:nvGrpSpPr>
        <p:grpSpPr>
          <a:xfrm>
            <a:off x="12039601" y="37414"/>
            <a:ext cx="152399" cy="926224"/>
            <a:chOff x="23980597" y="99678"/>
            <a:chExt cx="406451" cy="2467645"/>
          </a:xfrm>
        </p:grpSpPr>
        <p:pic>
          <p:nvPicPr>
            <p:cNvPr id="17" name="Image 13" descr=" ">
              <a:extLst>
                <a:ext uri="{FF2B5EF4-FFF2-40B4-BE49-F238E27FC236}">
                  <a16:creationId xmlns:a16="http://schemas.microsoft.com/office/drawing/2014/main" id="{A1779A01-C879-DDA7-2B23-041B8922857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3980597" y="1623678"/>
              <a:ext cx="406451" cy="943645"/>
            </a:xfrm>
            <a:prstGeom prst="rect">
              <a:avLst/>
            </a:prstGeom>
          </p:spPr>
        </p:pic>
        <p:pic>
          <p:nvPicPr>
            <p:cNvPr id="18" name="Image 14" descr=" ">
              <a:extLst>
                <a:ext uri="{FF2B5EF4-FFF2-40B4-BE49-F238E27FC236}">
                  <a16:creationId xmlns:a16="http://schemas.microsoft.com/office/drawing/2014/main" id="{57FCF9C0-14FF-5143-9562-243526B8835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980597" y="861678"/>
              <a:ext cx="406451" cy="943645"/>
            </a:xfrm>
            <a:prstGeom prst="rect">
              <a:avLst/>
            </a:prstGeom>
          </p:spPr>
        </p:pic>
        <p:pic>
          <p:nvPicPr>
            <p:cNvPr id="19" name="Image 15" descr=" ">
              <a:extLst>
                <a:ext uri="{FF2B5EF4-FFF2-40B4-BE49-F238E27FC236}">
                  <a16:creationId xmlns:a16="http://schemas.microsoft.com/office/drawing/2014/main" id="{5894B134-897D-A1DB-2750-3E9D4B4E775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980597" y="99678"/>
              <a:ext cx="406451" cy="943645"/>
            </a:xfrm>
            <a:prstGeom prst="rect">
              <a:avLst/>
            </a:prstGeom>
          </p:spPr>
        </p:pic>
      </p:grpSp>
      <p:grpSp>
        <p:nvGrpSpPr>
          <p:cNvPr id="25" name="Group 24">
            <a:extLst>
              <a:ext uri="{FF2B5EF4-FFF2-40B4-BE49-F238E27FC236}">
                <a16:creationId xmlns:a16="http://schemas.microsoft.com/office/drawing/2014/main" id="{C11D8BE2-88B5-8C70-6D20-B50E51CE6E74}"/>
              </a:ext>
            </a:extLst>
          </p:cNvPr>
          <p:cNvGrpSpPr/>
          <p:nvPr userDrawn="1"/>
        </p:nvGrpSpPr>
        <p:grpSpPr>
          <a:xfrm>
            <a:off x="0" y="5931776"/>
            <a:ext cx="142874" cy="926224"/>
            <a:chOff x="0" y="11148678"/>
            <a:chExt cx="381048" cy="2467645"/>
          </a:xfrm>
        </p:grpSpPr>
        <p:pic>
          <p:nvPicPr>
            <p:cNvPr id="26" name="Image 0" descr=" ">
              <a:extLst>
                <a:ext uri="{FF2B5EF4-FFF2-40B4-BE49-F238E27FC236}">
                  <a16:creationId xmlns:a16="http://schemas.microsoft.com/office/drawing/2014/main" id="{9B8E4A7A-EDF4-6DE3-39DF-436F631032A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0" y="12672678"/>
              <a:ext cx="381048" cy="943645"/>
            </a:xfrm>
            <a:prstGeom prst="rect">
              <a:avLst/>
            </a:prstGeom>
          </p:spPr>
        </p:pic>
        <p:pic>
          <p:nvPicPr>
            <p:cNvPr id="27" name="Image 1" descr=" ">
              <a:extLst>
                <a:ext uri="{FF2B5EF4-FFF2-40B4-BE49-F238E27FC236}">
                  <a16:creationId xmlns:a16="http://schemas.microsoft.com/office/drawing/2014/main" id="{24A2600E-0D07-CA9F-C46F-54C32D9D8E7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0" y="11910678"/>
              <a:ext cx="381048" cy="943645"/>
            </a:xfrm>
            <a:prstGeom prst="rect">
              <a:avLst/>
            </a:prstGeom>
          </p:spPr>
        </p:pic>
        <p:pic>
          <p:nvPicPr>
            <p:cNvPr id="28" name="Image 8" descr=" ">
              <a:extLst>
                <a:ext uri="{FF2B5EF4-FFF2-40B4-BE49-F238E27FC236}">
                  <a16:creationId xmlns:a16="http://schemas.microsoft.com/office/drawing/2014/main" id="{1F9092EC-635B-745D-EA11-41A6DA694F8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1148678"/>
              <a:ext cx="381048" cy="943645"/>
            </a:xfrm>
            <a:prstGeom prst="rect">
              <a:avLst/>
            </a:prstGeom>
          </p:spPr>
        </p:pic>
      </p:grpSp>
      <p:sp>
        <p:nvSpPr>
          <p:cNvPr id="8" name="Text Placeholder 15">
            <a:extLst>
              <a:ext uri="{FF2B5EF4-FFF2-40B4-BE49-F238E27FC236}">
                <a16:creationId xmlns:a16="http://schemas.microsoft.com/office/drawing/2014/main" id="{02002CF2-C7AF-38AD-595C-0C36E96D4F5A}"/>
              </a:ext>
            </a:extLst>
          </p:cNvPr>
          <p:cNvSpPr>
            <a:spLocks noGrp="1"/>
          </p:cNvSpPr>
          <p:nvPr>
            <p:ph type="body" sz="quarter" idx="11" hasCustomPrompt="1"/>
          </p:nvPr>
        </p:nvSpPr>
        <p:spPr>
          <a:xfrm>
            <a:off x="876300" y="685800"/>
            <a:ext cx="10668000" cy="423863"/>
          </a:xfrm>
        </p:spPr>
        <p:txBody>
          <a:bodyPr/>
          <a:lstStyle>
            <a:lvl1pPr>
              <a:defRPr b="0">
                <a:latin typeface="+mj-lt"/>
              </a:defRPr>
            </a:lvl1pPr>
          </a:lstStyle>
          <a:p>
            <a:pPr lvl="1"/>
            <a:r>
              <a:rPr lang="en-US" dirty="0"/>
              <a:t>Subtitle goes here. Delete if not needed.</a:t>
            </a:r>
          </a:p>
        </p:txBody>
      </p:sp>
      <p:sp>
        <p:nvSpPr>
          <p:cNvPr id="9" name="TextBox 8">
            <a:extLst>
              <a:ext uri="{FF2B5EF4-FFF2-40B4-BE49-F238E27FC236}">
                <a16:creationId xmlns:a16="http://schemas.microsoft.com/office/drawing/2014/main" id="{8D5EFBED-62AF-9BB8-85EC-011FC2750805}"/>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t>
            </a:r>
            <a:r>
              <a:rPr lang="en-US" sz="700" dirty="0" err="1"/>
              <a:t>AlignOrg</a:t>
            </a:r>
            <a:r>
              <a:rPr lang="en-US" sz="700" dirty="0"/>
              <a:t> Solutions. Confidential.</a:t>
            </a:r>
          </a:p>
        </p:txBody>
      </p:sp>
      <p:sp>
        <p:nvSpPr>
          <p:cNvPr id="10" name="TextBox 9">
            <a:extLst>
              <a:ext uri="{FF2B5EF4-FFF2-40B4-BE49-F238E27FC236}">
                <a16:creationId xmlns:a16="http://schemas.microsoft.com/office/drawing/2014/main" id="{DD77EBFC-3454-967B-7668-B903378D1050}"/>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11" name="TextBox 10">
            <a:extLst>
              <a:ext uri="{FF2B5EF4-FFF2-40B4-BE49-F238E27FC236}">
                <a16:creationId xmlns:a16="http://schemas.microsoft.com/office/drawing/2014/main" id="{A3297C0A-E503-0AE9-E6A1-1EF6AB360F3C}"/>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Tree>
    <p:extLst>
      <p:ext uri="{BB962C8B-B14F-4D97-AF65-F5344CB8AC3E}">
        <p14:creationId xmlns:p14="http://schemas.microsoft.com/office/powerpoint/2010/main" val="4016578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A: Serenulous">
    <p:spTree>
      <p:nvGrpSpPr>
        <p:cNvPr id="1" name=""/>
        <p:cNvGrpSpPr/>
        <p:nvPr/>
      </p:nvGrpSpPr>
      <p:grpSpPr>
        <a:xfrm>
          <a:off x="0" y="0"/>
          <a:ext cx="0" cy="0"/>
          <a:chOff x="0" y="0"/>
          <a:chExt cx="0" cy="0"/>
        </a:xfrm>
      </p:grpSpPr>
      <p:sp>
        <p:nvSpPr>
          <p:cNvPr id="6" name="Image 0" descr=" ">
            <a:extLst>
              <a:ext uri="{FF2B5EF4-FFF2-40B4-BE49-F238E27FC236}">
                <a16:creationId xmlns:a16="http://schemas.microsoft.com/office/drawing/2014/main" id="{23580900-71C1-4EF2-7652-137743182D56}"/>
              </a:ext>
            </a:extLst>
          </p:cNvPr>
          <p:cNvSpPr/>
          <p:nvPr userDrawn="1"/>
        </p:nvSpPr>
        <p:spPr>
          <a:xfrm rot="-5400000">
            <a:off x="5829300" y="495300"/>
            <a:ext cx="6858000" cy="5867400"/>
          </a:xfrm>
          <a:custGeom>
            <a:avLst/>
            <a:gdLst>
              <a:gd name="connsiteX0" fmla="*/ -70 w 5143473"/>
              <a:gd name="connsiteY0" fmla="*/ -1010 h 4480895"/>
              <a:gd name="connsiteX1" fmla="*/ 5143404 w 5143473"/>
              <a:gd name="connsiteY1" fmla="*/ -1010 h 4480895"/>
              <a:gd name="connsiteX2" fmla="*/ 5143404 w 5143473"/>
              <a:gd name="connsiteY2" fmla="*/ 4479886 h 4480895"/>
              <a:gd name="connsiteX3" fmla="*/ -70 w 5143473"/>
              <a:gd name="connsiteY3" fmla="*/ 4479886 h 4480895"/>
            </a:gdLst>
            <a:ahLst/>
            <a:cxnLst>
              <a:cxn ang="0">
                <a:pos x="connsiteX0" y="connsiteY0"/>
              </a:cxn>
              <a:cxn ang="0">
                <a:pos x="connsiteX1" y="connsiteY1"/>
              </a:cxn>
              <a:cxn ang="0">
                <a:pos x="connsiteX2" y="connsiteY2"/>
              </a:cxn>
              <a:cxn ang="0">
                <a:pos x="connsiteX3" y="connsiteY3"/>
              </a:cxn>
            </a:cxnLst>
            <a:rect l="l" t="t" r="r" b="b"/>
            <a:pathLst>
              <a:path w="5143473" h="4480895">
                <a:moveTo>
                  <a:pt x="-70" y="-1010"/>
                </a:moveTo>
                <a:lnTo>
                  <a:pt x="5143404" y="-1010"/>
                </a:lnTo>
                <a:lnTo>
                  <a:pt x="5143404" y="4479886"/>
                </a:lnTo>
                <a:lnTo>
                  <a:pt x="-70" y="4479886"/>
                </a:lnTo>
                <a:close/>
              </a:path>
            </a:pathLst>
          </a:custGeom>
          <a:gradFill>
            <a:gsLst>
              <a:gs pos="0">
                <a:schemeClr val="tx2"/>
              </a:gs>
              <a:gs pos="51000">
                <a:srgbClr val="4799EE"/>
              </a:gs>
              <a:gs pos="100000">
                <a:schemeClr val="accent4"/>
              </a:gs>
            </a:gsLst>
            <a:lin ang="18066458" scaled="1"/>
          </a:gradFill>
          <a:ln w="4752" cap="flat">
            <a:noFill/>
            <a:prstDash val="solid"/>
            <a:miter/>
          </a:ln>
        </p:spPr>
        <p:txBody>
          <a:bodyPr rtlCol="0" anchor="ctr"/>
          <a:lstStyle/>
          <a:p>
            <a:endParaRPr lang="en-US"/>
          </a:p>
        </p:txBody>
      </p:sp>
      <p:pic>
        <p:nvPicPr>
          <p:cNvPr id="3" name="Image 1">
            <a:extLst>
              <a:ext uri="{FF2B5EF4-FFF2-40B4-BE49-F238E27FC236}">
                <a16:creationId xmlns:a16="http://schemas.microsoft.com/office/drawing/2014/main" id="{3C6F18C9-DD89-8C50-CDE6-86FAD9D487E6}"/>
              </a:ext>
            </a:extLst>
          </p:cNvPr>
          <p:cNvPicPr/>
          <p:nvPr userDrawn="1"/>
        </p:nvPicPr>
        <p:blipFill>
          <a:blip r:embed="rId2" cstate="screen">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4602" b="7677"/>
          <a:stretch/>
        </p:blipFill>
        <p:spPr>
          <a:xfrm flipH="1">
            <a:off x="6324600" y="0"/>
            <a:ext cx="5867400" cy="6858001"/>
          </a:xfrm>
          <a:prstGeom prst="rect">
            <a:avLst/>
          </a:prstGeom>
          <a:noFill/>
        </p:spPr>
      </p:pic>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
        <p:nvSpPr>
          <p:cNvPr id="12" name="Text Placeholder 11">
            <a:extLst>
              <a:ext uri="{FF2B5EF4-FFF2-40B4-BE49-F238E27FC236}">
                <a16:creationId xmlns:a16="http://schemas.microsoft.com/office/drawing/2014/main" id="{79ACB504-EFAD-004B-2A3E-72A85C0D827B}"/>
              </a:ext>
            </a:extLst>
          </p:cNvPr>
          <p:cNvSpPr>
            <a:spLocks noGrp="1"/>
          </p:cNvSpPr>
          <p:nvPr>
            <p:ph type="body" sz="quarter" idx="10"/>
          </p:nvPr>
        </p:nvSpPr>
        <p:spPr>
          <a:xfrm>
            <a:off x="876300" y="3552825"/>
            <a:ext cx="5219700" cy="1641475"/>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83720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A: Thrill">
    <p:spTree>
      <p:nvGrpSpPr>
        <p:cNvPr id="1" name=""/>
        <p:cNvGrpSpPr/>
        <p:nvPr/>
      </p:nvGrpSpPr>
      <p:grpSpPr>
        <a:xfrm>
          <a:off x="0" y="0"/>
          <a:ext cx="0" cy="0"/>
          <a:chOff x="0" y="0"/>
          <a:chExt cx="0" cy="0"/>
        </a:xfrm>
      </p:grpSpPr>
      <p:sp>
        <p:nvSpPr>
          <p:cNvPr id="6" name="Image 0" descr=" ">
            <a:extLst>
              <a:ext uri="{FF2B5EF4-FFF2-40B4-BE49-F238E27FC236}">
                <a16:creationId xmlns:a16="http://schemas.microsoft.com/office/drawing/2014/main" id="{23580900-71C1-4EF2-7652-137743182D56}"/>
              </a:ext>
            </a:extLst>
          </p:cNvPr>
          <p:cNvSpPr/>
          <p:nvPr userDrawn="1"/>
        </p:nvSpPr>
        <p:spPr>
          <a:xfrm rot="-5400000">
            <a:off x="5829300" y="495300"/>
            <a:ext cx="6858000" cy="5867400"/>
          </a:xfrm>
          <a:custGeom>
            <a:avLst/>
            <a:gdLst>
              <a:gd name="connsiteX0" fmla="*/ -70 w 5143473"/>
              <a:gd name="connsiteY0" fmla="*/ -1010 h 4480895"/>
              <a:gd name="connsiteX1" fmla="*/ 5143404 w 5143473"/>
              <a:gd name="connsiteY1" fmla="*/ -1010 h 4480895"/>
              <a:gd name="connsiteX2" fmla="*/ 5143404 w 5143473"/>
              <a:gd name="connsiteY2" fmla="*/ 4479886 h 4480895"/>
              <a:gd name="connsiteX3" fmla="*/ -70 w 5143473"/>
              <a:gd name="connsiteY3" fmla="*/ 4479886 h 4480895"/>
            </a:gdLst>
            <a:ahLst/>
            <a:cxnLst>
              <a:cxn ang="0">
                <a:pos x="connsiteX0" y="connsiteY0"/>
              </a:cxn>
              <a:cxn ang="0">
                <a:pos x="connsiteX1" y="connsiteY1"/>
              </a:cxn>
              <a:cxn ang="0">
                <a:pos x="connsiteX2" y="connsiteY2"/>
              </a:cxn>
              <a:cxn ang="0">
                <a:pos x="connsiteX3" y="connsiteY3"/>
              </a:cxn>
            </a:cxnLst>
            <a:rect l="l" t="t" r="r" b="b"/>
            <a:pathLst>
              <a:path w="5143473" h="4480895">
                <a:moveTo>
                  <a:pt x="-70" y="-1010"/>
                </a:moveTo>
                <a:lnTo>
                  <a:pt x="5143404" y="-1010"/>
                </a:lnTo>
                <a:lnTo>
                  <a:pt x="5143404" y="4479886"/>
                </a:lnTo>
                <a:lnTo>
                  <a:pt x="-70" y="4479886"/>
                </a:lnTo>
                <a:close/>
              </a:path>
            </a:pathLst>
          </a:custGeom>
          <a:gradFill>
            <a:gsLst>
              <a:gs pos="38000">
                <a:srgbClr val="C642B2"/>
              </a:gs>
              <a:gs pos="0">
                <a:schemeClr val="accent2"/>
              </a:gs>
              <a:gs pos="99000">
                <a:schemeClr val="accent1">
                  <a:lumMod val="75000"/>
                  <a:alpha val="64967"/>
                </a:schemeClr>
              </a:gs>
            </a:gsLst>
            <a:lin ang="18066458" scaled="1"/>
          </a:gradFill>
          <a:ln w="4752" cap="flat">
            <a:noFill/>
            <a:prstDash val="solid"/>
            <a:miter/>
          </a:ln>
        </p:spPr>
        <p:txBody>
          <a:bodyPr rtlCol="0" anchor="ctr"/>
          <a:lstStyle/>
          <a:p>
            <a:endParaRPr lang="en-US"/>
          </a:p>
        </p:txBody>
      </p:sp>
      <p:pic>
        <p:nvPicPr>
          <p:cNvPr id="10" name="Image 1">
            <a:extLst>
              <a:ext uri="{FF2B5EF4-FFF2-40B4-BE49-F238E27FC236}">
                <a16:creationId xmlns:a16="http://schemas.microsoft.com/office/drawing/2014/main" id="{19120E6A-F5AA-05C7-A55E-5A71C42611C3}"/>
              </a:ext>
            </a:extLst>
          </p:cNvPr>
          <p:cNvPicPr/>
          <p:nvPr userDrawn="1"/>
        </p:nvPicPr>
        <p:blipFill>
          <a:blip r:embed="rId2" cstate="screen">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4602" b="7677"/>
          <a:stretch/>
        </p:blipFill>
        <p:spPr>
          <a:xfrm flipH="1">
            <a:off x="6324600" y="0"/>
            <a:ext cx="5867400" cy="6858001"/>
          </a:xfrm>
          <a:prstGeom prst="rect">
            <a:avLst/>
          </a:prstGeom>
          <a:noFill/>
        </p:spPr>
      </p:pic>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
        <p:nvSpPr>
          <p:cNvPr id="12" name="Text Placeholder 11">
            <a:extLst>
              <a:ext uri="{FF2B5EF4-FFF2-40B4-BE49-F238E27FC236}">
                <a16:creationId xmlns:a16="http://schemas.microsoft.com/office/drawing/2014/main" id="{23A04C4E-466F-6A68-3F7B-95B7EFFCF184}"/>
              </a:ext>
            </a:extLst>
          </p:cNvPr>
          <p:cNvSpPr>
            <a:spLocks noGrp="1"/>
          </p:cNvSpPr>
          <p:nvPr>
            <p:ph type="body" sz="quarter" idx="10"/>
          </p:nvPr>
        </p:nvSpPr>
        <p:spPr>
          <a:xfrm>
            <a:off x="876300" y="3552825"/>
            <a:ext cx="5219700" cy="1633538"/>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7528669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A: Sky Stone">
    <p:spTree>
      <p:nvGrpSpPr>
        <p:cNvPr id="1" name=""/>
        <p:cNvGrpSpPr/>
        <p:nvPr/>
      </p:nvGrpSpPr>
      <p:grpSpPr>
        <a:xfrm>
          <a:off x="0" y="0"/>
          <a:ext cx="0" cy="0"/>
          <a:chOff x="0" y="0"/>
          <a:chExt cx="0" cy="0"/>
        </a:xfrm>
      </p:grpSpPr>
      <p:sp>
        <p:nvSpPr>
          <p:cNvPr id="6" name="Image 0" descr=" ">
            <a:extLst>
              <a:ext uri="{FF2B5EF4-FFF2-40B4-BE49-F238E27FC236}">
                <a16:creationId xmlns:a16="http://schemas.microsoft.com/office/drawing/2014/main" id="{23580900-71C1-4EF2-7652-137743182D56}"/>
              </a:ext>
            </a:extLst>
          </p:cNvPr>
          <p:cNvSpPr/>
          <p:nvPr userDrawn="1"/>
        </p:nvSpPr>
        <p:spPr>
          <a:xfrm rot="-5400000">
            <a:off x="5829300" y="495300"/>
            <a:ext cx="6858000" cy="5867400"/>
          </a:xfrm>
          <a:custGeom>
            <a:avLst/>
            <a:gdLst>
              <a:gd name="connsiteX0" fmla="*/ -70 w 5143473"/>
              <a:gd name="connsiteY0" fmla="*/ -1010 h 4480895"/>
              <a:gd name="connsiteX1" fmla="*/ 5143404 w 5143473"/>
              <a:gd name="connsiteY1" fmla="*/ -1010 h 4480895"/>
              <a:gd name="connsiteX2" fmla="*/ 5143404 w 5143473"/>
              <a:gd name="connsiteY2" fmla="*/ 4479886 h 4480895"/>
              <a:gd name="connsiteX3" fmla="*/ -70 w 5143473"/>
              <a:gd name="connsiteY3" fmla="*/ 4479886 h 4480895"/>
            </a:gdLst>
            <a:ahLst/>
            <a:cxnLst>
              <a:cxn ang="0">
                <a:pos x="connsiteX0" y="connsiteY0"/>
              </a:cxn>
              <a:cxn ang="0">
                <a:pos x="connsiteX1" y="connsiteY1"/>
              </a:cxn>
              <a:cxn ang="0">
                <a:pos x="connsiteX2" y="connsiteY2"/>
              </a:cxn>
              <a:cxn ang="0">
                <a:pos x="connsiteX3" y="connsiteY3"/>
              </a:cxn>
            </a:cxnLst>
            <a:rect l="l" t="t" r="r" b="b"/>
            <a:pathLst>
              <a:path w="5143473" h="4480895">
                <a:moveTo>
                  <a:pt x="-70" y="-1010"/>
                </a:moveTo>
                <a:lnTo>
                  <a:pt x="5143404" y="-1010"/>
                </a:lnTo>
                <a:lnTo>
                  <a:pt x="5143404" y="4479886"/>
                </a:lnTo>
                <a:lnTo>
                  <a:pt x="-70" y="4479886"/>
                </a:lnTo>
                <a:close/>
              </a:path>
            </a:pathLst>
          </a:custGeom>
          <a:gradFill>
            <a:gsLst>
              <a:gs pos="55000">
                <a:srgbClr val="00B3C9"/>
              </a:gs>
              <a:gs pos="0">
                <a:schemeClr val="accent4">
                  <a:lumMod val="75000"/>
                </a:schemeClr>
              </a:gs>
              <a:gs pos="99000">
                <a:schemeClr val="accent3"/>
              </a:gs>
            </a:gsLst>
            <a:lin ang="18066458" scaled="1"/>
          </a:gradFill>
          <a:ln w="4752" cap="flat">
            <a:noFill/>
            <a:prstDash val="solid"/>
            <a:miter/>
          </a:ln>
        </p:spPr>
        <p:txBody>
          <a:bodyPr rtlCol="0" anchor="ctr"/>
          <a:lstStyle/>
          <a:p>
            <a:endParaRPr lang="en-US"/>
          </a:p>
        </p:txBody>
      </p:sp>
      <p:pic>
        <p:nvPicPr>
          <p:cNvPr id="3" name="Image 1">
            <a:extLst>
              <a:ext uri="{FF2B5EF4-FFF2-40B4-BE49-F238E27FC236}">
                <a16:creationId xmlns:a16="http://schemas.microsoft.com/office/drawing/2014/main" id="{A6C2187C-3B34-17A5-C480-B2964714BA1E}"/>
              </a:ext>
            </a:extLst>
          </p:cNvPr>
          <p:cNvPicPr/>
          <p:nvPr userDrawn="1"/>
        </p:nvPicPr>
        <p:blipFill>
          <a:blip r:embed="rId2" cstate="screen">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4602" b="7677"/>
          <a:stretch/>
        </p:blipFill>
        <p:spPr>
          <a:xfrm flipH="1">
            <a:off x="6324600" y="0"/>
            <a:ext cx="5867400" cy="6858001"/>
          </a:xfrm>
          <a:prstGeom prst="rect">
            <a:avLst/>
          </a:prstGeom>
          <a:noFill/>
        </p:spPr>
      </p:pic>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
        <p:nvSpPr>
          <p:cNvPr id="11" name="Text Placeholder 10">
            <a:extLst>
              <a:ext uri="{FF2B5EF4-FFF2-40B4-BE49-F238E27FC236}">
                <a16:creationId xmlns:a16="http://schemas.microsoft.com/office/drawing/2014/main" id="{A867856C-3684-E3F8-96B0-92EDB470CCAE}"/>
              </a:ext>
            </a:extLst>
          </p:cNvPr>
          <p:cNvSpPr>
            <a:spLocks noGrp="1"/>
          </p:cNvSpPr>
          <p:nvPr>
            <p:ph type="body" sz="quarter" idx="10"/>
          </p:nvPr>
        </p:nvSpPr>
        <p:spPr>
          <a:xfrm>
            <a:off x="876300" y="3552825"/>
            <a:ext cx="5219700" cy="1633538"/>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080664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A: Astral">
    <p:spTree>
      <p:nvGrpSpPr>
        <p:cNvPr id="1" name=""/>
        <p:cNvGrpSpPr/>
        <p:nvPr/>
      </p:nvGrpSpPr>
      <p:grpSpPr>
        <a:xfrm>
          <a:off x="0" y="0"/>
          <a:ext cx="0" cy="0"/>
          <a:chOff x="0" y="0"/>
          <a:chExt cx="0" cy="0"/>
        </a:xfrm>
      </p:grpSpPr>
      <p:sp>
        <p:nvSpPr>
          <p:cNvPr id="6" name="Image 0" descr=" ">
            <a:extLst>
              <a:ext uri="{FF2B5EF4-FFF2-40B4-BE49-F238E27FC236}">
                <a16:creationId xmlns:a16="http://schemas.microsoft.com/office/drawing/2014/main" id="{23580900-71C1-4EF2-7652-137743182D56}"/>
              </a:ext>
            </a:extLst>
          </p:cNvPr>
          <p:cNvSpPr/>
          <p:nvPr userDrawn="1"/>
        </p:nvSpPr>
        <p:spPr>
          <a:xfrm rot="-5400000">
            <a:off x="5829300" y="495300"/>
            <a:ext cx="6858000" cy="5867400"/>
          </a:xfrm>
          <a:custGeom>
            <a:avLst/>
            <a:gdLst>
              <a:gd name="connsiteX0" fmla="*/ -70 w 5143473"/>
              <a:gd name="connsiteY0" fmla="*/ -1010 h 4480895"/>
              <a:gd name="connsiteX1" fmla="*/ 5143404 w 5143473"/>
              <a:gd name="connsiteY1" fmla="*/ -1010 h 4480895"/>
              <a:gd name="connsiteX2" fmla="*/ 5143404 w 5143473"/>
              <a:gd name="connsiteY2" fmla="*/ 4479886 h 4480895"/>
              <a:gd name="connsiteX3" fmla="*/ -70 w 5143473"/>
              <a:gd name="connsiteY3" fmla="*/ 4479886 h 4480895"/>
            </a:gdLst>
            <a:ahLst/>
            <a:cxnLst>
              <a:cxn ang="0">
                <a:pos x="connsiteX0" y="connsiteY0"/>
              </a:cxn>
              <a:cxn ang="0">
                <a:pos x="connsiteX1" y="connsiteY1"/>
              </a:cxn>
              <a:cxn ang="0">
                <a:pos x="connsiteX2" y="connsiteY2"/>
              </a:cxn>
              <a:cxn ang="0">
                <a:pos x="connsiteX3" y="connsiteY3"/>
              </a:cxn>
            </a:cxnLst>
            <a:rect l="l" t="t" r="r" b="b"/>
            <a:pathLst>
              <a:path w="5143473" h="4480895">
                <a:moveTo>
                  <a:pt x="-70" y="-1010"/>
                </a:moveTo>
                <a:lnTo>
                  <a:pt x="5143404" y="-1010"/>
                </a:lnTo>
                <a:lnTo>
                  <a:pt x="5143404" y="4479886"/>
                </a:lnTo>
                <a:lnTo>
                  <a:pt x="-70" y="4479886"/>
                </a:lnTo>
                <a:close/>
              </a:path>
            </a:pathLst>
          </a:custGeom>
          <a:gradFill>
            <a:gsLst>
              <a:gs pos="0">
                <a:schemeClr val="tx2">
                  <a:alpha val="95290"/>
                </a:schemeClr>
              </a:gs>
              <a:gs pos="35000">
                <a:srgbClr val="6C66E6"/>
              </a:gs>
              <a:gs pos="77000">
                <a:schemeClr val="accent2"/>
              </a:gs>
            </a:gsLst>
            <a:lin ang="18066458" scaled="1"/>
          </a:gradFill>
          <a:ln w="4752" cap="flat">
            <a:noFill/>
            <a:prstDash val="solid"/>
            <a:miter/>
          </a:ln>
        </p:spPr>
        <p:txBody>
          <a:bodyPr rtlCol="0" anchor="ctr"/>
          <a:lstStyle/>
          <a:p>
            <a:endParaRPr lang="en-US"/>
          </a:p>
        </p:txBody>
      </p:sp>
      <p:pic>
        <p:nvPicPr>
          <p:cNvPr id="3" name="Image 1">
            <a:extLst>
              <a:ext uri="{FF2B5EF4-FFF2-40B4-BE49-F238E27FC236}">
                <a16:creationId xmlns:a16="http://schemas.microsoft.com/office/drawing/2014/main" id="{9BAB1055-4EA4-1573-79F0-890501CA3954}"/>
              </a:ext>
            </a:extLst>
          </p:cNvPr>
          <p:cNvPicPr/>
          <p:nvPr userDrawn="1"/>
        </p:nvPicPr>
        <p:blipFill>
          <a:blip r:embed="rId2" cstate="screen">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4602" b="7677"/>
          <a:stretch/>
        </p:blipFill>
        <p:spPr>
          <a:xfrm flipH="1">
            <a:off x="6324600" y="0"/>
            <a:ext cx="5867400" cy="6858001"/>
          </a:xfrm>
          <a:prstGeom prst="rect">
            <a:avLst/>
          </a:prstGeom>
          <a:noFill/>
        </p:spPr>
      </p:pic>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
        <p:nvSpPr>
          <p:cNvPr id="12" name="Text Placeholder 11">
            <a:extLst>
              <a:ext uri="{FF2B5EF4-FFF2-40B4-BE49-F238E27FC236}">
                <a16:creationId xmlns:a16="http://schemas.microsoft.com/office/drawing/2014/main" id="{C35A82B8-BC42-8C75-873D-9CE1DDF0DFEF}"/>
              </a:ext>
            </a:extLst>
          </p:cNvPr>
          <p:cNvSpPr>
            <a:spLocks noGrp="1"/>
          </p:cNvSpPr>
          <p:nvPr>
            <p:ph type="body" sz="quarter" idx="10"/>
          </p:nvPr>
        </p:nvSpPr>
        <p:spPr>
          <a:xfrm>
            <a:off x="876300" y="3552825"/>
            <a:ext cx="5219700" cy="1641475"/>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10696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B: Multi">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atin typeface="+mj-lt"/>
              </a:defRPr>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pic>
        <p:nvPicPr>
          <p:cNvPr id="2" name="Picture 1" descr="A group of cubes in different colors&#10;&#10;Description automatically generated">
            <a:extLst>
              <a:ext uri="{FF2B5EF4-FFF2-40B4-BE49-F238E27FC236}">
                <a16:creationId xmlns:a16="http://schemas.microsoft.com/office/drawing/2014/main" id="{6512FEC0-ABE1-C72C-4BEE-71794FE2B76C}"/>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rcRect t="1829"/>
          <a:stretch/>
        </p:blipFill>
        <p:spPr>
          <a:xfrm>
            <a:off x="7682228" y="0"/>
            <a:ext cx="4509772" cy="6468256"/>
          </a:xfrm>
          <a:prstGeom prst="rect">
            <a:avLst/>
          </a:prstGeom>
        </p:spPr>
      </p:pic>
      <p:sp>
        <p:nvSpPr>
          <p:cNvPr id="11" name="Text Placeholder 10">
            <a:extLst>
              <a:ext uri="{FF2B5EF4-FFF2-40B4-BE49-F238E27FC236}">
                <a16:creationId xmlns:a16="http://schemas.microsoft.com/office/drawing/2014/main" id="{5712B74D-ACC3-26E6-D64A-AFDD7B47B93B}"/>
              </a:ext>
            </a:extLst>
          </p:cNvPr>
          <p:cNvSpPr>
            <a:spLocks noGrp="1"/>
          </p:cNvSpPr>
          <p:nvPr>
            <p:ph type="body" sz="quarter" idx="10"/>
          </p:nvPr>
        </p:nvSpPr>
        <p:spPr>
          <a:xfrm>
            <a:off x="876300" y="3552825"/>
            <a:ext cx="5219700" cy="1649413"/>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9504819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B: Fire Cat">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pic>
        <p:nvPicPr>
          <p:cNvPr id="3" name="Picture 2">
            <a:extLst>
              <a:ext uri="{FF2B5EF4-FFF2-40B4-BE49-F238E27FC236}">
                <a16:creationId xmlns:a16="http://schemas.microsoft.com/office/drawing/2014/main" id="{05E52A11-1063-5082-47DE-60E77E12AA5D}"/>
              </a:ext>
            </a:extLst>
          </p:cNvPr>
          <p:cNvPicPr>
            <a:picLocks noChangeAspect="1"/>
          </p:cNvPicPr>
          <p:nvPr userDrawn="1"/>
        </p:nvPicPr>
        <p:blipFill>
          <a:blip r:embed="rId2" cstate="screen">
            <a:extLst>
              <a:ext uri="{28A0092B-C50C-407E-A947-70E740481C1C}">
                <a14:useLocalDpi xmlns:a14="http://schemas.microsoft.com/office/drawing/2010/main"/>
              </a:ext>
            </a:extLst>
          </a:blip>
          <a:srcRect t="1706"/>
          <a:stretch/>
        </p:blipFill>
        <p:spPr>
          <a:xfrm>
            <a:off x="7682459" y="0"/>
            <a:ext cx="4509541" cy="6476018"/>
          </a:xfrm>
          <a:prstGeom prst="rect">
            <a:avLst/>
          </a:prstGeom>
        </p:spPr>
      </p:pic>
      <p:sp>
        <p:nvSpPr>
          <p:cNvPr id="12" name="Text Placeholder 11">
            <a:extLst>
              <a:ext uri="{FF2B5EF4-FFF2-40B4-BE49-F238E27FC236}">
                <a16:creationId xmlns:a16="http://schemas.microsoft.com/office/drawing/2014/main" id="{CD72C72F-5ED5-DF82-1CF2-550A80C5CD7E}"/>
              </a:ext>
            </a:extLst>
          </p:cNvPr>
          <p:cNvSpPr>
            <a:spLocks noGrp="1"/>
          </p:cNvSpPr>
          <p:nvPr>
            <p:ph type="body" sz="quarter" idx="10"/>
          </p:nvPr>
        </p:nvSpPr>
        <p:spPr>
          <a:xfrm>
            <a:off x="876300" y="3552825"/>
            <a:ext cx="5219700" cy="1641475"/>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473101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B: Briolation">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pic>
        <p:nvPicPr>
          <p:cNvPr id="9" name="Picture 8">
            <a:extLst>
              <a:ext uri="{FF2B5EF4-FFF2-40B4-BE49-F238E27FC236}">
                <a16:creationId xmlns:a16="http://schemas.microsoft.com/office/drawing/2014/main" id="{E0B46447-34CB-9BAE-166A-0BAE76B8DD7A}"/>
              </a:ext>
            </a:extLst>
          </p:cNvPr>
          <p:cNvPicPr>
            <a:picLocks noChangeAspect="1"/>
          </p:cNvPicPr>
          <p:nvPr userDrawn="1"/>
        </p:nvPicPr>
        <p:blipFill>
          <a:blip r:embed="rId2" cstate="screen">
            <a:extLst>
              <a:ext uri="{28A0092B-C50C-407E-A947-70E740481C1C}">
                <a14:useLocalDpi xmlns:a14="http://schemas.microsoft.com/office/drawing/2010/main"/>
              </a:ext>
            </a:extLst>
          </a:blip>
          <a:srcRect t="1706"/>
          <a:stretch/>
        </p:blipFill>
        <p:spPr>
          <a:xfrm>
            <a:off x="7682459" y="0"/>
            <a:ext cx="4509541" cy="6476020"/>
          </a:xfrm>
          <a:prstGeom prst="rect">
            <a:avLst/>
          </a:prstGeom>
        </p:spPr>
      </p:pic>
      <p:sp>
        <p:nvSpPr>
          <p:cNvPr id="12" name="Text Placeholder 11">
            <a:extLst>
              <a:ext uri="{FF2B5EF4-FFF2-40B4-BE49-F238E27FC236}">
                <a16:creationId xmlns:a16="http://schemas.microsoft.com/office/drawing/2014/main" id="{638B7A49-364A-0C6E-6DC8-83D89BF1D9D8}"/>
              </a:ext>
            </a:extLst>
          </p:cNvPr>
          <p:cNvSpPr>
            <a:spLocks noGrp="1"/>
          </p:cNvSpPr>
          <p:nvPr>
            <p:ph type="body" sz="quarter" idx="10"/>
          </p:nvPr>
        </p:nvSpPr>
        <p:spPr>
          <a:xfrm>
            <a:off x="876300" y="3552825"/>
            <a:ext cx="5219700" cy="1641475"/>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798785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B: Serenulous">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pic>
        <p:nvPicPr>
          <p:cNvPr id="9" name="Picture 8">
            <a:extLst>
              <a:ext uri="{FF2B5EF4-FFF2-40B4-BE49-F238E27FC236}">
                <a16:creationId xmlns:a16="http://schemas.microsoft.com/office/drawing/2014/main" id="{8CB1FEE7-C50F-1BCD-EDC7-D675E0A6B530}"/>
              </a:ext>
            </a:extLst>
          </p:cNvPr>
          <p:cNvPicPr>
            <a:picLocks noChangeAspect="1"/>
          </p:cNvPicPr>
          <p:nvPr userDrawn="1"/>
        </p:nvPicPr>
        <p:blipFill>
          <a:blip r:embed="rId2" cstate="screen">
            <a:extLst>
              <a:ext uri="{28A0092B-C50C-407E-A947-70E740481C1C}">
                <a14:useLocalDpi xmlns:a14="http://schemas.microsoft.com/office/drawing/2010/main"/>
              </a:ext>
            </a:extLst>
          </a:blip>
          <a:srcRect t="1709" b="1"/>
          <a:stretch/>
        </p:blipFill>
        <p:spPr>
          <a:xfrm>
            <a:off x="7689954" y="-1"/>
            <a:ext cx="4502046" cy="6465069"/>
          </a:xfrm>
          <a:prstGeom prst="rect">
            <a:avLst/>
          </a:prstGeom>
        </p:spPr>
      </p:pic>
      <p:sp>
        <p:nvSpPr>
          <p:cNvPr id="12" name="Text Placeholder 11">
            <a:extLst>
              <a:ext uri="{FF2B5EF4-FFF2-40B4-BE49-F238E27FC236}">
                <a16:creationId xmlns:a16="http://schemas.microsoft.com/office/drawing/2014/main" id="{27CE5D8F-8B13-2FBC-EE50-0C8F86F951ED}"/>
              </a:ext>
            </a:extLst>
          </p:cNvPr>
          <p:cNvSpPr>
            <a:spLocks noGrp="1"/>
          </p:cNvSpPr>
          <p:nvPr>
            <p:ph type="body" sz="quarter" idx="10"/>
          </p:nvPr>
        </p:nvSpPr>
        <p:spPr>
          <a:xfrm>
            <a:off x="876300" y="3552825"/>
            <a:ext cx="5219700" cy="1649413"/>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275506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B: Thrill">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pic>
        <p:nvPicPr>
          <p:cNvPr id="5" name="Picture 4">
            <a:extLst>
              <a:ext uri="{FF2B5EF4-FFF2-40B4-BE49-F238E27FC236}">
                <a16:creationId xmlns:a16="http://schemas.microsoft.com/office/drawing/2014/main" id="{98D027EE-D0A6-257B-1C7B-79F8596E11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t="1709" b="1"/>
          <a:stretch/>
        </p:blipFill>
        <p:spPr>
          <a:xfrm>
            <a:off x="7689954" y="0"/>
            <a:ext cx="4502046" cy="6465070"/>
          </a:xfrm>
          <a:prstGeom prst="rect">
            <a:avLst/>
          </a:prstGeom>
        </p:spPr>
      </p:pic>
      <p:sp>
        <p:nvSpPr>
          <p:cNvPr id="12" name="Text Placeholder 11">
            <a:extLst>
              <a:ext uri="{FF2B5EF4-FFF2-40B4-BE49-F238E27FC236}">
                <a16:creationId xmlns:a16="http://schemas.microsoft.com/office/drawing/2014/main" id="{C0E88939-2221-6C16-3FA4-4764470B0B0B}"/>
              </a:ext>
            </a:extLst>
          </p:cNvPr>
          <p:cNvSpPr>
            <a:spLocks noGrp="1"/>
          </p:cNvSpPr>
          <p:nvPr>
            <p:ph type="body" sz="quarter" idx="10"/>
          </p:nvPr>
        </p:nvSpPr>
        <p:spPr>
          <a:xfrm>
            <a:off x="876300" y="3552825"/>
            <a:ext cx="5219700" cy="1641475"/>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205108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B: Sky Stone">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pic>
        <p:nvPicPr>
          <p:cNvPr id="9" name="Picture 8">
            <a:extLst>
              <a:ext uri="{FF2B5EF4-FFF2-40B4-BE49-F238E27FC236}">
                <a16:creationId xmlns:a16="http://schemas.microsoft.com/office/drawing/2014/main" id="{DD98EFFC-C5AA-6C64-38F4-068885496A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t="1709" b="1"/>
          <a:stretch/>
        </p:blipFill>
        <p:spPr>
          <a:xfrm>
            <a:off x="7689954" y="-1"/>
            <a:ext cx="4502046" cy="6465069"/>
          </a:xfrm>
          <a:prstGeom prst="rect">
            <a:avLst/>
          </a:prstGeom>
        </p:spPr>
      </p:pic>
      <p:sp>
        <p:nvSpPr>
          <p:cNvPr id="12" name="Text Placeholder 11">
            <a:extLst>
              <a:ext uri="{FF2B5EF4-FFF2-40B4-BE49-F238E27FC236}">
                <a16:creationId xmlns:a16="http://schemas.microsoft.com/office/drawing/2014/main" id="{8F293078-0FCB-819B-74B5-1929729E76BB}"/>
              </a:ext>
            </a:extLst>
          </p:cNvPr>
          <p:cNvSpPr>
            <a:spLocks noGrp="1"/>
          </p:cNvSpPr>
          <p:nvPr>
            <p:ph type="body" sz="quarter" idx="10"/>
          </p:nvPr>
        </p:nvSpPr>
        <p:spPr>
          <a:xfrm>
            <a:off x="876300" y="3552825"/>
            <a:ext cx="5219700" cy="1655763"/>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241783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F6E24-F409-8041-1547-717CC19017E1}"/>
              </a:ext>
            </a:extLst>
          </p:cNvPr>
          <p:cNvSpPr>
            <a:spLocks noGrp="1"/>
          </p:cNvSpPr>
          <p:nvPr>
            <p:ph type="title"/>
          </p:nvPr>
        </p:nvSpPr>
        <p:spPr>
          <a:xfrm>
            <a:off x="878840" y="258580"/>
            <a:ext cx="10665460" cy="42722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B4A6420-460B-205F-AB27-4835A39BDA96}"/>
              </a:ext>
            </a:extLst>
          </p:cNvPr>
          <p:cNvSpPr>
            <a:spLocks noGrp="1"/>
          </p:cNvSpPr>
          <p:nvPr>
            <p:ph idx="1"/>
          </p:nvPr>
        </p:nvSpPr>
        <p:spPr>
          <a:xfrm>
            <a:off x="878840" y="1257300"/>
            <a:ext cx="5140960"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2">
            <a:extLst>
              <a:ext uri="{FF2B5EF4-FFF2-40B4-BE49-F238E27FC236}">
                <a16:creationId xmlns:a16="http://schemas.microsoft.com/office/drawing/2014/main" id="{B0E5ADC5-ECD0-B33A-026E-0AFEF7634826}"/>
              </a:ext>
            </a:extLst>
          </p:cNvPr>
          <p:cNvSpPr>
            <a:spLocks noGrp="1"/>
          </p:cNvSpPr>
          <p:nvPr>
            <p:ph idx="10"/>
          </p:nvPr>
        </p:nvSpPr>
        <p:spPr>
          <a:xfrm>
            <a:off x="6400800" y="1257301"/>
            <a:ext cx="5138462"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5" name="Group 4">
            <a:extLst>
              <a:ext uri="{FF2B5EF4-FFF2-40B4-BE49-F238E27FC236}">
                <a16:creationId xmlns:a16="http://schemas.microsoft.com/office/drawing/2014/main" id="{ADDCBB6B-0550-27B4-456B-9F548C4F07A6}"/>
              </a:ext>
            </a:extLst>
          </p:cNvPr>
          <p:cNvGrpSpPr/>
          <p:nvPr userDrawn="1"/>
        </p:nvGrpSpPr>
        <p:grpSpPr>
          <a:xfrm>
            <a:off x="12039601" y="37414"/>
            <a:ext cx="152399" cy="926224"/>
            <a:chOff x="23980597" y="99678"/>
            <a:chExt cx="406451" cy="2467645"/>
          </a:xfrm>
        </p:grpSpPr>
        <p:pic>
          <p:nvPicPr>
            <p:cNvPr id="6" name="Image 13" descr=" ">
              <a:extLst>
                <a:ext uri="{FF2B5EF4-FFF2-40B4-BE49-F238E27FC236}">
                  <a16:creationId xmlns:a16="http://schemas.microsoft.com/office/drawing/2014/main" id="{F2336C27-D0E8-2921-033F-34D962DB382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3980597" y="1623678"/>
              <a:ext cx="406451" cy="943645"/>
            </a:xfrm>
            <a:prstGeom prst="rect">
              <a:avLst/>
            </a:prstGeom>
          </p:spPr>
        </p:pic>
        <p:pic>
          <p:nvPicPr>
            <p:cNvPr id="7" name="Image 14" descr=" ">
              <a:extLst>
                <a:ext uri="{FF2B5EF4-FFF2-40B4-BE49-F238E27FC236}">
                  <a16:creationId xmlns:a16="http://schemas.microsoft.com/office/drawing/2014/main" id="{0ACB8A77-9075-D4D8-4335-EC6BE5C1540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980597" y="861678"/>
              <a:ext cx="406451" cy="943645"/>
            </a:xfrm>
            <a:prstGeom prst="rect">
              <a:avLst/>
            </a:prstGeom>
          </p:spPr>
        </p:pic>
        <p:pic>
          <p:nvPicPr>
            <p:cNvPr id="8" name="Image 15" descr=" ">
              <a:extLst>
                <a:ext uri="{FF2B5EF4-FFF2-40B4-BE49-F238E27FC236}">
                  <a16:creationId xmlns:a16="http://schemas.microsoft.com/office/drawing/2014/main" id="{06EF35F1-D3DE-125E-8CFD-AEA7011FB80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980597" y="99678"/>
              <a:ext cx="406451" cy="943645"/>
            </a:xfrm>
            <a:prstGeom prst="rect">
              <a:avLst/>
            </a:prstGeom>
          </p:spPr>
        </p:pic>
      </p:grpSp>
      <p:grpSp>
        <p:nvGrpSpPr>
          <p:cNvPr id="9" name="Group 8">
            <a:extLst>
              <a:ext uri="{FF2B5EF4-FFF2-40B4-BE49-F238E27FC236}">
                <a16:creationId xmlns:a16="http://schemas.microsoft.com/office/drawing/2014/main" id="{BACB3667-9C38-04EE-6183-A7878F10A36B}"/>
              </a:ext>
            </a:extLst>
          </p:cNvPr>
          <p:cNvGrpSpPr/>
          <p:nvPr userDrawn="1"/>
        </p:nvGrpSpPr>
        <p:grpSpPr>
          <a:xfrm>
            <a:off x="0" y="5931776"/>
            <a:ext cx="142874" cy="926224"/>
            <a:chOff x="0" y="11148678"/>
            <a:chExt cx="381048" cy="2467645"/>
          </a:xfrm>
        </p:grpSpPr>
        <p:pic>
          <p:nvPicPr>
            <p:cNvPr id="10" name="Image 0" descr=" ">
              <a:extLst>
                <a:ext uri="{FF2B5EF4-FFF2-40B4-BE49-F238E27FC236}">
                  <a16:creationId xmlns:a16="http://schemas.microsoft.com/office/drawing/2014/main" id="{2A150670-34EB-2899-F9AC-4117D62404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0" y="12672678"/>
              <a:ext cx="381048" cy="943645"/>
            </a:xfrm>
            <a:prstGeom prst="rect">
              <a:avLst/>
            </a:prstGeom>
          </p:spPr>
        </p:pic>
        <p:pic>
          <p:nvPicPr>
            <p:cNvPr id="11" name="Image 1" descr=" ">
              <a:extLst>
                <a:ext uri="{FF2B5EF4-FFF2-40B4-BE49-F238E27FC236}">
                  <a16:creationId xmlns:a16="http://schemas.microsoft.com/office/drawing/2014/main" id="{001494F9-F3DE-D050-0E61-2A16B72D684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0" y="11910678"/>
              <a:ext cx="381048" cy="943645"/>
            </a:xfrm>
            <a:prstGeom prst="rect">
              <a:avLst/>
            </a:prstGeom>
          </p:spPr>
        </p:pic>
        <p:pic>
          <p:nvPicPr>
            <p:cNvPr id="12" name="Image 8" descr=" ">
              <a:extLst>
                <a:ext uri="{FF2B5EF4-FFF2-40B4-BE49-F238E27FC236}">
                  <a16:creationId xmlns:a16="http://schemas.microsoft.com/office/drawing/2014/main" id="{A822489B-650B-BF36-9E53-A6A508DDF18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1148678"/>
              <a:ext cx="381048" cy="943645"/>
            </a:xfrm>
            <a:prstGeom prst="rect">
              <a:avLst/>
            </a:prstGeom>
          </p:spPr>
        </p:pic>
      </p:grpSp>
      <p:sp>
        <p:nvSpPr>
          <p:cNvPr id="17" name="Text Placeholder 15">
            <a:extLst>
              <a:ext uri="{FF2B5EF4-FFF2-40B4-BE49-F238E27FC236}">
                <a16:creationId xmlns:a16="http://schemas.microsoft.com/office/drawing/2014/main" id="{D7CCD35E-DBFC-8160-F0AA-413B701202FC}"/>
              </a:ext>
            </a:extLst>
          </p:cNvPr>
          <p:cNvSpPr>
            <a:spLocks noGrp="1"/>
          </p:cNvSpPr>
          <p:nvPr>
            <p:ph type="body" sz="quarter" idx="11" hasCustomPrompt="1"/>
          </p:nvPr>
        </p:nvSpPr>
        <p:spPr>
          <a:xfrm>
            <a:off x="876300" y="685800"/>
            <a:ext cx="10668000" cy="423863"/>
          </a:xfrm>
        </p:spPr>
        <p:txBody>
          <a:bodyPr/>
          <a:lstStyle>
            <a:lvl1pPr>
              <a:defRPr b="0">
                <a:latin typeface="+mj-lt"/>
              </a:defRPr>
            </a:lvl1pPr>
          </a:lstStyle>
          <a:p>
            <a:pPr lvl="0"/>
            <a:r>
              <a:rPr lang="en-US" dirty="0"/>
              <a:t>Subtitle goes here. Delete if not needed.</a:t>
            </a:r>
          </a:p>
        </p:txBody>
      </p:sp>
      <p:sp>
        <p:nvSpPr>
          <p:cNvPr id="13" name="TextBox 12">
            <a:extLst>
              <a:ext uri="{FF2B5EF4-FFF2-40B4-BE49-F238E27FC236}">
                <a16:creationId xmlns:a16="http://schemas.microsoft.com/office/drawing/2014/main" id="{07525884-174B-9E06-AC0B-5B42CB1180D6}"/>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t>
            </a:r>
            <a:r>
              <a:rPr lang="en-US" sz="700" dirty="0" err="1"/>
              <a:t>AlignOrg</a:t>
            </a:r>
            <a:r>
              <a:rPr lang="en-US" sz="700" dirty="0"/>
              <a:t> Solutions. Confidential.</a:t>
            </a:r>
          </a:p>
        </p:txBody>
      </p:sp>
      <p:sp>
        <p:nvSpPr>
          <p:cNvPr id="14" name="TextBox 13">
            <a:extLst>
              <a:ext uri="{FF2B5EF4-FFF2-40B4-BE49-F238E27FC236}">
                <a16:creationId xmlns:a16="http://schemas.microsoft.com/office/drawing/2014/main" id="{EC6E175C-F944-CB42-508A-6BFA3024F1EB}"/>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15" name="TextBox 14">
            <a:extLst>
              <a:ext uri="{FF2B5EF4-FFF2-40B4-BE49-F238E27FC236}">
                <a16:creationId xmlns:a16="http://schemas.microsoft.com/office/drawing/2014/main" id="{77374959-77F9-0AFE-6F74-054CCC960255}"/>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Tree>
    <p:extLst>
      <p:ext uri="{BB962C8B-B14F-4D97-AF65-F5344CB8AC3E}">
        <p14:creationId xmlns:p14="http://schemas.microsoft.com/office/powerpoint/2010/main" val="42038058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B: Astral">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pic>
        <p:nvPicPr>
          <p:cNvPr id="9" name="Picture 8" descr="A purple and white cubes&#10;&#10;Description automatically generated">
            <a:extLst>
              <a:ext uri="{FF2B5EF4-FFF2-40B4-BE49-F238E27FC236}">
                <a16:creationId xmlns:a16="http://schemas.microsoft.com/office/drawing/2014/main" id="{DC41BC13-3A00-CB2D-524E-30849577069F}"/>
              </a:ext>
            </a:extLst>
          </p:cNvPr>
          <p:cNvPicPr>
            <a:picLocks noChangeAspect="1"/>
          </p:cNvPicPr>
          <p:nvPr userDrawn="1"/>
        </p:nvPicPr>
        <p:blipFill>
          <a:blip r:embed="rId2" cstate="screen">
            <a:extLst>
              <a:ext uri="{28A0092B-C50C-407E-A947-70E740481C1C}">
                <a14:useLocalDpi xmlns:a14="http://schemas.microsoft.com/office/drawing/2010/main"/>
              </a:ext>
            </a:extLst>
          </a:blip>
          <a:srcRect t="1709" b="1"/>
          <a:stretch/>
        </p:blipFill>
        <p:spPr>
          <a:xfrm>
            <a:off x="7689954" y="-1"/>
            <a:ext cx="4502046" cy="6465071"/>
          </a:xfrm>
          <a:prstGeom prst="rect">
            <a:avLst/>
          </a:prstGeom>
        </p:spPr>
      </p:pic>
      <p:sp>
        <p:nvSpPr>
          <p:cNvPr id="12" name="Text Placeholder 11">
            <a:extLst>
              <a:ext uri="{FF2B5EF4-FFF2-40B4-BE49-F238E27FC236}">
                <a16:creationId xmlns:a16="http://schemas.microsoft.com/office/drawing/2014/main" id="{A5F5A8BE-FD98-A1B5-BE9D-65FB80C1537B}"/>
              </a:ext>
            </a:extLst>
          </p:cNvPr>
          <p:cNvSpPr>
            <a:spLocks noGrp="1"/>
          </p:cNvSpPr>
          <p:nvPr>
            <p:ph type="body" sz="quarter" idx="10"/>
          </p:nvPr>
        </p:nvSpPr>
        <p:spPr>
          <a:xfrm>
            <a:off x="876300" y="3552825"/>
            <a:ext cx="5219700" cy="1649413"/>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7021589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ver A">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B98AD135-5EB6-36EE-B01F-CCEBA920A0B9}"/>
              </a:ext>
            </a:extLst>
          </p:cNvPr>
          <p:cNvGrpSpPr/>
          <p:nvPr userDrawn="1"/>
        </p:nvGrpSpPr>
        <p:grpSpPr>
          <a:xfrm>
            <a:off x="0" y="-704"/>
            <a:ext cx="12192004" cy="6866201"/>
            <a:chOff x="0" y="-704"/>
            <a:chExt cx="12192004" cy="6866201"/>
          </a:xfrm>
        </p:grpSpPr>
        <p:sp>
          <p:nvSpPr>
            <p:cNvPr id="21" name="Diamond 20">
              <a:extLst>
                <a:ext uri="{FF2B5EF4-FFF2-40B4-BE49-F238E27FC236}">
                  <a16:creationId xmlns:a16="http://schemas.microsoft.com/office/drawing/2014/main" id="{67588472-3534-73E7-A03B-AB933184D27A}"/>
                </a:ext>
              </a:extLst>
            </p:cNvPr>
            <p:cNvSpPr/>
            <p:nvPr userDrawn="1"/>
          </p:nvSpPr>
          <p:spPr>
            <a:xfrm>
              <a:off x="2508190" y="3802672"/>
              <a:ext cx="5091492" cy="2540833"/>
            </a:xfrm>
            <a:prstGeom prst="diamond">
              <a:avLst/>
            </a:prstGeom>
            <a:solidFill>
              <a:schemeClr val="tx2">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a:extLst>
                <a:ext uri="{FF2B5EF4-FFF2-40B4-BE49-F238E27FC236}">
                  <a16:creationId xmlns:a16="http://schemas.microsoft.com/office/drawing/2014/main" id="{418DBD1A-C9EB-EC34-0052-3A31BD8C3456}"/>
                </a:ext>
              </a:extLst>
            </p:cNvPr>
            <p:cNvSpPr/>
            <p:nvPr userDrawn="1"/>
          </p:nvSpPr>
          <p:spPr>
            <a:xfrm>
              <a:off x="5053667" y="0"/>
              <a:ext cx="7138334" cy="3813748"/>
            </a:xfrm>
            <a:custGeom>
              <a:avLst/>
              <a:gdLst>
                <a:gd name="connsiteX0" fmla="*/ 2537085 w 7134235"/>
                <a:gd name="connsiteY0" fmla="*/ 0 h 3813748"/>
                <a:gd name="connsiteX1" fmla="*/ 5068678 w 7134235"/>
                <a:gd name="connsiteY1" fmla="*/ 1267667 h 3813748"/>
                <a:gd name="connsiteX2" fmla="*/ 5069340 w 7134235"/>
                <a:gd name="connsiteY2" fmla="*/ 1267335 h 3813748"/>
                <a:gd name="connsiteX3" fmla="*/ 7134235 w 7134235"/>
                <a:gd name="connsiteY3" fmla="*/ 2303579 h 3813748"/>
                <a:gd name="connsiteX4" fmla="*/ 7134235 w 7134235"/>
                <a:gd name="connsiteY4" fmla="*/ 2777505 h 3813748"/>
                <a:gd name="connsiteX5" fmla="*/ 5069340 w 7134235"/>
                <a:gd name="connsiteY5" fmla="*/ 3813748 h 3813748"/>
                <a:gd name="connsiteX6" fmla="*/ 2532255 w 7134235"/>
                <a:gd name="connsiteY6" fmla="*/ 2540542 h 3813748"/>
                <a:gd name="connsiteX7" fmla="*/ 2534377 w 7134235"/>
                <a:gd name="connsiteY7" fmla="*/ 2539477 h 3813748"/>
                <a:gd name="connsiteX8" fmla="*/ 0 w 7134235"/>
                <a:gd name="connsiteY8" fmla="*/ 1270417 h 3813748"/>
                <a:gd name="connsiteX0" fmla="*/ 2532984 w 7130134"/>
                <a:gd name="connsiteY0" fmla="*/ 0 h 3813748"/>
                <a:gd name="connsiteX1" fmla="*/ 5064577 w 7130134"/>
                <a:gd name="connsiteY1" fmla="*/ 1267667 h 3813748"/>
                <a:gd name="connsiteX2" fmla="*/ 5065239 w 7130134"/>
                <a:gd name="connsiteY2" fmla="*/ 1267335 h 3813748"/>
                <a:gd name="connsiteX3" fmla="*/ 7130134 w 7130134"/>
                <a:gd name="connsiteY3" fmla="*/ 2303579 h 3813748"/>
                <a:gd name="connsiteX4" fmla="*/ 7130134 w 7130134"/>
                <a:gd name="connsiteY4" fmla="*/ 2777505 h 3813748"/>
                <a:gd name="connsiteX5" fmla="*/ 5065239 w 7130134"/>
                <a:gd name="connsiteY5" fmla="*/ 3813748 h 3813748"/>
                <a:gd name="connsiteX6" fmla="*/ 2528154 w 7130134"/>
                <a:gd name="connsiteY6" fmla="*/ 2540542 h 3813748"/>
                <a:gd name="connsiteX7" fmla="*/ 2530276 w 7130134"/>
                <a:gd name="connsiteY7" fmla="*/ 2539477 h 3813748"/>
                <a:gd name="connsiteX8" fmla="*/ 0 w 7130134"/>
                <a:gd name="connsiteY8" fmla="*/ 1270417 h 3813748"/>
                <a:gd name="connsiteX9" fmla="*/ 2532984 w 7130134"/>
                <a:gd name="connsiteY9" fmla="*/ 0 h 3813748"/>
                <a:gd name="connsiteX0" fmla="*/ 1954820 w 6551970"/>
                <a:gd name="connsiteY0" fmla="*/ 0 h 3813748"/>
                <a:gd name="connsiteX1" fmla="*/ 4486413 w 6551970"/>
                <a:gd name="connsiteY1" fmla="*/ 1267667 h 3813748"/>
                <a:gd name="connsiteX2" fmla="*/ 4487075 w 6551970"/>
                <a:gd name="connsiteY2" fmla="*/ 1267335 h 3813748"/>
                <a:gd name="connsiteX3" fmla="*/ 6551970 w 6551970"/>
                <a:gd name="connsiteY3" fmla="*/ 2303579 h 3813748"/>
                <a:gd name="connsiteX4" fmla="*/ 6551970 w 6551970"/>
                <a:gd name="connsiteY4" fmla="*/ 2777505 h 3813748"/>
                <a:gd name="connsiteX5" fmla="*/ 4487075 w 6551970"/>
                <a:gd name="connsiteY5" fmla="*/ 3813748 h 3813748"/>
                <a:gd name="connsiteX6" fmla="*/ 1949990 w 6551970"/>
                <a:gd name="connsiteY6" fmla="*/ 2540542 h 3813748"/>
                <a:gd name="connsiteX7" fmla="*/ 1952112 w 6551970"/>
                <a:gd name="connsiteY7" fmla="*/ 2539477 h 3813748"/>
                <a:gd name="connsiteX8" fmla="*/ 0 w 6551970"/>
                <a:gd name="connsiteY8" fmla="*/ 1286819 h 3813748"/>
                <a:gd name="connsiteX9" fmla="*/ 1954820 w 6551970"/>
                <a:gd name="connsiteY9" fmla="*/ 0 h 3813748"/>
                <a:gd name="connsiteX0" fmla="*/ 2541184 w 7138334"/>
                <a:gd name="connsiteY0" fmla="*/ 0 h 3813748"/>
                <a:gd name="connsiteX1" fmla="*/ 5072777 w 7138334"/>
                <a:gd name="connsiteY1" fmla="*/ 1267667 h 3813748"/>
                <a:gd name="connsiteX2" fmla="*/ 5073439 w 7138334"/>
                <a:gd name="connsiteY2" fmla="*/ 1267335 h 3813748"/>
                <a:gd name="connsiteX3" fmla="*/ 7138334 w 7138334"/>
                <a:gd name="connsiteY3" fmla="*/ 2303579 h 3813748"/>
                <a:gd name="connsiteX4" fmla="*/ 7138334 w 7138334"/>
                <a:gd name="connsiteY4" fmla="*/ 2777505 h 3813748"/>
                <a:gd name="connsiteX5" fmla="*/ 5073439 w 7138334"/>
                <a:gd name="connsiteY5" fmla="*/ 3813748 h 3813748"/>
                <a:gd name="connsiteX6" fmla="*/ 2536354 w 7138334"/>
                <a:gd name="connsiteY6" fmla="*/ 2540542 h 3813748"/>
                <a:gd name="connsiteX7" fmla="*/ 2538476 w 7138334"/>
                <a:gd name="connsiteY7" fmla="*/ 2539477 h 3813748"/>
                <a:gd name="connsiteX8" fmla="*/ 0 w 7138334"/>
                <a:gd name="connsiteY8" fmla="*/ 1282718 h 3813748"/>
                <a:gd name="connsiteX9" fmla="*/ 2541184 w 7138334"/>
                <a:gd name="connsiteY9" fmla="*/ 0 h 381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334" h="3813748">
                  <a:moveTo>
                    <a:pt x="2541184" y="0"/>
                  </a:moveTo>
                  <a:lnTo>
                    <a:pt x="5072777" y="1267667"/>
                  </a:lnTo>
                  <a:lnTo>
                    <a:pt x="5073439" y="1267335"/>
                  </a:lnTo>
                  <a:lnTo>
                    <a:pt x="7138334" y="2303579"/>
                  </a:lnTo>
                  <a:lnTo>
                    <a:pt x="7138334" y="2777505"/>
                  </a:lnTo>
                  <a:lnTo>
                    <a:pt x="5073439" y="3813748"/>
                  </a:lnTo>
                  <a:lnTo>
                    <a:pt x="2536354" y="2540542"/>
                  </a:lnTo>
                  <a:lnTo>
                    <a:pt x="2538476" y="2539477"/>
                  </a:lnTo>
                  <a:lnTo>
                    <a:pt x="0" y="1282718"/>
                  </a:lnTo>
                  <a:lnTo>
                    <a:pt x="2541184" y="0"/>
                  </a:lnTo>
                  <a:close/>
                </a:path>
              </a:pathLst>
            </a:custGeom>
            <a:solidFill>
              <a:schemeClr val="tx2">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Parallelogram 12">
              <a:extLst>
                <a:ext uri="{FF2B5EF4-FFF2-40B4-BE49-F238E27FC236}">
                  <a16:creationId xmlns:a16="http://schemas.microsoft.com/office/drawing/2014/main" id="{929C44FD-9838-9012-4F42-3501E4BD4645}"/>
                </a:ext>
              </a:extLst>
            </p:cNvPr>
            <p:cNvSpPr/>
            <p:nvPr userDrawn="1"/>
          </p:nvSpPr>
          <p:spPr>
            <a:xfrm rot="5400000">
              <a:off x="-625839" y="1914994"/>
              <a:ext cx="3785015" cy="2533337"/>
            </a:xfrm>
            <a:prstGeom prst="parallelogram">
              <a:avLst>
                <a:gd name="adj" fmla="val 49261"/>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32">
              <a:extLst>
                <a:ext uri="{FF2B5EF4-FFF2-40B4-BE49-F238E27FC236}">
                  <a16:creationId xmlns:a16="http://schemas.microsoft.com/office/drawing/2014/main" id="{1AFEF8D8-619D-3D24-10E6-D7C62D0F4C76}"/>
                </a:ext>
              </a:extLst>
            </p:cNvPr>
            <p:cNvSpPr/>
            <p:nvPr userDrawn="1"/>
          </p:nvSpPr>
          <p:spPr>
            <a:xfrm rot="5400000">
              <a:off x="-257332" y="4074828"/>
              <a:ext cx="3048001" cy="2533337"/>
            </a:xfrm>
            <a:custGeom>
              <a:avLst/>
              <a:gdLst>
                <a:gd name="connsiteX0" fmla="*/ 0 w 3048001"/>
                <a:gd name="connsiteY0" fmla="*/ 2533337 h 2533337"/>
                <a:gd name="connsiteX1" fmla="*/ 1247947 w 3048001"/>
                <a:gd name="connsiteY1" fmla="*/ 0 h 2533337"/>
                <a:gd name="connsiteX2" fmla="*/ 3048001 w 3048001"/>
                <a:gd name="connsiteY2" fmla="*/ 0 h 2533337"/>
                <a:gd name="connsiteX3" fmla="*/ 3048001 w 304800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3048001" h="2533337">
                  <a:moveTo>
                    <a:pt x="0" y="2533337"/>
                  </a:moveTo>
                  <a:lnTo>
                    <a:pt x="1247947" y="0"/>
                  </a:lnTo>
                  <a:lnTo>
                    <a:pt x="3048001" y="0"/>
                  </a:lnTo>
                  <a:lnTo>
                    <a:pt x="3048001" y="2533337"/>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Parallelogram 14">
              <a:extLst>
                <a:ext uri="{FF2B5EF4-FFF2-40B4-BE49-F238E27FC236}">
                  <a16:creationId xmlns:a16="http://schemas.microsoft.com/office/drawing/2014/main" id="{7D7FA873-0D6A-58CD-2B42-E30384034076}"/>
                </a:ext>
              </a:extLst>
            </p:cNvPr>
            <p:cNvSpPr/>
            <p:nvPr userDrawn="1"/>
          </p:nvSpPr>
          <p:spPr>
            <a:xfrm rot="16200000" flipH="1">
              <a:off x="1900006" y="1911247"/>
              <a:ext cx="3792510" cy="2533337"/>
            </a:xfrm>
            <a:prstGeom prst="parallelogram">
              <a:avLst>
                <a:gd name="adj" fmla="val 49853"/>
              </a:avLst>
            </a:pr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arallelogram 15">
              <a:extLst>
                <a:ext uri="{FF2B5EF4-FFF2-40B4-BE49-F238E27FC236}">
                  <a16:creationId xmlns:a16="http://schemas.microsoft.com/office/drawing/2014/main" id="{CB6633DA-0404-70E4-611C-24F1F93E0E97}"/>
                </a:ext>
              </a:extLst>
            </p:cNvPr>
            <p:cNvSpPr/>
            <p:nvPr userDrawn="1"/>
          </p:nvSpPr>
          <p:spPr>
            <a:xfrm rot="5400000">
              <a:off x="4425494" y="1911247"/>
              <a:ext cx="3807501" cy="2533337"/>
            </a:xfrm>
            <a:prstGeom prst="parallelogram">
              <a:avLst>
                <a:gd name="adj" fmla="val 49825"/>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a:extLst>
                <a:ext uri="{FF2B5EF4-FFF2-40B4-BE49-F238E27FC236}">
                  <a16:creationId xmlns:a16="http://schemas.microsoft.com/office/drawing/2014/main" id="{2600955C-6FC0-5BD0-CA4F-FBFD0EA01270}"/>
                </a:ext>
              </a:extLst>
            </p:cNvPr>
            <p:cNvSpPr/>
            <p:nvPr userDrawn="1"/>
          </p:nvSpPr>
          <p:spPr>
            <a:xfrm rot="5400000">
              <a:off x="2896850" y="4699418"/>
              <a:ext cx="1798820" cy="2533337"/>
            </a:xfrm>
            <a:custGeom>
              <a:avLst/>
              <a:gdLst>
                <a:gd name="connsiteX0" fmla="*/ 0 w 1798820"/>
                <a:gd name="connsiteY0" fmla="*/ 2533337 h 2533337"/>
                <a:gd name="connsiteX1" fmla="*/ 1270443 w 1798820"/>
                <a:gd name="connsiteY1" fmla="*/ 0 h 2533337"/>
                <a:gd name="connsiteX2" fmla="*/ 1798820 w 1798820"/>
                <a:gd name="connsiteY2" fmla="*/ 0 h 2533337"/>
                <a:gd name="connsiteX3" fmla="*/ 1798820 w 1798820"/>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1798820" h="2533337">
                  <a:moveTo>
                    <a:pt x="0" y="2533337"/>
                  </a:moveTo>
                  <a:lnTo>
                    <a:pt x="1270443" y="0"/>
                  </a:lnTo>
                  <a:lnTo>
                    <a:pt x="1798820" y="0"/>
                  </a:lnTo>
                  <a:lnTo>
                    <a:pt x="1798820" y="253333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Freeform 38">
              <a:extLst>
                <a:ext uri="{FF2B5EF4-FFF2-40B4-BE49-F238E27FC236}">
                  <a16:creationId xmlns:a16="http://schemas.microsoft.com/office/drawing/2014/main" id="{3250E3A7-245A-68F4-993B-964879989EF7}"/>
                </a:ext>
              </a:extLst>
            </p:cNvPr>
            <p:cNvSpPr/>
            <p:nvPr userDrawn="1"/>
          </p:nvSpPr>
          <p:spPr>
            <a:xfrm rot="5400000">
              <a:off x="6692483" y="3434622"/>
              <a:ext cx="4328411" cy="2533337"/>
            </a:xfrm>
            <a:custGeom>
              <a:avLst/>
              <a:gdLst>
                <a:gd name="connsiteX0" fmla="*/ 0 w 4328411"/>
                <a:gd name="connsiteY0" fmla="*/ 2533337 h 2533337"/>
                <a:gd name="connsiteX1" fmla="*/ 1270443 w 4328411"/>
                <a:gd name="connsiteY1" fmla="*/ 0 h 2533337"/>
                <a:gd name="connsiteX2" fmla="*/ 4328411 w 4328411"/>
                <a:gd name="connsiteY2" fmla="*/ 0 h 2533337"/>
                <a:gd name="connsiteX3" fmla="*/ 4328411 w 432841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4328411" h="2533337">
                  <a:moveTo>
                    <a:pt x="0" y="2533337"/>
                  </a:moveTo>
                  <a:lnTo>
                    <a:pt x="1270443" y="0"/>
                  </a:lnTo>
                  <a:lnTo>
                    <a:pt x="4328411" y="0"/>
                  </a:lnTo>
                  <a:lnTo>
                    <a:pt x="4328411" y="253333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a:extLst>
                <a:ext uri="{FF2B5EF4-FFF2-40B4-BE49-F238E27FC236}">
                  <a16:creationId xmlns:a16="http://schemas.microsoft.com/office/drawing/2014/main" id="{83A20171-9C8D-9BFE-2B16-82562BA0A140}"/>
                </a:ext>
              </a:extLst>
            </p:cNvPr>
            <p:cNvSpPr/>
            <p:nvPr userDrawn="1"/>
          </p:nvSpPr>
          <p:spPr>
            <a:xfrm rot="16200000" flipH="1">
              <a:off x="5427067" y="4700043"/>
              <a:ext cx="1797569" cy="2533337"/>
            </a:xfrm>
            <a:custGeom>
              <a:avLst/>
              <a:gdLst>
                <a:gd name="connsiteX0" fmla="*/ 0 w 1797569"/>
                <a:gd name="connsiteY0" fmla="*/ 2533337 h 2533337"/>
                <a:gd name="connsiteX1" fmla="*/ 1797569 w 1797569"/>
                <a:gd name="connsiteY1" fmla="*/ 2533337 h 2533337"/>
                <a:gd name="connsiteX2" fmla="*/ 1797569 w 1797569"/>
                <a:gd name="connsiteY2" fmla="*/ 0 h 2533337"/>
                <a:gd name="connsiteX3" fmla="*/ 1262944 w 1797569"/>
                <a:gd name="connsiteY3" fmla="*/ 0 h 2533337"/>
              </a:gdLst>
              <a:ahLst/>
              <a:cxnLst>
                <a:cxn ang="0">
                  <a:pos x="connsiteX0" y="connsiteY0"/>
                </a:cxn>
                <a:cxn ang="0">
                  <a:pos x="connsiteX1" y="connsiteY1"/>
                </a:cxn>
                <a:cxn ang="0">
                  <a:pos x="connsiteX2" y="connsiteY2"/>
                </a:cxn>
                <a:cxn ang="0">
                  <a:pos x="connsiteX3" y="connsiteY3"/>
                </a:cxn>
              </a:cxnLst>
              <a:rect l="l" t="t" r="r" b="b"/>
              <a:pathLst>
                <a:path w="1797569" h="2533337">
                  <a:moveTo>
                    <a:pt x="0" y="2533337"/>
                  </a:moveTo>
                  <a:lnTo>
                    <a:pt x="1797569" y="2533337"/>
                  </a:lnTo>
                  <a:lnTo>
                    <a:pt x="1797569" y="0"/>
                  </a:lnTo>
                  <a:lnTo>
                    <a:pt x="1262944" y="0"/>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39">
              <a:extLst>
                <a:ext uri="{FF2B5EF4-FFF2-40B4-BE49-F238E27FC236}">
                  <a16:creationId xmlns:a16="http://schemas.microsoft.com/office/drawing/2014/main" id="{0F0EBD0B-13C1-50CF-395A-99C39CF83F4F}"/>
                </a:ext>
              </a:extLst>
            </p:cNvPr>
            <p:cNvSpPr/>
            <p:nvPr userDrawn="1"/>
          </p:nvSpPr>
          <p:spPr>
            <a:xfrm rot="16200000" flipH="1">
              <a:off x="9105838" y="3779330"/>
              <a:ext cx="4097277" cy="2075054"/>
            </a:xfrm>
            <a:custGeom>
              <a:avLst/>
              <a:gdLst>
                <a:gd name="connsiteX0" fmla="*/ 0 w 4097277"/>
                <a:gd name="connsiteY0" fmla="*/ 2075054 h 2075054"/>
                <a:gd name="connsiteX1" fmla="*/ 4097277 w 4097277"/>
                <a:gd name="connsiteY1" fmla="*/ 2075053 h 2075054"/>
                <a:gd name="connsiteX2" fmla="*/ 4097277 w 4097277"/>
                <a:gd name="connsiteY2" fmla="*/ 0 h 2075054"/>
                <a:gd name="connsiteX3" fmla="*/ 1034476 w 4097277"/>
                <a:gd name="connsiteY3" fmla="*/ 0 h 2075054"/>
              </a:gdLst>
              <a:ahLst/>
              <a:cxnLst>
                <a:cxn ang="0">
                  <a:pos x="connsiteX0" y="connsiteY0"/>
                </a:cxn>
                <a:cxn ang="0">
                  <a:pos x="connsiteX1" y="connsiteY1"/>
                </a:cxn>
                <a:cxn ang="0">
                  <a:pos x="connsiteX2" y="connsiteY2"/>
                </a:cxn>
                <a:cxn ang="0">
                  <a:pos x="connsiteX3" y="connsiteY3"/>
                </a:cxn>
              </a:cxnLst>
              <a:rect l="l" t="t" r="r" b="b"/>
              <a:pathLst>
                <a:path w="4097277" h="2075054">
                  <a:moveTo>
                    <a:pt x="0" y="2075054"/>
                  </a:moveTo>
                  <a:lnTo>
                    <a:pt x="4097277" y="2075053"/>
                  </a:lnTo>
                  <a:lnTo>
                    <a:pt x="4097277" y="0"/>
                  </a:lnTo>
                  <a:lnTo>
                    <a:pt x="1034476" y="0"/>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Triangle 23">
              <a:extLst>
                <a:ext uri="{FF2B5EF4-FFF2-40B4-BE49-F238E27FC236}">
                  <a16:creationId xmlns:a16="http://schemas.microsoft.com/office/drawing/2014/main" id="{39BB8C5E-8408-0599-80CA-DF5D315E6D34}"/>
                </a:ext>
              </a:extLst>
            </p:cNvPr>
            <p:cNvSpPr/>
            <p:nvPr userDrawn="1"/>
          </p:nvSpPr>
          <p:spPr>
            <a:xfrm flipV="1">
              <a:off x="7592520" y="-704"/>
              <a:ext cx="4599482" cy="2309256"/>
            </a:xfrm>
            <a:prstGeom prst="triangle">
              <a:avLst>
                <a:gd name="adj" fmla="val 100000"/>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113773"/>
            <a:ext cx="9296152" cy="1308974"/>
          </a:xfrm>
          <a:prstGeom prst="rect">
            <a:avLst/>
          </a:prstGeom>
        </p:spPr>
        <p:txBody>
          <a:bodyPr vert="horz" lIns="0" tIns="0" rIns="0" bIns="0" rtlCol="0" anchor="b">
            <a:noAutofit/>
          </a:bodyPr>
          <a:lstStyle>
            <a:lvl1pPr>
              <a:defRPr sz="4800">
                <a:solidFill>
                  <a:schemeClr val="bg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284915"/>
            <a:ext cx="4596063" cy="497118"/>
          </a:xfrm>
        </p:spPr>
        <p:txBody>
          <a:bodyPr/>
          <a:lstStyle>
            <a:lvl1pPr>
              <a:spcBef>
                <a:spcPts val="0"/>
              </a:spcBef>
              <a:spcAft>
                <a:spcPts val="200"/>
              </a:spcAft>
              <a:defRPr sz="1100">
                <a:solidFill>
                  <a:schemeClr val="bg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 2026 AlignOrg Solutions. All rights reserved. This content should not be shared, reproduced, or transmitted to anyone without permission from </a:t>
            </a:r>
            <a:r>
              <a:rPr lang="en-US" sz="700" dirty="0" err="1">
                <a:solidFill>
                  <a:schemeClr val="bg2"/>
                </a:solidFill>
              </a:rPr>
              <a:t>AlignOrg</a:t>
            </a:r>
            <a:r>
              <a:rPr lang="en-US" sz="700" dirty="0">
                <a:solidFill>
                  <a:schemeClr val="bg2"/>
                </a:solidFill>
              </a:rPr>
              <a:t> Solutions.</a:t>
            </a:r>
          </a:p>
        </p:txBody>
      </p:sp>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456242"/>
            <a:ext cx="9296152" cy="617538"/>
          </a:xfrm>
        </p:spPr>
        <p:txBody>
          <a:bodyPr/>
          <a:lstStyle>
            <a:lvl1pPr>
              <a:defRPr sz="2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pic>
        <p:nvPicPr>
          <p:cNvPr id="2" name="Picture 1">
            <a:extLst>
              <a:ext uri="{FF2B5EF4-FFF2-40B4-BE49-F238E27FC236}">
                <a16:creationId xmlns:a16="http://schemas.microsoft.com/office/drawing/2014/main" id="{C1138707-C4F3-3B17-DBEA-12D1F3E43BEF}"/>
              </a:ext>
            </a:extLst>
          </p:cNvPr>
          <p:cNvPicPr>
            <a:picLocks noChangeAspect="1"/>
          </p:cNvPicPr>
          <p:nvPr userDrawn="1"/>
        </p:nvPicPr>
        <p:blipFill>
          <a:blip r:embed="rId2"/>
          <a:srcRect/>
          <a:stretch/>
        </p:blipFill>
        <p:spPr>
          <a:xfrm>
            <a:off x="560328" y="370975"/>
            <a:ext cx="1501083" cy="387076"/>
          </a:xfrm>
          <a:prstGeom prst="rect">
            <a:avLst/>
          </a:prstGeom>
        </p:spPr>
      </p:pic>
    </p:spTree>
    <p:extLst>
      <p:ext uri="{BB962C8B-B14F-4D97-AF65-F5344CB8AC3E}">
        <p14:creationId xmlns:p14="http://schemas.microsoft.com/office/powerpoint/2010/main" val="20191586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ver A with partner logo">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B98AD135-5EB6-36EE-B01F-CCEBA920A0B9}"/>
              </a:ext>
            </a:extLst>
          </p:cNvPr>
          <p:cNvGrpSpPr/>
          <p:nvPr userDrawn="1"/>
        </p:nvGrpSpPr>
        <p:grpSpPr>
          <a:xfrm>
            <a:off x="0" y="-704"/>
            <a:ext cx="12192004" cy="6866201"/>
            <a:chOff x="0" y="-704"/>
            <a:chExt cx="12192004" cy="6866201"/>
          </a:xfrm>
        </p:grpSpPr>
        <p:sp>
          <p:nvSpPr>
            <p:cNvPr id="21" name="Diamond 20">
              <a:extLst>
                <a:ext uri="{FF2B5EF4-FFF2-40B4-BE49-F238E27FC236}">
                  <a16:creationId xmlns:a16="http://schemas.microsoft.com/office/drawing/2014/main" id="{67588472-3534-73E7-A03B-AB933184D27A}"/>
                </a:ext>
              </a:extLst>
            </p:cNvPr>
            <p:cNvSpPr/>
            <p:nvPr userDrawn="1"/>
          </p:nvSpPr>
          <p:spPr>
            <a:xfrm>
              <a:off x="2508190" y="3802672"/>
              <a:ext cx="5091492" cy="2540833"/>
            </a:xfrm>
            <a:prstGeom prst="diamond">
              <a:avLst/>
            </a:prstGeom>
            <a:solidFill>
              <a:schemeClr val="tx2">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a:extLst>
                <a:ext uri="{FF2B5EF4-FFF2-40B4-BE49-F238E27FC236}">
                  <a16:creationId xmlns:a16="http://schemas.microsoft.com/office/drawing/2014/main" id="{418DBD1A-C9EB-EC34-0052-3A31BD8C3456}"/>
                </a:ext>
              </a:extLst>
            </p:cNvPr>
            <p:cNvSpPr/>
            <p:nvPr userDrawn="1"/>
          </p:nvSpPr>
          <p:spPr>
            <a:xfrm>
              <a:off x="5053667" y="0"/>
              <a:ext cx="7138334" cy="3813748"/>
            </a:xfrm>
            <a:custGeom>
              <a:avLst/>
              <a:gdLst>
                <a:gd name="connsiteX0" fmla="*/ 2537085 w 7134235"/>
                <a:gd name="connsiteY0" fmla="*/ 0 h 3813748"/>
                <a:gd name="connsiteX1" fmla="*/ 5068678 w 7134235"/>
                <a:gd name="connsiteY1" fmla="*/ 1267667 h 3813748"/>
                <a:gd name="connsiteX2" fmla="*/ 5069340 w 7134235"/>
                <a:gd name="connsiteY2" fmla="*/ 1267335 h 3813748"/>
                <a:gd name="connsiteX3" fmla="*/ 7134235 w 7134235"/>
                <a:gd name="connsiteY3" fmla="*/ 2303579 h 3813748"/>
                <a:gd name="connsiteX4" fmla="*/ 7134235 w 7134235"/>
                <a:gd name="connsiteY4" fmla="*/ 2777505 h 3813748"/>
                <a:gd name="connsiteX5" fmla="*/ 5069340 w 7134235"/>
                <a:gd name="connsiteY5" fmla="*/ 3813748 h 3813748"/>
                <a:gd name="connsiteX6" fmla="*/ 2532255 w 7134235"/>
                <a:gd name="connsiteY6" fmla="*/ 2540542 h 3813748"/>
                <a:gd name="connsiteX7" fmla="*/ 2534377 w 7134235"/>
                <a:gd name="connsiteY7" fmla="*/ 2539477 h 3813748"/>
                <a:gd name="connsiteX8" fmla="*/ 0 w 7134235"/>
                <a:gd name="connsiteY8" fmla="*/ 1270417 h 3813748"/>
                <a:gd name="connsiteX0" fmla="*/ 2532984 w 7130134"/>
                <a:gd name="connsiteY0" fmla="*/ 0 h 3813748"/>
                <a:gd name="connsiteX1" fmla="*/ 5064577 w 7130134"/>
                <a:gd name="connsiteY1" fmla="*/ 1267667 h 3813748"/>
                <a:gd name="connsiteX2" fmla="*/ 5065239 w 7130134"/>
                <a:gd name="connsiteY2" fmla="*/ 1267335 h 3813748"/>
                <a:gd name="connsiteX3" fmla="*/ 7130134 w 7130134"/>
                <a:gd name="connsiteY3" fmla="*/ 2303579 h 3813748"/>
                <a:gd name="connsiteX4" fmla="*/ 7130134 w 7130134"/>
                <a:gd name="connsiteY4" fmla="*/ 2777505 h 3813748"/>
                <a:gd name="connsiteX5" fmla="*/ 5065239 w 7130134"/>
                <a:gd name="connsiteY5" fmla="*/ 3813748 h 3813748"/>
                <a:gd name="connsiteX6" fmla="*/ 2528154 w 7130134"/>
                <a:gd name="connsiteY6" fmla="*/ 2540542 h 3813748"/>
                <a:gd name="connsiteX7" fmla="*/ 2530276 w 7130134"/>
                <a:gd name="connsiteY7" fmla="*/ 2539477 h 3813748"/>
                <a:gd name="connsiteX8" fmla="*/ 0 w 7130134"/>
                <a:gd name="connsiteY8" fmla="*/ 1270417 h 3813748"/>
                <a:gd name="connsiteX9" fmla="*/ 2532984 w 7130134"/>
                <a:gd name="connsiteY9" fmla="*/ 0 h 3813748"/>
                <a:gd name="connsiteX0" fmla="*/ 1954820 w 6551970"/>
                <a:gd name="connsiteY0" fmla="*/ 0 h 3813748"/>
                <a:gd name="connsiteX1" fmla="*/ 4486413 w 6551970"/>
                <a:gd name="connsiteY1" fmla="*/ 1267667 h 3813748"/>
                <a:gd name="connsiteX2" fmla="*/ 4487075 w 6551970"/>
                <a:gd name="connsiteY2" fmla="*/ 1267335 h 3813748"/>
                <a:gd name="connsiteX3" fmla="*/ 6551970 w 6551970"/>
                <a:gd name="connsiteY3" fmla="*/ 2303579 h 3813748"/>
                <a:gd name="connsiteX4" fmla="*/ 6551970 w 6551970"/>
                <a:gd name="connsiteY4" fmla="*/ 2777505 h 3813748"/>
                <a:gd name="connsiteX5" fmla="*/ 4487075 w 6551970"/>
                <a:gd name="connsiteY5" fmla="*/ 3813748 h 3813748"/>
                <a:gd name="connsiteX6" fmla="*/ 1949990 w 6551970"/>
                <a:gd name="connsiteY6" fmla="*/ 2540542 h 3813748"/>
                <a:gd name="connsiteX7" fmla="*/ 1952112 w 6551970"/>
                <a:gd name="connsiteY7" fmla="*/ 2539477 h 3813748"/>
                <a:gd name="connsiteX8" fmla="*/ 0 w 6551970"/>
                <a:gd name="connsiteY8" fmla="*/ 1286819 h 3813748"/>
                <a:gd name="connsiteX9" fmla="*/ 1954820 w 6551970"/>
                <a:gd name="connsiteY9" fmla="*/ 0 h 3813748"/>
                <a:gd name="connsiteX0" fmla="*/ 2541184 w 7138334"/>
                <a:gd name="connsiteY0" fmla="*/ 0 h 3813748"/>
                <a:gd name="connsiteX1" fmla="*/ 5072777 w 7138334"/>
                <a:gd name="connsiteY1" fmla="*/ 1267667 h 3813748"/>
                <a:gd name="connsiteX2" fmla="*/ 5073439 w 7138334"/>
                <a:gd name="connsiteY2" fmla="*/ 1267335 h 3813748"/>
                <a:gd name="connsiteX3" fmla="*/ 7138334 w 7138334"/>
                <a:gd name="connsiteY3" fmla="*/ 2303579 h 3813748"/>
                <a:gd name="connsiteX4" fmla="*/ 7138334 w 7138334"/>
                <a:gd name="connsiteY4" fmla="*/ 2777505 h 3813748"/>
                <a:gd name="connsiteX5" fmla="*/ 5073439 w 7138334"/>
                <a:gd name="connsiteY5" fmla="*/ 3813748 h 3813748"/>
                <a:gd name="connsiteX6" fmla="*/ 2536354 w 7138334"/>
                <a:gd name="connsiteY6" fmla="*/ 2540542 h 3813748"/>
                <a:gd name="connsiteX7" fmla="*/ 2538476 w 7138334"/>
                <a:gd name="connsiteY7" fmla="*/ 2539477 h 3813748"/>
                <a:gd name="connsiteX8" fmla="*/ 0 w 7138334"/>
                <a:gd name="connsiteY8" fmla="*/ 1282718 h 3813748"/>
                <a:gd name="connsiteX9" fmla="*/ 2541184 w 7138334"/>
                <a:gd name="connsiteY9" fmla="*/ 0 h 381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334" h="3813748">
                  <a:moveTo>
                    <a:pt x="2541184" y="0"/>
                  </a:moveTo>
                  <a:lnTo>
                    <a:pt x="5072777" y="1267667"/>
                  </a:lnTo>
                  <a:lnTo>
                    <a:pt x="5073439" y="1267335"/>
                  </a:lnTo>
                  <a:lnTo>
                    <a:pt x="7138334" y="2303579"/>
                  </a:lnTo>
                  <a:lnTo>
                    <a:pt x="7138334" y="2777505"/>
                  </a:lnTo>
                  <a:lnTo>
                    <a:pt x="5073439" y="3813748"/>
                  </a:lnTo>
                  <a:lnTo>
                    <a:pt x="2536354" y="2540542"/>
                  </a:lnTo>
                  <a:lnTo>
                    <a:pt x="2538476" y="2539477"/>
                  </a:lnTo>
                  <a:lnTo>
                    <a:pt x="0" y="1282718"/>
                  </a:lnTo>
                  <a:lnTo>
                    <a:pt x="2541184" y="0"/>
                  </a:lnTo>
                  <a:close/>
                </a:path>
              </a:pathLst>
            </a:custGeom>
            <a:solidFill>
              <a:schemeClr val="tx2">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Parallelogram 12">
              <a:extLst>
                <a:ext uri="{FF2B5EF4-FFF2-40B4-BE49-F238E27FC236}">
                  <a16:creationId xmlns:a16="http://schemas.microsoft.com/office/drawing/2014/main" id="{929C44FD-9838-9012-4F42-3501E4BD4645}"/>
                </a:ext>
              </a:extLst>
            </p:cNvPr>
            <p:cNvSpPr/>
            <p:nvPr userDrawn="1"/>
          </p:nvSpPr>
          <p:spPr>
            <a:xfrm rot="5400000">
              <a:off x="-625839" y="1914994"/>
              <a:ext cx="3785015" cy="2533337"/>
            </a:xfrm>
            <a:prstGeom prst="parallelogram">
              <a:avLst>
                <a:gd name="adj" fmla="val 49261"/>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32">
              <a:extLst>
                <a:ext uri="{FF2B5EF4-FFF2-40B4-BE49-F238E27FC236}">
                  <a16:creationId xmlns:a16="http://schemas.microsoft.com/office/drawing/2014/main" id="{1AFEF8D8-619D-3D24-10E6-D7C62D0F4C76}"/>
                </a:ext>
              </a:extLst>
            </p:cNvPr>
            <p:cNvSpPr/>
            <p:nvPr userDrawn="1"/>
          </p:nvSpPr>
          <p:spPr>
            <a:xfrm rot="5400000">
              <a:off x="-257332" y="4074828"/>
              <a:ext cx="3048001" cy="2533337"/>
            </a:xfrm>
            <a:custGeom>
              <a:avLst/>
              <a:gdLst>
                <a:gd name="connsiteX0" fmla="*/ 0 w 3048001"/>
                <a:gd name="connsiteY0" fmla="*/ 2533337 h 2533337"/>
                <a:gd name="connsiteX1" fmla="*/ 1247947 w 3048001"/>
                <a:gd name="connsiteY1" fmla="*/ 0 h 2533337"/>
                <a:gd name="connsiteX2" fmla="*/ 3048001 w 3048001"/>
                <a:gd name="connsiteY2" fmla="*/ 0 h 2533337"/>
                <a:gd name="connsiteX3" fmla="*/ 3048001 w 304800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3048001" h="2533337">
                  <a:moveTo>
                    <a:pt x="0" y="2533337"/>
                  </a:moveTo>
                  <a:lnTo>
                    <a:pt x="1247947" y="0"/>
                  </a:lnTo>
                  <a:lnTo>
                    <a:pt x="3048001" y="0"/>
                  </a:lnTo>
                  <a:lnTo>
                    <a:pt x="3048001" y="2533337"/>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Parallelogram 14">
              <a:extLst>
                <a:ext uri="{FF2B5EF4-FFF2-40B4-BE49-F238E27FC236}">
                  <a16:creationId xmlns:a16="http://schemas.microsoft.com/office/drawing/2014/main" id="{7D7FA873-0D6A-58CD-2B42-E30384034076}"/>
                </a:ext>
              </a:extLst>
            </p:cNvPr>
            <p:cNvSpPr/>
            <p:nvPr userDrawn="1"/>
          </p:nvSpPr>
          <p:spPr>
            <a:xfrm rot="16200000" flipH="1">
              <a:off x="1900006" y="1911247"/>
              <a:ext cx="3792510" cy="2533337"/>
            </a:xfrm>
            <a:prstGeom prst="parallelogram">
              <a:avLst>
                <a:gd name="adj" fmla="val 49853"/>
              </a:avLst>
            </a:pr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arallelogram 15">
              <a:extLst>
                <a:ext uri="{FF2B5EF4-FFF2-40B4-BE49-F238E27FC236}">
                  <a16:creationId xmlns:a16="http://schemas.microsoft.com/office/drawing/2014/main" id="{CB6633DA-0404-70E4-611C-24F1F93E0E97}"/>
                </a:ext>
              </a:extLst>
            </p:cNvPr>
            <p:cNvSpPr/>
            <p:nvPr userDrawn="1"/>
          </p:nvSpPr>
          <p:spPr>
            <a:xfrm rot="5400000">
              <a:off x="4425494" y="1911247"/>
              <a:ext cx="3807501" cy="2533337"/>
            </a:xfrm>
            <a:prstGeom prst="parallelogram">
              <a:avLst>
                <a:gd name="adj" fmla="val 49825"/>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a:extLst>
                <a:ext uri="{FF2B5EF4-FFF2-40B4-BE49-F238E27FC236}">
                  <a16:creationId xmlns:a16="http://schemas.microsoft.com/office/drawing/2014/main" id="{2600955C-6FC0-5BD0-CA4F-FBFD0EA01270}"/>
                </a:ext>
              </a:extLst>
            </p:cNvPr>
            <p:cNvSpPr/>
            <p:nvPr userDrawn="1"/>
          </p:nvSpPr>
          <p:spPr>
            <a:xfrm rot="5400000">
              <a:off x="2896850" y="4699418"/>
              <a:ext cx="1798820" cy="2533337"/>
            </a:xfrm>
            <a:custGeom>
              <a:avLst/>
              <a:gdLst>
                <a:gd name="connsiteX0" fmla="*/ 0 w 1798820"/>
                <a:gd name="connsiteY0" fmla="*/ 2533337 h 2533337"/>
                <a:gd name="connsiteX1" fmla="*/ 1270443 w 1798820"/>
                <a:gd name="connsiteY1" fmla="*/ 0 h 2533337"/>
                <a:gd name="connsiteX2" fmla="*/ 1798820 w 1798820"/>
                <a:gd name="connsiteY2" fmla="*/ 0 h 2533337"/>
                <a:gd name="connsiteX3" fmla="*/ 1798820 w 1798820"/>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1798820" h="2533337">
                  <a:moveTo>
                    <a:pt x="0" y="2533337"/>
                  </a:moveTo>
                  <a:lnTo>
                    <a:pt x="1270443" y="0"/>
                  </a:lnTo>
                  <a:lnTo>
                    <a:pt x="1798820" y="0"/>
                  </a:lnTo>
                  <a:lnTo>
                    <a:pt x="1798820" y="253333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Freeform 38">
              <a:extLst>
                <a:ext uri="{FF2B5EF4-FFF2-40B4-BE49-F238E27FC236}">
                  <a16:creationId xmlns:a16="http://schemas.microsoft.com/office/drawing/2014/main" id="{3250E3A7-245A-68F4-993B-964879989EF7}"/>
                </a:ext>
              </a:extLst>
            </p:cNvPr>
            <p:cNvSpPr/>
            <p:nvPr userDrawn="1"/>
          </p:nvSpPr>
          <p:spPr>
            <a:xfrm rot="5400000">
              <a:off x="6692483" y="3434622"/>
              <a:ext cx="4328411" cy="2533337"/>
            </a:xfrm>
            <a:custGeom>
              <a:avLst/>
              <a:gdLst>
                <a:gd name="connsiteX0" fmla="*/ 0 w 4328411"/>
                <a:gd name="connsiteY0" fmla="*/ 2533337 h 2533337"/>
                <a:gd name="connsiteX1" fmla="*/ 1270443 w 4328411"/>
                <a:gd name="connsiteY1" fmla="*/ 0 h 2533337"/>
                <a:gd name="connsiteX2" fmla="*/ 4328411 w 4328411"/>
                <a:gd name="connsiteY2" fmla="*/ 0 h 2533337"/>
                <a:gd name="connsiteX3" fmla="*/ 4328411 w 432841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4328411" h="2533337">
                  <a:moveTo>
                    <a:pt x="0" y="2533337"/>
                  </a:moveTo>
                  <a:lnTo>
                    <a:pt x="1270443" y="0"/>
                  </a:lnTo>
                  <a:lnTo>
                    <a:pt x="4328411" y="0"/>
                  </a:lnTo>
                  <a:lnTo>
                    <a:pt x="4328411" y="253333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a:extLst>
                <a:ext uri="{FF2B5EF4-FFF2-40B4-BE49-F238E27FC236}">
                  <a16:creationId xmlns:a16="http://schemas.microsoft.com/office/drawing/2014/main" id="{83A20171-9C8D-9BFE-2B16-82562BA0A140}"/>
                </a:ext>
              </a:extLst>
            </p:cNvPr>
            <p:cNvSpPr/>
            <p:nvPr userDrawn="1"/>
          </p:nvSpPr>
          <p:spPr>
            <a:xfrm rot="16200000" flipH="1">
              <a:off x="5427067" y="4700043"/>
              <a:ext cx="1797569" cy="2533337"/>
            </a:xfrm>
            <a:custGeom>
              <a:avLst/>
              <a:gdLst>
                <a:gd name="connsiteX0" fmla="*/ 0 w 1797569"/>
                <a:gd name="connsiteY0" fmla="*/ 2533337 h 2533337"/>
                <a:gd name="connsiteX1" fmla="*/ 1797569 w 1797569"/>
                <a:gd name="connsiteY1" fmla="*/ 2533337 h 2533337"/>
                <a:gd name="connsiteX2" fmla="*/ 1797569 w 1797569"/>
                <a:gd name="connsiteY2" fmla="*/ 0 h 2533337"/>
                <a:gd name="connsiteX3" fmla="*/ 1262944 w 1797569"/>
                <a:gd name="connsiteY3" fmla="*/ 0 h 2533337"/>
              </a:gdLst>
              <a:ahLst/>
              <a:cxnLst>
                <a:cxn ang="0">
                  <a:pos x="connsiteX0" y="connsiteY0"/>
                </a:cxn>
                <a:cxn ang="0">
                  <a:pos x="connsiteX1" y="connsiteY1"/>
                </a:cxn>
                <a:cxn ang="0">
                  <a:pos x="connsiteX2" y="connsiteY2"/>
                </a:cxn>
                <a:cxn ang="0">
                  <a:pos x="connsiteX3" y="connsiteY3"/>
                </a:cxn>
              </a:cxnLst>
              <a:rect l="l" t="t" r="r" b="b"/>
              <a:pathLst>
                <a:path w="1797569" h="2533337">
                  <a:moveTo>
                    <a:pt x="0" y="2533337"/>
                  </a:moveTo>
                  <a:lnTo>
                    <a:pt x="1797569" y="2533337"/>
                  </a:lnTo>
                  <a:lnTo>
                    <a:pt x="1797569" y="0"/>
                  </a:lnTo>
                  <a:lnTo>
                    <a:pt x="1262944" y="0"/>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39">
              <a:extLst>
                <a:ext uri="{FF2B5EF4-FFF2-40B4-BE49-F238E27FC236}">
                  <a16:creationId xmlns:a16="http://schemas.microsoft.com/office/drawing/2014/main" id="{0F0EBD0B-13C1-50CF-395A-99C39CF83F4F}"/>
                </a:ext>
              </a:extLst>
            </p:cNvPr>
            <p:cNvSpPr/>
            <p:nvPr userDrawn="1"/>
          </p:nvSpPr>
          <p:spPr>
            <a:xfrm rot="16200000" flipH="1">
              <a:off x="9105838" y="3779330"/>
              <a:ext cx="4097277" cy="2075054"/>
            </a:xfrm>
            <a:custGeom>
              <a:avLst/>
              <a:gdLst>
                <a:gd name="connsiteX0" fmla="*/ 0 w 4097277"/>
                <a:gd name="connsiteY0" fmla="*/ 2075054 h 2075054"/>
                <a:gd name="connsiteX1" fmla="*/ 4097277 w 4097277"/>
                <a:gd name="connsiteY1" fmla="*/ 2075053 h 2075054"/>
                <a:gd name="connsiteX2" fmla="*/ 4097277 w 4097277"/>
                <a:gd name="connsiteY2" fmla="*/ 0 h 2075054"/>
                <a:gd name="connsiteX3" fmla="*/ 1034476 w 4097277"/>
                <a:gd name="connsiteY3" fmla="*/ 0 h 2075054"/>
              </a:gdLst>
              <a:ahLst/>
              <a:cxnLst>
                <a:cxn ang="0">
                  <a:pos x="connsiteX0" y="connsiteY0"/>
                </a:cxn>
                <a:cxn ang="0">
                  <a:pos x="connsiteX1" y="connsiteY1"/>
                </a:cxn>
                <a:cxn ang="0">
                  <a:pos x="connsiteX2" y="connsiteY2"/>
                </a:cxn>
                <a:cxn ang="0">
                  <a:pos x="connsiteX3" y="connsiteY3"/>
                </a:cxn>
              </a:cxnLst>
              <a:rect l="l" t="t" r="r" b="b"/>
              <a:pathLst>
                <a:path w="4097277" h="2075054">
                  <a:moveTo>
                    <a:pt x="0" y="2075054"/>
                  </a:moveTo>
                  <a:lnTo>
                    <a:pt x="4097277" y="2075053"/>
                  </a:lnTo>
                  <a:lnTo>
                    <a:pt x="4097277" y="0"/>
                  </a:lnTo>
                  <a:lnTo>
                    <a:pt x="1034476" y="0"/>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Triangle 23">
              <a:extLst>
                <a:ext uri="{FF2B5EF4-FFF2-40B4-BE49-F238E27FC236}">
                  <a16:creationId xmlns:a16="http://schemas.microsoft.com/office/drawing/2014/main" id="{39BB8C5E-8408-0599-80CA-DF5D315E6D34}"/>
                </a:ext>
              </a:extLst>
            </p:cNvPr>
            <p:cNvSpPr/>
            <p:nvPr userDrawn="1"/>
          </p:nvSpPr>
          <p:spPr>
            <a:xfrm flipV="1">
              <a:off x="7592520" y="-704"/>
              <a:ext cx="4599482" cy="2309256"/>
            </a:xfrm>
            <a:prstGeom prst="triangle">
              <a:avLst>
                <a:gd name="adj" fmla="val 100000"/>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113773"/>
            <a:ext cx="9296152" cy="1308974"/>
          </a:xfrm>
          <a:prstGeom prst="rect">
            <a:avLst/>
          </a:prstGeom>
        </p:spPr>
        <p:txBody>
          <a:bodyPr vert="horz" lIns="0" tIns="0" rIns="0" bIns="0" rtlCol="0" anchor="b">
            <a:noAutofit/>
          </a:bodyPr>
          <a:lstStyle>
            <a:lvl1pPr>
              <a:defRPr sz="4800">
                <a:solidFill>
                  <a:schemeClr val="bg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284915"/>
            <a:ext cx="4596063" cy="497118"/>
          </a:xfrm>
        </p:spPr>
        <p:txBody>
          <a:bodyPr/>
          <a:lstStyle>
            <a:lvl1pPr>
              <a:spcBef>
                <a:spcPts val="0"/>
              </a:spcBef>
              <a:spcAft>
                <a:spcPts val="200"/>
              </a:spcAft>
              <a:defRPr sz="1100">
                <a:solidFill>
                  <a:schemeClr val="bg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 2026 AlignOrg Solutions. All rights reserved. This content should not be shared, reproduced, or transmitted to anyone without permission from </a:t>
            </a:r>
            <a:r>
              <a:rPr lang="en-US" sz="700" dirty="0" err="1">
                <a:solidFill>
                  <a:schemeClr val="bg2"/>
                </a:solidFill>
              </a:rPr>
              <a:t>AlignOrg</a:t>
            </a:r>
            <a:r>
              <a:rPr lang="en-US" sz="700" dirty="0">
                <a:solidFill>
                  <a:schemeClr val="bg2"/>
                </a:solidFill>
              </a:rPr>
              <a:t> Solutions.</a:t>
            </a:r>
          </a:p>
        </p:txBody>
      </p:sp>
      <p:pic>
        <p:nvPicPr>
          <p:cNvPr id="10" name="Picture 9">
            <a:extLst>
              <a:ext uri="{FF2B5EF4-FFF2-40B4-BE49-F238E27FC236}">
                <a16:creationId xmlns:a16="http://schemas.microsoft.com/office/drawing/2014/main" id="{ECE068F8-9425-17A5-12FE-0FBBCD25239A}"/>
              </a:ext>
            </a:extLst>
          </p:cNvPr>
          <p:cNvPicPr>
            <a:picLocks noChangeAspect="1"/>
          </p:cNvPicPr>
          <p:nvPr userDrawn="1"/>
        </p:nvPicPr>
        <p:blipFill>
          <a:blip r:embed="rId2"/>
          <a:srcRect/>
          <a:stretch/>
        </p:blipFill>
        <p:spPr>
          <a:xfrm>
            <a:off x="560328" y="370975"/>
            <a:ext cx="1501083" cy="387076"/>
          </a:xfrm>
          <a:prstGeom prst="rect">
            <a:avLst/>
          </a:prstGeom>
        </p:spPr>
      </p:pic>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456242"/>
            <a:ext cx="9296152" cy="617538"/>
          </a:xfrm>
        </p:spPr>
        <p:txBody>
          <a:bodyPr/>
          <a:lstStyle>
            <a:lvl1pPr>
              <a:defRPr sz="2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sp>
        <p:nvSpPr>
          <p:cNvPr id="48" name="Picture Placeholder 47">
            <a:extLst>
              <a:ext uri="{FF2B5EF4-FFF2-40B4-BE49-F238E27FC236}">
                <a16:creationId xmlns:a16="http://schemas.microsoft.com/office/drawing/2014/main" id="{7A2C6998-20E7-9FE7-945E-7F09931C09C2}"/>
              </a:ext>
            </a:extLst>
          </p:cNvPr>
          <p:cNvSpPr>
            <a:spLocks noGrp="1"/>
          </p:cNvSpPr>
          <p:nvPr>
            <p:ph type="pic" sz="quarter" idx="12" hasCustomPrompt="1"/>
          </p:nvPr>
        </p:nvSpPr>
        <p:spPr>
          <a:xfrm>
            <a:off x="2817825" y="372781"/>
            <a:ext cx="1643026" cy="390167"/>
          </a:xfrm>
          <a:solidFill>
            <a:schemeClr val="bg2">
              <a:alpha val="50251"/>
            </a:schemeClr>
          </a:solidFill>
        </p:spPr>
        <p:txBody>
          <a:bodyPr anchor="ctr"/>
          <a:lstStyle>
            <a:lvl1pPr algn="ctr">
              <a:defRPr sz="700" b="0"/>
            </a:lvl1pPr>
          </a:lstStyle>
          <a:p>
            <a:r>
              <a:rPr lang="en-US" dirty="0"/>
              <a:t>Insert partner logo here;</a:t>
            </a:r>
            <a:br>
              <a:rPr lang="en-US" dirty="0"/>
            </a:br>
            <a:r>
              <a:rPr lang="en-US" dirty="0"/>
              <a:t>remove background fill</a:t>
            </a:r>
          </a:p>
        </p:txBody>
      </p:sp>
      <p:cxnSp>
        <p:nvCxnSpPr>
          <p:cNvPr id="50" name="Straight Connector 49">
            <a:extLst>
              <a:ext uri="{FF2B5EF4-FFF2-40B4-BE49-F238E27FC236}">
                <a16:creationId xmlns:a16="http://schemas.microsoft.com/office/drawing/2014/main" id="{42A80514-35B8-CF09-C6D5-192C89672936}"/>
              </a:ext>
            </a:extLst>
          </p:cNvPr>
          <p:cNvCxnSpPr/>
          <p:nvPr userDrawn="1"/>
        </p:nvCxnSpPr>
        <p:spPr>
          <a:xfrm>
            <a:off x="2460172" y="336686"/>
            <a:ext cx="0" cy="467513"/>
          </a:xfrm>
          <a:prstGeom prst="line">
            <a:avLst/>
          </a:prstGeom>
          <a:ln>
            <a:solidFill>
              <a:schemeClr val="tx2">
                <a:lumMod val="20000"/>
                <a:lumOff val="8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39878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ank You A">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B98AD135-5EB6-36EE-B01F-CCEBA920A0B9}"/>
              </a:ext>
            </a:extLst>
          </p:cNvPr>
          <p:cNvGrpSpPr/>
          <p:nvPr userDrawn="1"/>
        </p:nvGrpSpPr>
        <p:grpSpPr>
          <a:xfrm>
            <a:off x="0" y="-704"/>
            <a:ext cx="12192004" cy="6866201"/>
            <a:chOff x="0" y="-704"/>
            <a:chExt cx="12192004" cy="6866201"/>
          </a:xfrm>
        </p:grpSpPr>
        <p:sp>
          <p:nvSpPr>
            <p:cNvPr id="21" name="Diamond 20">
              <a:extLst>
                <a:ext uri="{FF2B5EF4-FFF2-40B4-BE49-F238E27FC236}">
                  <a16:creationId xmlns:a16="http://schemas.microsoft.com/office/drawing/2014/main" id="{67588472-3534-73E7-A03B-AB933184D27A}"/>
                </a:ext>
              </a:extLst>
            </p:cNvPr>
            <p:cNvSpPr/>
            <p:nvPr userDrawn="1"/>
          </p:nvSpPr>
          <p:spPr>
            <a:xfrm>
              <a:off x="2508190" y="3802672"/>
              <a:ext cx="5091492" cy="2540833"/>
            </a:xfrm>
            <a:prstGeom prst="diamond">
              <a:avLst/>
            </a:prstGeom>
            <a:solidFill>
              <a:schemeClr val="tx2">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a:extLst>
                <a:ext uri="{FF2B5EF4-FFF2-40B4-BE49-F238E27FC236}">
                  <a16:creationId xmlns:a16="http://schemas.microsoft.com/office/drawing/2014/main" id="{418DBD1A-C9EB-EC34-0052-3A31BD8C3456}"/>
                </a:ext>
              </a:extLst>
            </p:cNvPr>
            <p:cNvSpPr/>
            <p:nvPr userDrawn="1"/>
          </p:nvSpPr>
          <p:spPr>
            <a:xfrm>
              <a:off x="5053667" y="0"/>
              <a:ext cx="7138334" cy="3813748"/>
            </a:xfrm>
            <a:custGeom>
              <a:avLst/>
              <a:gdLst>
                <a:gd name="connsiteX0" fmla="*/ 2537085 w 7134235"/>
                <a:gd name="connsiteY0" fmla="*/ 0 h 3813748"/>
                <a:gd name="connsiteX1" fmla="*/ 5068678 w 7134235"/>
                <a:gd name="connsiteY1" fmla="*/ 1267667 h 3813748"/>
                <a:gd name="connsiteX2" fmla="*/ 5069340 w 7134235"/>
                <a:gd name="connsiteY2" fmla="*/ 1267335 h 3813748"/>
                <a:gd name="connsiteX3" fmla="*/ 7134235 w 7134235"/>
                <a:gd name="connsiteY3" fmla="*/ 2303579 h 3813748"/>
                <a:gd name="connsiteX4" fmla="*/ 7134235 w 7134235"/>
                <a:gd name="connsiteY4" fmla="*/ 2777505 h 3813748"/>
                <a:gd name="connsiteX5" fmla="*/ 5069340 w 7134235"/>
                <a:gd name="connsiteY5" fmla="*/ 3813748 h 3813748"/>
                <a:gd name="connsiteX6" fmla="*/ 2532255 w 7134235"/>
                <a:gd name="connsiteY6" fmla="*/ 2540542 h 3813748"/>
                <a:gd name="connsiteX7" fmla="*/ 2534377 w 7134235"/>
                <a:gd name="connsiteY7" fmla="*/ 2539477 h 3813748"/>
                <a:gd name="connsiteX8" fmla="*/ 0 w 7134235"/>
                <a:gd name="connsiteY8" fmla="*/ 1270417 h 3813748"/>
                <a:gd name="connsiteX0" fmla="*/ 2532984 w 7130134"/>
                <a:gd name="connsiteY0" fmla="*/ 0 h 3813748"/>
                <a:gd name="connsiteX1" fmla="*/ 5064577 w 7130134"/>
                <a:gd name="connsiteY1" fmla="*/ 1267667 h 3813748"/>
                <a:gd name="connsiteX2" fmla="*/ 5065239 w 7130134"/>
                <a:gd name="connsiteY2" fmla="*/ 1267335 h 3813748"/>
                <a:gd name="connsiteX3" fmla="*/ 7130134 w 7130134"/>
                <a:gd name="connsiteY3" fmla="*/ 2303579 h 3813748"/>
                <a:gd name="connsiteX4" fmla="*/ 7130134 w 7130134"/>
                <a:gd name="connsiteY4" fmla="*/ 2777505 h 3813748"/>
                <a:gd name="connsiteX5" fmla="*/ 5065239 w 7130134"/>
                <a:gd name="connsiteY5" fmla="*/ 3813748 h 3813748"/>
                <a:gd name="connsiteX6" fmla="*/ 2528154 w 7130134"/>
                <a:gd name="connsiteY6" fmla="*/ 2540542 h 3813748"/>
                <a:gd name="connsiteX7" fmla="*/ 2530276 w 7130134"/>
                <a:gd name="connsiteY7" fmla="*/ 2539477 h 3813748"/>
                <a:gd name="connsiteX8" fmla="*/ 0 w 7130134"/>
                <a:gd name="connsiteY8" fmla="*/ 1270417 h 3813748"/>
                <a:gd name="connsiteX9" fmla="*/ 2532984 w 7130134"/>
                <a:gd name="connsiteY9" fmla="*/ 0 h 3813748"/>
                <a:gd name="connsiteX0" fmla="*/ 1954820 w 6551970"/>
                <a:gd name="connsiteY0" fmla="*/ 0 h 3813748"/>
                <a:gd name="connsiteX1" fmla="*/ 4486413 w 6551970"/>
                <a:gd name="connsiteY1" fmla="*/ 1267667 h 3813748"/>
                <a:gd name="connsiteX2" fmla="*/ 4487075 w 6551970"/>
                <a:gd name="connsiteY2" fmla="*/ 1267335 h 3813748"/>
                <a:gd name="connsiteX3" fmla="*/ 6551970 w 6551970"/>
                <a:gd name="connsiteY3" fmla="*/ 2303579 h 3813748"/>
                <a:gd name="connsiteX4" fmla="*/ 6551970 w 6551970"/>
                <a:gd name="connsiteY4" fmla="*/ 2777505 h 3813748"/>
                <a:gd name="connsiteX5" fmla="*/ 4487075 w 6551970"/>
                <a:gd name="connsiteY5" fmla="*/ 3813748 h 3813748"/>
                <a:gd name="connsiteX6" fmla="*/ 1949990 w 6551970"/>
                <a:gd name="connsiteY6" fmla="*/ 2540542 h 3813748"/>
                <a:gd name="connsiteX7" fmla="*/ 1952112 w 6551970"/>
                <a:gd name="connsiteY7" fmla="*/ 2539477 h 3813748"/>
                <a:gd name="connsiteX8" fmla="*/ 0 w 6551970"/>
                <a:gd name="connsiteY8" fmla="*/ 1286819 h 3813748"/>
                <a:gd name="connsiteX9" fmla="*/ 1954820 w 6551970"/>
                <a:gd name="connsiteY9" fmla="*/ 0 h 3813748"/>
                <a:gd name="connsiteX0" fmla="*/ 2541184 w 7138334"/>
                <a:gd name="connsiteY0" fmla="*/ 0 h 3813748"/>
                <a:gd name="connsiteX1" fmla="*/ 5072777 w 7138334"/>
                <a:gd name="connsiteY1" fmla="*/ 1267667 h 3813748"/>
                <a:gd name="connsiteX2" fmla="*/ 5073439 w 7138334"/>
                <a:gd name="connsiteY2" fmla="*/ 1267335 h 3813748"/>
                <a:gd name="connsiteX3" fmla="*/ 7138334 w 7138334"/>
                <a:gd name="connsiteY3" fmla="*/ 2303579 h 3813748"/>
                <a:gd name="connsiteX4" fmla="*/ 7138334 w 7138334"/>
                <a:gd name="connsiteY4" fmla="*/ 2777505 h 3813748"/>
                <a:gd name="connsiteX5" fmla="*/ 5073439 w 7138334"/>
                <a:gd name="connsiteY5" fmla="*/ 3813748 h 3813748"/>
                <a:gd name="connsiteX6" fmla="*/ 2536354 w 7138334"/>
                <a:gd name="connsiteY6" fmla="*/ 2540542 h 3813748"/>
                <a:gd name="connsiteX7" fmla="*/ 2538476 w 7138334"/>
                <a:gd name="connsiteY7" fmla="*/ 2539477 h 3813748"/>
                <a:gd name="connsiteX8" fmla="*/ 0 w 7138334"/>
                <a:gd name="connsiteY8" fmla="*/ 1282718 h 3813748"/>
                <a:gd name="connsiteX9" fmla="*/ 2541184 w 7138334"/>
                <a:gd name="connsiteY9" fmla="*/ 0 h 381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334" h="3813748">
                  <a:moveTo>
                    <a:pt x="2541184" y="0"/>
                  </a:moveTo>
                  <a:lnTo>
                    <a:pt x="5072777" y="1267667"/>
                  </a:lnTo>
                  <a:lnTo>
                    <a:pt x="5073439" y="1267335"/>
                  </a:lnTo>
                  <a:lnTo>
                    <a:pt x="7138334" y="2303579"/>
                  </a:lnTo>
                  <a:lnTo>
                    <a:pt x="7138334" y="2777505"/>
                  </a:lnTo>
                  <a:lnTo>
                    <a:pt x="5073439" y="3813748"/>
                  </a:lnTo>
                  <a:lnTo>
                    <a:pt x="2536354" y="2540542"/>
                  </a:lnTo>
                  <a:lnTo>
                    <a:pt x="2538476" y="2539477"/>
                  </a:lnTo>
                  <a:lnTo>
                    <a:pt x="0" y="1282718"/>
                  </a:lnTo>
                  <a:lnTo>
                    <a:pt x="2541184" y="0"/>
                  </a:lnTo>
                  <a:close/>
                </a:path>
              </a:pathLst>
            </a:custGeom>
            <a:solidFill>
              <a:schemeClr val="tx2">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Parallelogram 12">
              <a:extLst>
                <a:ext uri="{FF2B5EF4-FFF2-40B4-BE49-F238E27FC236}">
                  <a16:creationId xmlns:a16="http://schemas.microsoft.com/office/drawing/2014/main" id="{929C44FD-9838-9012-4F42-3501E4BD4645}"/>
                </a:ext>
              </a:extLst>
            </p:cNvPr>
            <p:cNvSpPr/>
            <p:nvPr userDrawn="1"/>
          </p:nvSpPr>
          <p:spPr>
            <a:xfrm rot="5400000">
              <a:off x="-625839" y="1914994"/>
              <a:ext cx="3785015" cy="2533337"/>
            </a:xfrm>
            <a:prstGeom prst="parallelogram">
              <a:avLst>
                <a:gd name="adj" fmla="val 49261"/>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32">
              <a:extLst>
                <a:ext uri="{FF2B5EF4-FFF2-40B4-BE49-F238E27FC236}">
                  <a16:creationId xmlns:a16="http://schemas.microsoft.com/office/drawing/2014/main" id="{1AFEF8D8-619D-3D24-10E6-D7C62D0F4C76}"/>
                </a:ext>
              </a:extLst>
            </p:cNvPr>
            <p:cNvSpPr/>
            <p:nvPr userDrawn="1"/>
          </p:nvSpPr>
          <p:spPr>
            <a:xfrm rot="5400000">
              <a:off x="-257332" y="4074828"/>
              <a:ext cx="3048001" cy="2533337"/>
            </a:xfrm>
            <a:custGeom>
              <a:avLst/>
              <a:gdLst>
                <a:gd name="connsiteX0" fmla="*/ 0 w 3048001"/>
                <a:gd name="connsiteY0" fmla="*/ 2533337 h 2533337"/>
                <a:gd name="connsiteX1" fmla="*/ 1247947 w 3048001"/>
                <a:gd name="connsiteY1" fmla="*/ 0 h 2533337"/>
                <a:gd name="connsiteX2" fmla="*/ 3048001 w 3048001"/>
                <a:gd name="connsiteY2" fmla="*/ 0 h 2533337"/>
                <a:gd name="connsiteX3" fmla="*/ 3048001 w 304800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3048001" h="2533337">
                  <a:moveTo>
                    <a:pt x="0" y="2533337"/>
                  </a:moveTo>
                  <a:lnTo>
                    <a:pt x="1247947" y="0"/>
                  </a:lnTo>
                  <a:lnTo>
                    <a:pt x="3048001" y="0"/>
                  </a:lnTo>
                  <a:lnTo>
                    <a:pt x="3048001" y="2533337"/>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Parallelogram 14">
              <a:extLst>
                <a:ext uri="{FF2B5EF4-FFF2-40B4-BE49-F238E27FC236}">
                  <a16:creationId xmlns:a16="http://schemas.microsoft.com/office/drawing/2014/main" id="{7D7FA873-0D6A-58CD-2B42-E30384034076}"/>
                </a:ext>
              </a:extLst>
            </p:cNvPr>
            <p:cNvSpPr/>
            <p:nvPr userDrawn="1"/>
          </p:nvSpPr>
          <p:spPr>
            <a:xfrm rot="16200000" flipH="1">
              <a:off x="1900006" y="1911247"/>
              <a:ext cx="3792510" cy="2533337"/>
            </a:xfrm>
            <a:prstGeom prst="parallelogram">
              <a:avLst>
                <a:gd name="adj" fmla="val 49853"/>
              </a:avLst>
            </a:pr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arallelogram 15">
              <a:extLst>
                <a:ext uri="{FF2B5EF4-FFF2-40B4-BE49-F238E27FC236}">
                  <a16:creationId xmlns:a16="http://schemas.microsoft.com/office/drawing/2014/main" id="{CB6633DA-0404-70E4-611C-24F1F93E0E97}"/>
                </a:ext>
              </a:extLst>
            </p:cNvPr>
            <p:cNvSpPr/>
            <p:nvPr userDrawn="1"/>
          </p:nvSpPr>
          <p:spPr>
            <a:xfrm rot="5400000">
              <a:off x="4425494" y="1911247"/>
              <a:ext cx="3807501" cy="2533337"/>
            </a:xfrm>
            <a:prstGeom prst="parallelogram">
              <a:avLst>
                <a:gd name="adj" fmla="val 49825"/>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a:extLst>
                <a:ext uri="{FF2B5EF4-FFF2-40B4-BE49-F238E27FC236}">
                  <a16:creationId xmlns:a16="http://schemas.microsoft.com/office/drawing/2014/main" id="{2600955C-6FC0-5BD0-CA4F-FBFD0EA01270}"/>
                </a:ext>
              </a:extLst>
            </p:cNvPr>
            <p:cNvSpPr/>
            <p:nvPr userDrawn="1"/>
          </p:nvSpPr>
          <p:spPr>
            <a:xfrm rot="5400000">
              <a:off x="2896850" y="4699418"/>
              <a:ext cx="1798820" cy="2533337"/>
            </a:xfrm>
            <a:custGeom>
              <a:avLst/>
              <a:gdLst>
                <a:gd name="connsiteX0" fmla="*/ 0 w 1798820"/>
                <a:gd name="connsiteY0" fmla="*/ 2533337 h 2533337"/>
                <a:gd name="connsiteX1" fmla="*/ 1270443 w 1798820"/>
                <a:gd name="connsiteY1" fmla="*/ 0 h 2533337"/>
                <a:gd name="connsiteX2" fmla="*/ 1798820 w 1798820"/>
                <a:gd name="connsiteY2" fmla="*/ 0 h 2533337"/>
                <a:gd name="connsiteX3" fmla="*/ 1798820 w 1798820"/>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1798820" h="2533337">
                  <a:moveTo>
                    <a:pt x="0" y="2533337"/>
                  </a:moveTo>
                  <a:lnTo>
                    <a:pt x="1270443" y="0"/>
                  </a:lnTo>
                  <a:lnTo>
                    <a:pt x="1798820" y="0"/>
                  </a:lnTo>
                  <a:lnTo>
                    <a:pt x="1798820" y="253333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Freeform 38">
              <a:extLst>
                <a:ext uri="{FF2B5EF4-FFF2-40B4-BE49-F238E27FC236}">
                  <a16:creationId xmlns:a16="http://schemas.microsoft.com/office/drawing/2014/main" id="{3250E3A7-245A-68F4-993B-964879989EF7}"/>
                </a:ext>
              </a:extLst>
            </p:cNvPr>
            <p:cNvSpPr/>
            <p:nvPr userDrawn="1"/>
          </p:nvSpPr>
          <p:spPr>
            <a:xfrm rot="5400000">
              <a:off x="6692483" y="3434622"/>
              <a:ext cx="4328411" cy="2533337"/>
            </a:xfrm>
            <a:custGeom>
              <a:avLst/>
              <a:gdLst>
                <a:gd name="connsiteX0" fmla="*/ 0 w 4328411"/>
                <a:gd name="connsiteY0" fmla="*/ 2533337 h 2533337"/>
                <a:gd name="connsiteX1" fmla="*/ 1270443 w 4328411"/>
                <a:gd name="connsiteY1" fmla="*/ 0 h 2533337"/>
                <a:gd name="connsiteX2" fmla="*/ 4328411 w 4328411"/>
                <a:gd name="connsiteY2" fmla="*/ 0 h 2533337"/>
                <a:gd name="connsiteX3" fmla="*/ 4328411 w 432841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4328411" h="2533337">
                  <a:moveTo>
                    <a:pt x="0" y="2533337"/>
                  </a:moveTo>
                  <a:lnTo>
                    <a:pt x="1270443" y="0"/>
                  </a:lnTo>
                  <a:lnTo>
                    <a:pt x="4328411" y="0"/>
                  </a:lnTo>
                  <a:lnTo>
                    <a:pt x="4328411" y="253333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a:extLst>
                <a:ext uri="{FF2B5EF4-FFF2-40B4-BE49-F238E27FC236}">
                  <a16:creationId xmlns:a16="http://schemas.microsoft.com/office/drawing/2014/main" id="{83A20171-9C8D-9BFE-2B16-82562BA0A140}"/>
                </a:ext>
              </a:extLst>
            </p:cNvPr>
            <p:cNvSpPr/>
            <p:nvPr userDrawn="1"/>
          </p:nvSpPr>
          <p:spPr>
            <a:xfrm rot="16200000" flipH="1">
              <a:off x="5427067" y="4700043"/>
              <a:ext cx="1797569" cy="2533337"/>
            </a:xfrm>
            <a:custGeom>
              <a:avLst/>
              <a:gdLst>
                <a:gd name="connsiteX0" fmla="*/ 0 w 1797569"/>
                <a:gd name="connsiteY0" fmla="*/ 2533337 h 2533337"/>
                <a:gd name="connsiteX1" fmla="*/ 1797569 w 1797569"/>
                <a:gd name="connsiteY1" fmla="*/ 2533337 h 2533337"/>
                <a:gd name="connsiteX2" fmla="*/ 1797569 w 1797569"/>
                <a:gd name="connsiteY2" fmla="*/ 0 h 2533337"/>
                <a:gd name="connsiteX3" fmla="*/ 1262944 w 1797569"/>
                <a:gd name="connsiteY3" fmla="*/ 0 h 2533337"/>
              </a:gdLst>
              <a:ahLst/>
              <a:cxnLst>
                <a:cxn ang="0">
                  <a:pos x="connsiteX0" y="connsiteY0"/>
                </a:cxn>
                <a:cxn ang="0">
                  <a:pos x="connsiteX1" y="connsiteY1"/>
                </a:cxn>
                <a:cxn ang="0">
                  <a:pos x="connsiteX2" y="connsiteY2"/>
                </a:cxn>
                <a:cxn ang="0">
                  <a:pos x="connsiteX3" y="connsiteY3"/>
                </a:cxn>
              </a:cxnLst>
              <a:rect l="l" t="t" r="r" b="b"/>
              <a:pathLst>
                <a:path w="1797569" h="2533337">
                  <a:moveTo>
                    <a:pt x="0" y="2533337"/>
                  </a:moveTo>
                  <a:lnTo>
                    <a:pt x="1797569" y="2533337"/>
                  </a:lnTo>
                  <a:lnTo>
                    <a:pt x="1797569" y="0"/>
                  </a:lnTo>
                  <a:lnTo>
                    <a:pt x="1262944" y="0"/>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39">
              <a:extLst>
                <a:ext uri="{FF2B5EF4-FFF2-40B4-BE49-F238E27FC236}">
                  <a16:creationId xmlns:a16="http://schemas.microsoft.com/office/drawing/2014/main" id="{0F0EBD0B-13C1-50CF-395A-99C39CF83F4F}"/>
                </a:ext>
              </a:extLst>
            </p:cNvPr>
            <p:cNvSpPr/>
            <p:nvPr userDrawn="1"/>
          </p:nvSpPr>
          <p:spPr>
            <a:xfrm rot="16200000" flipH="1">
              <a:off x="9105838" y="3779330"/>
              <a:ext cx="4097277" cy="2075054"/>
            </a:xfrm>
            <a:custGeom>
              <a:avLst/>
              <a:gdLst>
                <a:gd name="connsiteX0" fmla="*/ 0 w 4097277"/>
                <a:gd name="connsiteY0" fmla="*/ 2075054 h 2075054"/>
                <a:gd name="connsiteX1" fmla="*/ 4097277 w 4097277"/>
                <a:gd name="connsiteY1" fmla="*/ 2075053 h 2075054"/>
                <a:gd name="connsiteX2" fmla="*/ 4097277 w 4097277"/>
                <a:gd name="connsiteY2" fmla="*/ 0 h 2075054"/>
                <a:gd name="connsiteX3" fmla="*/ 1034476 w 4097277"/>
                <a:gd name="connsiteY3" fmla="*/ 0 h 2075054"/>
              </a:gdLst>
              <a:ahLst/>
              <a:cxnLst>
                <a:cxn ang="0">
                  <a:pos x="connsiteX0" y="connsiteY0"/>
                </a:cxn>
                <a:cxn ang="0">
                  <a:pos x="connsiteX1" y="connsiteY1"/>
                </a:cxn>
                <a:cxn ang="0">
                  <a:pos x="connsiteX2" y="connsiteY2"/>
                </a:cxn>
                <a:cxn ang="0">
                  <a:pos x="connsiteX3" y="connsiteY3"/>
                </a:cxn>
              </a:cxnLst>
              <a:rect l="l" t="t" r="r" b="b"/>
              <a:pathLst>
                <a:path w="4097277" h="2075054">
                  <a:moveTo>
                    <a:pt x="0" y="2075054"/>
                  </a:moveTo>
                  <a:lnTo>
                    <a:pt x="4097277" y="2075053"/>
                  </a:lnTo>
                  <a:lnTo>
                    <a:pt x="4097277" y="0"/>
                  </a:lnTo>
                  <a:lnTo>
                    <a:pt x="1034476" y="0"/>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Triangle 23">
              <a:extLst>
                <a:ext uri="{FF2B5EF4-FFF2-40B4-BE49-F238E27FC236}">
                  <a16:creationId xmlns:a16="http://schemas.microsoft.com/office/drawing/2014/main" id="{39BB8C5E-8408-0599-80CA-DF5D315E6D34}"/>
                </a:ext>
              </a:extLst>
            </p:cNvPr>
            <p:cNvSpPr/>
            <p:nvPr userDrawn="1"/>
          </p:nvSpPr>
          <p:spPr>
            <a:xfrm flipV="1">
              <a:off x="7592520" y="-704"/>
              <a:ext cx="4599482" cy="2309256"/>
            </a:xfrm>
            <a:prstGeom prst="triangle">
              <a:avLst>
                <a:gd name="adj" fmla="val 100000"/>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hlinkClick r:id="rId2"/>
            <a:extLst>
              <a:ext uri="{FF2B5EF4-FFF2-40B4-BE49-F238E27FC236}">
                <a16:creationId xmlns:a16="http://schemas.microsoft.com/office/drawing/2014/main" id="{3E3EDDB8-8048-DCB0-BFEE-00018CC0ABFA}"/>
              </a:ext>
            </a:extLst>
          </p:cNvPr>
          <p:cNvSpPr txBox="1"/>
          <p:nvPr userDrawn="1"/>
        </p:nvSpPr>
        <p:spPr>
          <a:xfrm>
            <a:off x="10120277" y="6349250"/>
            <a:ext cx="2071723"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err="1">
                <a:solidFill>
                  <a:schemeClr val="bg1"/>
                </a:solidFill>
              </a:rPr>
              <a:t>AlignOrg.com</a:t>
            </a:r>
            <a:endParaRPr lang="en-US" sz="1400" dirty="0">
              <a:solidFill>
                <a:schemeClr val="bg1"/>
              </a:solidFill>
            </a:endParaRPr>
          </a:p>
        </p:txBody>
      </p:sp>
      <p:sp>
        <p:nvSpPr>
          <p:cNvPr id="3" name="TextBox 2">
            <a:extLst>
              <a:ext uri="{FF2B5EF4-FFF2-40B4-BE49-F238E27FC236}">
                <a16:creationId xmlns:a16="http://schemas.microsoft.com/office/drawing/2014/main" id="{B48C076B-ADA8-F790-74EC-0EC615242B35}"/>
              </a:ext>
            </a:extLst>
          </p:cNvPr>
          <p:cNvSpPr txBox="1"/>
          <p:nvPr userDrawn="1"/>
        </p:nvSpPr>
        <p:spPr>
          <a:xfrm>
            <a:off x="570641" y="3868440"/>
            <a:ext cx="4633876" cy="92333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0" dirty="0">
                <a:solidFill>
                  <a:schemeClr val="bg1"/>
                </a:solidFill>
              </a:rPr>
              <a:t>Thank</a:t>
            </a:r>
            <a:r>
              <a:rPr lang="en-US" sz="6000" spc="-150" dirty="0">
                <a:solidFill>
                  <a:schemeClr val="bg1"/>
                </a:solidFill>
              </a:rPr>
              <a:t> </a:t>
            </a:r>
            <a:r>
              <a:rPr lang="en-US" sz="6000" dirty="0">
                <a:solidFill>
                  <a:schemeClr val="bg1"/>
                </a:solidFill>
              </a:rPr>
              <a:t>You</a:t>
            </a:r>
          </a:p>
        </p:txBody>
      </p:sp>
      <p:pic>
        <p:nvPicPr>
          <p:cNvPr id="4" name="Picture 3">
            <a:extLst>
              <a:ext uri="{FF2B5EF4-FFF2-40B4-BE49-F238E27FC236}">
                <a16:creationId xmlns:a16="http://schemas.microsoft.com/office/drawing/2014/main" id="{23EF861A-70EC-0D9B-358D-E1A654AA7A93}"/>
              </a:ext>
            </a:extLst>
          </p:cNvPr>
          <p:cNvPicPr>
            <a:picLocks noChangeAspect="1"/>
          </p:cNvPicPr>
          <p:nvPr userDrawn="1"/>
        </p:nvPicPr>
        <p:blipFill>
          <a:blip r:embed="rId3"/>
          <a:srcRect/>
          <a:stretch/>
        </p:blipFill>
        <p:spPr>
          <a:xfrm>
            <a:off x="560328" y="370975"/>
            <a:ext cx="1501083" cy="387076"/>
          </a:xfrm>
          <a:prstGeom prst="rect">
            <a:avLst/>
          </a:prstGeom>
        </p:spPr>
      </p:pic>
    </p:spTree>
    <p:extLst>
      <p:ext uri="{BB962C8B-B14F-4D97-AF65-F5344CB8AC3E}">
        <p14:creationId xmlns:p14="http://schemas.microsoft.com/office/powerpoint/2010/main" val="23353715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ver A2">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B98AD135-5EB6-36EE-B01F-CCEBA920A0B9}"/>
              </a:ext>
            </a:extLst>
          </p:cNvPr>
          <p:cNvGrpSpPr/>
          <p:nvPr userDrawn="1"/>
        </p:nvGrpSpPr>
        <p:grpSpPr>
          <a:xfrm>
            <a:off x="0" y="-704"/>
            <a:ext cx="12192004" cy="6866201"/>
            <a:chOff x="0" y="-704"/>
            <a:chExt cx="12192004" cy="6866201"/>
          </a:xfrm>
        </p:grpSpPr>
        <p:sp>
          <p:nvSpPr>
            <p:cNvPr id="21" name="Diamond 20">
              <a:extLst>
                <a:ext uri="{FF2B5EF4-FFF2-40B4-BE49-F238E27FC236}">
                  <a16:creationId xmlns:a16="http://schemas.microsoft.com/office/drawing/2014/main" id="{67588472-3534-73E7-A03B-AB933184D27A}"/>
                </a:ext>
              </a:extLst>
            </p:cNvPr>
            <p:cNvSpPr/>
            <p:nvPr userDrawn="1"/>
          </p:nvSpPr>
          <p:spPr>
            <a:xfrm>
              <a:off x="2508190" y="3802672"/>
              <a:ext cx="5091492" cy="2540833"/>
            </a:xfrm>
            <a:prstGeom prst="diamond">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a:extLst>
                <a:ext uri="{FF2B5EF4-FFF2-40B4-BE49-F238E27FC236}">
                  <a16:creationId xmlns:a16="http://schemas.microsoft.com/office/drawing/2014/main" id="{418DBD1A-C9EB-EC34-0052-3A31BD8C3456}"/>
                </a:ext>
              </a:extLst>
            </p:cNvPr>
            <p:cNvSpPr/>
            <p:nvPr userDrawn="1"/>
          </p:nvSpPr>
          <p:spPr>
            <a:xfrm>
              <a:off x="5053667" y="0"/>
              <a:ext cx="7138334" cy="3813748"/>
            </a:xfrm>
            <a:custGeom>
              <a:avLst/>
              <a:gdLst>
                <a:gd name="connsiteX0" fmla="*/ 2537085 w 7134235"/>
                <a:gd name="connsiteY0" fmla="*/ 0 h 3813748"/>
                <a:gd name="connsiteX1" fmla="*/ 5068678 w 7134235"/>
                <a:gd name="connsiteY1" fmla="*/ 1267667 h 3813748"/>
                <a:gd name="connsiteX2" fmla="*/ 5069340 w 7134235"/>
                <a:gd name="connsiteY2" fmla="*/ 1267335 h 3813748"/>
                <a:gd name="connsiteX3" fmla="*/ 7134235 w 7134235"/>
                <a:gd name="connsiteY3" fmla="*/ 2303579 h 3813748"/>
                <a:gd name="connsiteX4" fmla="*/ 7134235 w 7134235"/>
                <a:gd name="connsiteY4" fmla="*/ 2777505 h 3813748"/>
                <a:gd name="connsiteX5" fmla="*/ 5069340 w 7134235"/>
                <a:gd name="connsiteY5" fmla="*/ 3813748 h 3813748"/>
                <a:gd name="connsiteX6" fmla="*/ 2532255 w 7134235"/>
                <a:gd name="connsiteY6" fmla="*/ 2540542 h 3813748"/>
                <a:gd name="connsiteX7" fmla="*/ 2534377 w 7134235"/>
                <a:gd name="connsiteY7" fmla="*/ 2539477 h 3813748"/>
                <a:gd name="connsiteX8" fmla="*/ 0 w 7134235"/>
                <a:gd name="connsiteY8" fmla="*/ 1270417 h 3813748"/>
                <a:gd name="connsiteX0" fmla="*/ 2532984 w 7130134"/>
                <a:gd name="connsiteY0" fmla="*/ 0 h 3813748"/>
                <a:gd name="connsiteX1" fmla="*/ 5064577 w 7130134"/>
                <a:gd name="connsiteY1" fmla="*/ 1267667 h 3813748"/>
                <a:gd name="connsiteX2" fmla="*/ 5065239 w 7130134"/>
                <a:gd name="connsiteY2" fmla="*/ 1267335 h 3813748"/>
                <a:gd name="connsiteX3" fmla="*/ 7130134 w 7130134"/>
                <a:gd name="connsiteY3" fmla="*/ 2303579 h 3813748"/>
                <a:gd name="connsiteX4" fmla="*/ 7130134 w 7130134"/>
                <a:gd name="connsiteY4" fmla="*/ 2777505 h 3813748"/>
                <a:gd name="connsiteX5" fmla="*/ 5065239 w 7130134"/>
                <a:gd name="connsiteY5" fmla="*/ 3813748 h 3813748"/>
                <a:gd name="connsiteX6" fmla="*/ 2528154 w 7130134"/>
                <a:gd name="connsiteY6" fmla="*/ 2540542 h 3813748"/>
                <a:gd name="connsiteX7" fmla="*/ 2530276 w 7130134"/>
                <a:gd name="connsiteY7" fmla="*/ 2539477 h 3813748"/>
                <a:gd name="connsiteX8" fmla="*/ 0 w 7130134"/>
                <a:gd name="connsiteY8" fmla="*/ 1270417 h 3813748"/>
                <a:gd name="connsiteX9" fmla="*/ 2532984 w 7130134"/>
                <a:gd name="connsiteY9" fmla="*/ 0 h 3813748"/>
                <a:gd name="connsiteX0" fmla="*/ 1954820 w 6551970"/>
                <a:gd name="connsiteY0" fmla="*/ 0 h 3813748"/>
                <a:gd name="connsiteX1" fmla="*/ 4486413 w 6551970"/>
                <a:gd name="connsiteY1" fmla="*/ 1267667 h 3813748"/>
                <a:gd name="connsiteX2" fmla="*/ 4487075 w 6551970"/>
                <a:gd name="connsiteY2" fmla="*/ 1267335 h 3813748"/>
                <a:gd name="connsiteX3" fmla="*/ 6551970 w 6551970"/>
                <a:gd name="connsiteY3" fmla="*/ 2303579 h 3813748"/>
                <a:gd name="connsiteX4" fmla="*/ 6551970 w 6551970"/>
                <a:gd name="connsiteY4" fmla="*/ 2777505 h 3813748"/>
                <a:gd name="connsiteX5" fmla="*/ 4487075 w 6551970"/>
                <a:gd name="connsiteY5" fmla="*/ 3813748 h 3813748"/>
                <a:gd name="connsiteX6" fmla="*/ 1949990 w 6551970"/>
                <a:gd name="connsiteY6" fmla="*/ 2540542 h 3813748"/>
                <a:gd name="connsiteX7" fmla="*/ 1952112 w 6551970"/>
                <a:gd name="connsiteY7" fmla="*/ 2539477 h 3813748"/>
                <a:gd name="connsiteX8" fmla="*/ 0 w 6551970"/>
                <a:gd name="connsiteY8" fmla="*/ 1286819 h 3813748"/>
                <a:gd name="connsiteX9" fmla="*/ 1954820 w 6551970"/>
                <a:gd name="connsiteY9" fmla="*/ 0 h 3813748"/>
                <a:gd name="connsiteX0" fmla="*/ 2541184 w 7138334"/>
                <a:gd name="connsiteY0" fmla="*/ 0 h 3813748"/>
                <a:gd name="connsiteX1" fmla="*/ 5072777 w 7138334"/>
                <a:gd name="connsiteY1" fmla="*/ 1267667 h 3813748"/>
                <a:gd name="connsiteX2" fmla="*/ 5073439 w 7138334"/>
                <a:gd name="connsiteY2" fmla="*/ 1267335 h 3813748"/>
                <a:gd name="connsiteX3" fmla="*/ 7138334 w 7138334"/>
                <a:gd name="connsiteY3" fmla="*/ 2303579 h 3813748"/>
                <a:gd name="connsiteX4" fmla="*/ 7138334 w 7138334"/>
                <a:gd name="connsiteY4" fmla="*/ 2777505 h 3813748"/>
                <a:gd name="connsiteX5" fmla="*/ 5073439 w 7138334"/>
                <a:gd name="connsiteY5" fmla="*/ 3813748 h 3813748"/>
                <a:gd name="connsiteX6" fmla="*/ 2536354 w 7138334"/>
                <a:gd name="connsiteY6" fmla="*/ 2540542 h 3813748"/>
                <a:gd name="connsiteX7" fmla="*/ 2538476 w 7138334"/>
                <a:gd name="connsiteY7" fmla="*/ 2539477 h 3813748"/>
                <a:gd name="connsiteX8" fmla="*/ 0 w 7138334"/>
                <a:gd name="connsiteY8" fmla="*/ 1282718 h 3813748"/>
                <a:gd name="connsiteX9" fmla="*/ 2541184 w 7138334"/>
                <a:gd name="connsiteY9" fmla="*/ 0 h 381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334" h="3813748">
                  <a:moveTo>
                    <a:pt x="2541184" y="0"/>
                  </a:moveTo>
                  <a:lnTo>
                    <a:pt x="5072777" y="1267667"/>
                  </a:lnTo>
                  <a:lnTo>
                    <a:pt x="5073439" y="1267335"/>
                  </a:lnTo>
                  <a:lnTo>
                    <a:pt x="7138334" y="2303579"/>
                  </a:lnTo>
                  <a:lnTo>
                    <a:pt x="7138334" y="2777505"/>
                  </a:lnTo>
                  <a:lnTo>
                    <a:pt x="5073439" y="3813748"/>
                  </a:lnTo>
                  <a:lnTo>
                    <a:pt x="2536354" y="2540542"/>
                  </a:lnTo>
                  <a:lnTo>
                    <a:pt x="2538476" y="2539477"/>
                  </a:lnTo>
                  <a:lnTo>
                    <a:pt x="0" y="1282718"/>
                  </a:lnTo>
                  <a:lnTo>
                    <a:pt x="2541184"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Parallelogram 12">
              <a:extLst>
                <a:ext uri="{FF2B5EF4-FFF2-40B4-BE49-F238E27FC236}">
                  <a16:creationId xmlns:a16="http://schemas.microsoft.com/office/drawing/2014/main" id="{929C44FD-9838-9012-4F42-3501E4BD4645}"/>
                </a:ext>
              </a:extLst>
            </p:cNvPr>
            <p:cNvSpPr/>
            <p:nvPr userDrawn="1"/>
          </p:nvSpPr>
          <p:spPr>
            <a:xfrm rot="5400000">
              <a:off x="-625839" y="1914994"/>
              <a:ext cx="3785015" cy="2533337"/>
            </a:xfrm>
            <a:prstGeom prst="parallelogram">
              <a:avLst>
                <a:gd name="adj" fmla="val 49261"/>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32">
              <a:extLst>
                <a:ext uri="{FF2B5EF4-FFF2-40B4-BE49-F238E27FC236}">
                  <a16:creationId xmlns:a16="http://schemas.microsoft.com/office/drawing/2014/main" id="{1AFEF8D8-619D-3D24-10E6-D7C62D0F4C76}"/>
                </a:ext>
              </a:extLst>
            </p:cNvPr>
            <p:cNvSpPr/>
            <p:nvPr userDrawn="1"/>
          </p:nvSpPr>
          <p:spPr>
            <a:xfrm rot="5400000">
              <a:off x="-257332" y="4074828"/>
              <a:ext cx="3048001" cy="2533337"/>
            </a:xfrm>
            <a:custGeom>
              <a:avLst/>
              <a:gdLst>
                <a:gd name="connsiteX0" fmla="*/ 0 w 3048001"/>
                <a:gd name="connsiteY0" fmla="*/ 2533337 h 2533337"/>
                <a:gd name="connsiteX1" fmla="*/ 1247947 w 3048001"/>
                <a:gd name="connsiteY1" fmla="*/ 0 h 2533337"/>
                <a:gd name="connsiteX2" fmla="*/ 3048001 w 3048001"/>
                <a:gd name="connsiteY2" fmla="*/ 0 h 2533337"/>
                <a:gd name="connsiteX3" fmla="*/ 3048001 w 304800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3048001" h="2533337">
                  <a:moveTo>
                    <a:pt x="0" y="2533337"/>
                  </a:moveTo>
                  <a:lnTo>
                    <a:pt x="1247947" y="0"/>
                  </a:lnTo>
                  <a:lnTo>
                    <a:pt x="3048001" y="0"/>
                  </a:lnTo>
                  <a:lnTo>
                    <a:pt x="3048001"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Parallelogram 14">
              <a:extLst>
                <a:ext uri="{FF2B5EF4-FFF2-40B4-BE49-F238E27FC236}">
                  <a16:creationId xmlns:a16="http://schemas.microsoft.com/office/drawing/2014/main" id="{7D7FA873-0D6A-58CD-2B42-E30384034076}"/>
                </a:ext>
              </a:extLst>
            </p:cNvPr>
            <p:cNvSpPr/>
            <p:nvPr userDrawn="1"/>
          </p:nvSpPr>
          <p:spPr>
            <a:xfrm rot="16200000" flipH="1">
              <a:off x="1900006" y="1911247"/>
              <a:ext cx="3792510" cy="2533337"/>
            </a:xfrm>
            <a:prstGeom prst="parallelogram">
              <a:avLst>
                <a:gd name="adj" fmla="val 49853"/>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arallelogram 15">
              <a:extLst>
                <a:ext uri="{FF2B5EF4-FFF2-40B4-BE49-F238E27FC236}">
                  <a16:creationId xmlns:a16="http://schemas.microsoft.com/office/drawing/2014/main" id="{CB6633DA-0404-70E4-611C-24F1F93E0E97}"/>
                </a:ext>
              </a:extLst>
            </p:cNvPr>
            <p:cNvSpPr/>
            <p:nvPr userDrawn="1"/>
          </p:nvSpPr>
          <p:spPr>
            <a:xfrm rot="5400000">
              <a:off x="4425494" y="1911247"/>
              <a:ext cx="3807501" cy="2533337"/>
            </a:xfrm>
            <a:prstGeom prst="parallelogram">
              <a:avLst>
                <a:gd name="adj" fmla="val 49825"/>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a:extLst>
                <a:ext uri="{FF2B5EF4-FFF2-40B4-BE49-F238E27FC236}">
                  <a16:creationId xmlns:a16="http://schemas.microsoft.com/office/drawing/2014/main" id="{2600955C-6FC0-5BD0-CA4F-FBFD0EA01270}"/>
                </a:ext>
              </a:extLst>
            </p:cNvPr>
            <p:cNvSpPr/>
            <p:nvPr userDrawn="1"/>
          </p:nvSpPr>
          <p:spPr>
            <a:xfrm rot="5400000">
              <a:off x="2896850" y="4699418"/>
              <a:ext cx="1798820" cy="2533337"/>
            </a:xfrm>
            <a:custGeom>
              <a:avLst/>
              <a:gdLst>
                <a:gd name="connsiteX0" fmla="*/ 0 w 1798820"/>
                <a:gd name="connsiteY0" fmla="*/ 2533337 h 2533337"/>
                <a:gd name="connsiteX1" fmla="*/ 1270443 w 1798820"/>
                <a:gd name="connsiteY1" fmla="*/ 0 h 2533337"/>
                <a:gd name="connsiteX2" fmla="*/ 1798820 w 1798820"/>
                <a:gd name="connsiteY2" fmla="*/ 0 h 2533337"/>
                <a:gd name="connsiteX3" fmla="*/ 1798820 w 1798820"/>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1798820" h="2533337">
                  <a:moveTo>
                    <a:pt x="0" y="2533337"/>
                  </a:moveTo>
                  <a:lnTo>
                    <a:pt x="1270443" y="0"/>
                  </a:lnTo>
                  <a:lnTo>
                    <a:pt x="1798820" y="0"/>
                  </a:lnTo>
                  <a:lnTo>
                    <a:pt x="1798820"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Freeform 38">
              <a:extLst>
                <a:ext uri="{FF2B5EF4-FFF2-40B4-BE49-F238E27FC236}">
                  <a16:creationId xmlns:a16="http://schemas.microsoft.com/office/drawing/2014/main" id="{3250E3A7-245A-68F4-993B-964879989EF7}"/>
                </a:ext>
              </a:extLst>
            </p:cNvPr>
            <p:cNvSpPr/>
            <p:nvPr userDrawn="1"/>
          </p:nvSpPr>
          <p:spPr>
            <a:xfrm rot="5400000">
              <a:off x="6692483" y="3434622"/>
              <a:ext cx="4328411" cy="2533337"/>
            </a:xfrm>
            <a:custGeom>
              <a:avLst/>
              <a:gdLst>
                <a:gd name="connsiteX0" fmla="*/ 0 w 4328411"/>
                <a:gd name="connsiteY0" fmla="*/ 2533337 h 2533337"/>
                <a:gd name="connsiteX1" fmla="*/ 1270443 w 4328411"/>
                <a:gd name="connsiteY1" fmla="*/ 0 h 2533337"/>
                <a:gd name="connsiteX2" fmla="*/ 4328411 w 4328411"/>
                <a:gd name="connsiteY2" fmla="*/ 0 h 2533337"/>
                <a:gd name="connsiteX3" fmla="*/ 4328411 w 432841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4328411" h="2533337">
                  <a:moveTo>
                    <a:pt x="0" y="2533337"/>
                  </a:moveTo>
                  <a:lnTo>
                    <a:pt x="1270443" y="0"/>
                  </a:lnTo>
                  <a:lnTo>
                    <a:pt x="4328411" y="0"/>
                  </a:lnTo>
                  <a:lnTo>
                    <a:pt x="4328411"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a:extLst>
                <a:ext uri="{FF2B5EF4-FFF2-40B4-BE49-F238E27FC236}">
                  <a16:creationId xmlns:a16="http://schemas.microsoft.com/office/drawing/2014/main" id="{83A20171-9C8D-9BFE-2B16-82562BA0A140}"/>
                </a:ext>
              </a:extLst>
            </p:cNvPr>
            <p:cNvSpPr/>
            <p:nvPr userDrawn="1"/>
          </p:nvSpPr>
          <p:spPr>
            <a:xfrm rot="16200000" flipH="1">
              <a:off x="5427067" y="4700043"/>
              <a:ext cx="1797569" cy="2533337"/>
            </a:xfrm>
            <a:custGeom>
              <a:avLst/>
              <a:gdLst>
                <a:gd name="connsiteX0" fmla="*/ 0 w 1797569"/>
                <a:gd name="connsiteY0" fmla="*/ 2533337 h 2533337"/>
                <a:gd name="connsiteX1" fmla="*/ 1797569 w 1797569"/>
                <a:gd name="connsiteY1" fmla="*/ 2533337 h 2533337"/>
                <a:gd name="connsiteX2" fmla="*/ 1797569 w 1797569"/>
                <a:gd name="connsiteY2" fmla="*/ 0 h 2533337"/>
                <a:gd name="connsiteX3" fmla="*/ 1262944 w 1797569"/>
                <a:gd name="connsiteY3" fmla="*/ 0 h 2533337"/>
              </a:gdLst>
              <a:ahLst/>
              <a:cxnLst>
                <a:cxn ang="0">
                  <a:pos x="connsiteX0" y="connsiteY0"/>
                </a:cxn>
                <a:cxn ang="0">
                  <a:pos x="connsiteX1" y="connsiteY1"/>
                </a:cxn>
                <a:cxn ang="0">
                  <a:pos x="connsiteX2" y="connsiteY2"/>
                </a:cxn>
                <a:cxn ang="0">
                  <a:pos x="connsiteX3" y="connsiteY3"/>
                </a:cxn>
              </a:cxnLst>
              <a:rect l="l" t="t" r="r" b="b"/>
              <a:pathLst>
                <a:path w="1797569" h="2533337">
                  <a:moveTo>
                    <a:pt x="0" y="2533337"/>
                  </a:moveTo>
                  <a:lnTo>
                    <a:pt x="1797569" y="2533337"/>
                  </a:lnTo>
                  <a:lnTo>
                    <a:pt x="1797569" y="0"/>
                  </a:lnTo>
                  <a:lnTo>
                    <a:pt x="1262944" y="0"/>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39">
              <a:extLst>
                <a:ext uri="{FF2B5EF4-FFF2-40B4-BE49-F238E27FC236}">
                  <a16:creationId xmlns:a16="http://schemas.microsoft.com/office/drawing/2014/main" id="{0F0EBD0B-13C1-50CF-395A-99C39CF83F4F}"/>
                </a:ext>
              </a:extLst>
            </p:cNvPr>
            <p:cNvSpPr/>
            <p:nvPr userDrawn="1"/>
          </p:nvSpPr>
          <p:spPr>
            <a:xfrm rot="16200000" flipH="1">
              <a:off x="9105838" y="3779330"/>
              <a:ext cx="4097277" cy="2075054"/>
            </a:xfrm>
            <a:custGeom>
              <a:avLst/>
              <a:gdLst>
                <a:gd name="connsiteX0" fmla="*/ 0 w 4097277"/>
                <a:gd name="connsiteY0" fmla="*/ 2075054 h 2075054"/>
                <a:gd name="connsiteX1" fmla="*/ 4097277 w 4097277"/>
                <a:gd name="connsiteY1" fmla="*/ 2075053 h 2075054"/>
                <a:gd name="connsiteX2" fmla="*/ 4097277 w 4097277"/>
                <a:gd name="connsiteY2" fmla="*/ 0 h 2075054"/>
                <a:gd name="connsiteX3" fmla="*/ 1034476 w 4097277"/>
                <a:gd name="connsiteY3" fmla="*/ 0 h 2075054"/>
              </a:gdLst>
              <a:ahLst/>
              <a:cxnLst>
                <a:cxn ang="0">
                  <a:pos x="connsiteX0" y="connsiteY0"/>
                </a:cxn>
                <a:cxn ang="0">
                  <a:pos x="connsiteX1" y="connsiteY1"/>
                </a:cxn>
                <a:cxn ang="0">
                  <a:pos x="connsiteX2" y="connsiteY2"/>
                </a:cxn>
                <a:cxn ang="0">
                  <a:pos x="connsiteX3" y="connsiteY3"/>
                </a:cxn>
              </a:cxnLst>
              <a:rect l="l" t="t" r="r" b="b"/>
              <a:pathLst>
                <a:path w="4097277" h="2075054">
                  <a:moveTo>
                    <a:pt x="0" y="2075054"/>
                  </a:moveTo>
                  <a:lnTo>
                    <a:pt x="4097277" y="2075053"/>
                  </a:lnTo>
                  <a:lnTo>
                    <a:pt x="4097277" y="0"/>
                  </a:lnTo>
                  <a:lnTo>
                    <a:pt x="1034476" y="0"/>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Triangle 23">
              <a:extLst>
                <a:ext uri="{FF2B5EF4-FFF2-40B4-BE49-F238E27FC236}">
                  <a16:creationId xmlns:a16="http://schemas.microsoft.com/office/drawing/2014/main" id="{39BB8C5E-8408-0599-80CA-DF5D315E6D34}"/>
                </a:ext>
              </a:extLst>
            </p:cNvPr>
            <p:cNvSpPr/>
            <p:nvPr userDrawn="1"/>
          </p:nvSpPr>
          <p:spPr>
            <a:xfrm flipV="1">
              <a:off x="7592520" y="-704"/>
              <a:ext cx="4599482" cy="2309256"/>
            </a:xfrm>
            <a:prstGeom prst="triangle">
              <a:avLst>
                <a:gd name="adj" fmla="val 100000"/>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113773"/>
            <a:ext cx="9296152" cy="1308974"/>
          </a:xfrm>
          <a:prstGeom prst="rect">
            <a:avLst/>
          </a:prstGeom>
        </p:spPr>
        <p:txBody>
          <a:bodyPr vert="horz" lIns="0" tIns="0" rIns="0" bIns="0" rtlCol="0" anchor="b">
            <a:noAutofit/>
          </a:bodyPr>
          <a:lstStyle>
            <a:lvl1pPr>
              <a:defRPr sz="4800">
                <a:solidFill>
                  <a:schemeClr val="tx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284915"/>
            <a:ext cx="4596063" cy="497118"/>
          </a:xfrm>
        </p:spPr>
        <p:txBody>
          <a:bodyPr/>
          <a:lstStyle>
            <a:lvl1pPr>
              <a:spcBef>
                <a:spcPts val="0"/>
              </a:spcBef>
              <a:spcAft>
                <a:spcPts val="200"/>
              </a:spcAft>
              <a:defRPr sz="1100">
                <a:solidFill>
                  <a:schemeClr val="tx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 2026 AlignOrg Solutions. All rights reserved. This content should not be shared, reproduced, or transmitted to anyone without permission from </a:t>
            </a:r>
            <a:r>
              <a:rPr lang="en-US" sz="700" dirty="0" err="1">
                <a:solidFill>
                  <a:schemeClr val="tx1"/>
                </a:solidFill>
              </a:rPr>
              <a:t>AlignOrg</a:t>
            </a:r>
            <a:r>
              <a:rPr lang="en-US" sz="700" dirty="0">
                <a:solidFill>
                  <a:schemeClr val="tx1"/>
                </a:solidFill>
              </a:rPr>
              <a:t> Solutions.</a:t>
            </a:r>
          </a:p>
        </p:txBody>
      </p:sp>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456242"/>
            <a:ext cx="9296152" cy="617538"/>
          </a:xfrm>
        </p:spPr>
        <p:txBody>
          <a:bodyPr/>
          <a:lstStyle>
            <a:lvl1pPr>
              <a:defRPr sz="2400" b="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pic>
        <p:nvPicPr>
          <p:cNvPr id="2" name="Picture 1">
            <a:extLst>
              <a:ext uri="{FF2B5EF4-FFF2-40B4-BE49-F238E27FC236}">
                <a16:creationId xmlns:a16="http://schemas.microsoft.com/office/drawing/2014/main" id="{630C5228-D07F-7DF7-7A8B-D49B3A1B90EF}"/>
              </a:ext>
            </a:extLst>
          </p:cNvPr>
          <p:cNvPicPr>
            <a:picLocks noChangeAspect="1"/>
          </p:cNvPicPr>
          <p:nvPr userDrawn="1"/>
        </p:nvPicPr>
        <p:blipFill>
          <a:blip r:embed="rId2"/>
          <a:srcRect/>
          <a:stretch/>
        </p:blipFill>
        <p:spPr>
          <a:xfrm>
            <a:off x="560328" y="370975"/>
            <a:ext cx="1501083" cy="387076"/>
          </a:xfrm>
          <a:prstGeom prst="rect">
            <a:avLst/>
          </a:prstGeom>
        </p:spPr>
      </p:pic>
    </p:spTree>
    <p:extLst>
      <p:ext uri="{BB962C8B-B14F-4D97-AF65-F5344CB8AC3E}">
        <p14:creationId xmlns:p14="http://schemas.microsoft.com/office/powerpoint/2010/main" val="23190217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ver A2 with partner logo">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752B9FB-C446-BEF2-14F2-8ECA85086982}"/>
              </a:ext>
            </a:extLst>
          </p:cNvPr>
          <p:cNvGrpSpPr/>
          <p:nvPr userDrawn="1"/>
        </p:nvGrpSpPr>
        <p:grpSpPr>
          <a:xfrm>
            <a:off x="0" y="-704"/>
            <a:ext cx="12192004" cy="6866201"/>
            <a:chOff x="0" y="-704"/>
            <a:chExt cx="12192004" cy="6866201"/>
          </a:xfrm>
        </p:grpSpPr>
        <p:sp>
          <p:nvSpPr>
            <p:cNvPr id="3" name="Diamond 2">
              <a:extLst>
                <a:ext uri="{FF2B5EF4-FFF2-40B4-BE49-F238E27FC236}">
                  <a16:creationId xmlns:a16="http://schemas.microsoft.com/office/drawing/2014/main" id="{ED1ACA33-AE7F-F18D-CB48-DF1DB558B64F}"/>
                </a:ext>
              </a:extLst>
            </p:cNvPr>
            <p:cNvSpPr/>
            <p:nvPr userDrawn="1"/>
          </p:nvSpPr>
          <p:spPr>
            <a:xfrm>
              <a:off x="2508190" y="3802672"/>
              <a:ext cx="5091492" cy="2540833"/>
            </a:xfrm>
            <a:prstGeom prst="diamond">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a:extLst>
                <a:ext uri="{FF2B5EF4-FFF2-40B4-BE49-F238E27FC236}">
                  <a16:creationId xmlns:a16="http://schemas.microsoft.com/office/drawing/2014/main" id="{018794FF-F6C8-78EC-9FC2-D62DDF321B00}"/>
                </a:ext>
              </a:extLst>
            </p:cNvPr>
            <p:cNvSpPr/>
            <p:nvPr userDrawn="1"/>
          </p:nvSpPr>
          <p:spPr>
            <a:xfrm>
              <a:off x="5053667" y="0"/>
              <a:ext cx="7138334" cy="3813748"/>
            </a:xfrm>
            <a:custGeom>
              <a:avLst/>
              <a:gdLst>
                <a:gd name="connsiteX0" fmla="*/ 2537085 w 7134235"/>
                <a:gd name="connsiteY0" fmla="*/ 0 h 3813748"/>
                <a:gd name="connsiteX1" fmla="*/ 5068678 w 7134235"/>
                <a:gd name="connsiteY1" fmla="*/ 1267667 h 3813748"/>
                <a:gd name="connsiteX2" fmla="*/ 5069340 w 7134235"/>
                <a:gd name="connsiteY2" fmla="*/ 1267335 h 3813748"/>
                <a:gd name="connsiteX3" fmla="*/ 7134235 w 7134235"/>
                <a:gd name="connsiteY3" fmla="*/ 2303579 h 3813748"/>
                <a:gd name="connsiteX4" fmla="*/ 7134235 w 7134235"/>
                <a:gd name="connsiteY4" fmla="*/ 2777505 h 3813748"/>
                <a:gd name="connsiteX5" fmla="*/ 5069340 w 7134235"/>
                <a:gd name="connsiteY5" fmla="*/ 3813748 h 3813748"/>
                <a:gd name="connsiteX6" fmla="*/ 2532255 w 7134235"/>
                <a:gd name="connsiteY6" fmla="*/ 2540542 h 3813748"/>
                <a:gd name="connsiteX7" fmla="*/ 2534377 w 7134235"/>
                <a:gd name="connsiteY7" fmla="*/ 2539477 h 3813748"/>
                <a:gd name="connsiteX8" fmla="*/ 0 w 7134235"/>
                <a:gd name="connsiteY8" fmla="*/ 1270417 h 3813748"/>
                <a:gd name="connsiteX0" fmla="*/ 2532984 w 7130134"/>
                <a:gd name="connsiteY0" fmla="*/ 0 h 3813748"/>
                <a:gd name="connsiteX1" fmla="*/ 5064577 w 7130134"/>
                <a:gd name="connsiteY1" fmla="*/ 1267667 h 3813748"/>
                <a:gd name="connsiteX2" fmla="*/ 5065239 w 7130134"/>
                <a:gd name="connsiteY2" fmla="*/ 1267335 h 3813748"/>
                <a:gd name="connsiteX3" fmla="*/ 7130134 w 7130134"/>
                <a:gd name="connsiteY3" fmla="*/ 2303579 h 3813748"/>
                <a:gd name="connsiteX4" fmla="*/ 7130134 w 7130134"/>
                <a:gd name="connsiteY4" fmla="*/ 2777505 h 3813748"/>
                <a:gd name="connsiteX5" fmla="*/ 5065239 w 7130134"/>
                <a:gd name="connsiteY5" fmla="*/ 3813748 h 3813748"/>
                <a:gd name="connsiteX6" fmla="*/ 2528154 w 7130134"/>
                <a:gd name="connsiteY6" fmla="*/ 2540542 h 3813748"/>
                <a:gd name="connsiteX7" fmla="*/ 2530276 w 7130134"/>
                <a:gd name="connsiteY7" fmla="*/ 2539477 h 3813748"/>
                <a:gd name="connsiteX8" fmla="*/ 0 w 7130134"/>
                <a:gd name="connsiteY8" fmla="*/ 1270417 h 3813748"/>
                <a:gd name="connsiteX9" fmla="*/ 2532984 w 7130134"/>
                <a:gd name="connsiteY9" fmla="*/ 0 h 3813748"/>
                <a:gd name="connsiteX0" fmla="*/ 1954820 w 6551970"/>
                <a:gd name="connsiteY0" fmla="*/ 0 h 3813748"/>
                <a:gd name="connsiteX1" fmla="*/ 4486413 w 6551970"/>
                <a:gd name="connsiteY1" fmla="*/ 1267667 h 3813748"/>
                <a:gd name="connsiteX2" fmla="*/ 4487075 w 6551970"/>
                <a:gd name="connsiteY2" fmla="*/ 1267335 h 3813748"/>
                <a:gd name="connsiteX3" fmla="*/ 6551970 w 6551970"/>
                <a:gd name="connsiteY3" fmla="*/ 2303579 h 3813748"/>
                <a:gd name="connsiteX4" fmla="*/ 6551970 w 6551970"/>
                <a:gd name="connsiteY4" fmla="*/ 2777505 h 3813748"/>
                <a:gd name="connsiteX5" fmla="*/ 4487075 w 6551970"/>
                <a:gd name="connsiteY5" fmla="*/ 3813748 h 3813748"/>
                <a:gd name="connsiteX6" fmla="*/ 1949990 w 6551970"/>
                <a:gd name="connsiteY6" fmla="*/ 2540542 h 3813748"/>
                <a:gd name="connsiteX7" fmla="*/ 1952112 w 6551970"/>
                <a:gd name="connsiteY7" fmla="*/ 2539477 h 3813748"/>
                <a:gd name="connsiteX8" fmla="*/ 0 w 6551970"/>
                <a:gd name="connsiteY8" fmla="*/ 1286819 h 3813748"/>
                <a:gd name="connsiteX9" fmla="*/ 1954820 w 6551970"/>
                <a:gd name="connsiteY9" fmla="*/ 0 h 3813748"/>
                <a:gd name="connsiteX0" fmla="*/ 2541184 w 7138334"/>
                <a:gd name="connsiteY0" fmla="*/ 0 h 3813748"/>
                <a:gd name="connsiteX1" fmla="*/ 5072777 w 7138334"/>
                <a:gd name="connsiteY1" fmla="*/ 1267667 h 3813748"/>
                <a:gd name="connsiteX2" fmla="*/ 5073439 w 7138334"/>
                <a:gd name="connsiteY2" fmla="*/ 1267335 h 3813748"/>
                <a:gd name="connsiteX3" fmla="*/ 7138334 w 7138334"/>
                <a:gd name="connsiteY3" fmla="*/ 2303579 h 3813748"/>
                <a:gd name="connsiteX4" fmla="*/ 7138334 w 7138334"/>
                <a:gd name="connsiteY4" fmla="*/ 2777505 h 3813748"/>
                <a:gd name="connsiteX5" fmla="*/ 5073439 w 7138334"/>
                <a:gd name="connsiteY5" fmla="*/ 3813748 h 3813748"/>
                <a:gd name="connsiteX6" fmla="*/ 2536354 w 7138334"/>
                <a:gd name="connsiteY6" fmla="*/ 2540542 h 3813748"/>
                <a:gd name="connsiteX7" fmla="*/ 2538476 w 7138334"/>
                <a:gd name="connsiteY7" fmla="*/ 2539477 h 3813748"/>
                <a:gd name="connsiteX8" fmla="*/ 0 w 7138334"/>
                <a:gd name="connsiteY8" fmla="*/ 1282718 h 3813748"/>
                <a:gd name="connsiteX9" fmla="*/ 2541184 w 7138334"/>
                <a:gd name="connsiteY9" fmla="*/ 0 h 381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334" h="3813748">
                  <a:moveTo>
                    <a:pt x="2541184" y="0"/>
                  </a:moveTo>
                  <a:lnTo>
                    <a:pt x="5072777" y="1267667"/>
                  </a:lnTo>
                  <a:lnTo>
                    <a:pt x="5073439" y="1267335"/>
                  </a:lnTo>
                  <a:lnTo>
                    <a:pt x="7138334" y="2303579"/>
                  </a:lnTo>
                  <a:lnTo>
                    <a:pt x="7138334" y="2777505"/>
                  </a:lnTo>
                  <a:lnTo>
                    <a:pt x="5073439" y="3813748"/>
                  </a:lnTo>
                  <a:lnTo>
                    <a:pt x="2536354" y="2540542"/>
                  </a:lnTo>
                  <a:lnTo>
                    <a:pt x="2538476" y="2539477"/>
                  </a:lnTo>
                  <a:lnTo>
                    <a:pt x="0" y="1282718"/>
                  </a:lnTo>
                  <a:lnTo>
                    <a:pt x="2541184"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Parallelogram 7">
              <a:extLst>
                <a:ext uri="{FF2B5EF4-FFF2-40B4-BE49-F238E27FC236}">
                  <a16:creationId xmlns:a16="http://schemas.microsoft.com/office/drawing/2014/main" id="{79BCADDD-CD6A-F793-D8B5-4C068B2CF9C6}"/>
                </a:ext>
              </a:extLst>
            </p:cNvPr>
            <p:cNvSpPr/>
            <p:nvPr userDrawn="1"/>
          </p:nvSpPr>
          <p:spPr>
            <a:xfrm rot="5400000">
              <a:off x="-625839" y="1914994"/>
              <a:ext cx="3785015" cy="2533337"/>
            </a:xfrm>
            <a:prstGeom prst="parallelogram">
              <a:avLst>
                <a:gd name="adj" fmla="val 49261"/>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a:extLst>
                <a:ext uri="{FF2B5EF4-FFF2-40B4-BE49-F238E27FC236}">
                  <a16:creationId xmlns:a16="http://schemas.microsoft.com/office/drawing/2014/main" id="{99233909-B9A4-603A-5BA4-0A3D401BCF76}"/>
                </a:ext>
              </a:extLst>
            </p:cNvPr>
            <p:cNvSpPr/>
            <p:nvPr userDrawn="1"/>
          </p:nvSpPr>
          <p:spPr>
            <a:xfrm rot="5400000">
              <a:off x="-257332" y="4074828"/>
              <a:ext cx="3048001" cy="2533337"/>
            </a:xfrm>
            <a:custGeom>
              <a:avLst/>
              <a:gdLst>
                <a:gd name="connsiteX0" fmla="*/ 0 w 3048001"/>
                <a:gd name="connsiteY0" fmla="*/ 2533337 h 2533337"/>
                <a:gd name="connsiteX1" fmla="*/ 1247947 w 3048001"/>
                <a:gd name="connsiteY1" fmla="*/ 0 h 2533337"/>
                <a:gd name="connsiteX2" fmla="*/ 3048001 w 3048001"/>
                <a:gd name="connsiteY2" fmla="*/ 0 h 2533337"/>
                <a:gd name="connsiteX3" fmla="*/ 3048001 w 304800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3048001" h="2533337">
                  <a:moveTo>
                    <a:pt x="0" y="2533337"/>
                  </a:moveTo>
                  <a:lnTo>
                    <a:pt x="1247947" y="0"/>
                  </a:lnTo>
                  <a:lnTo>
                    <a:pt x="3048001" y="0"/>
                  </a:lnTo>
                  <a:lnTo>
                    <a:pt x="3048001"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Parallelogram 11">
              <a:extLst>
                <a:ext uri="{FF2B5EF4-FFF2-40B4-BE49-F238E27FC236}">
                  <a16:creationId xmlns:a16="http://schemas.microsoft.com/office/drawing/2014/main" id="{7AC32EC1-2AB2-F3C7-E0EA-AD78CC371020}"/>
                </a:ext>
              </a:extLst>
            </p:cNvPr>
            <p:cNvSpPr/>
            <p:nvPr userDrawn="1"/>
          </p:nvSpPr>
          <p:spPr>
            <a:xfrm rot="16200000" flipH="1">
              <a:off x="1900006" y="1911247"/>
              <a:ext cx="3792510" cy="2533337"/>
            </a:xfrm>
            <a:prstGeom prst="parallelogram">
              <a:avLst>
                <a:gd name="adj" fmla="val 49853"/>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Parallelogram 13">
              <a:extLst>
                <a:ext uri="{FF2B5EF4-FFF2-40B4-BE49-F238E27FC236}">
                  <a16:creationId xmlns:a16="http://schemas.microsoft.com/office/drawing/2014/main" id="{F3D44C8E-2B84-F0A1-AC71-46A171131C3D}"/>
                </a:ext>
              </a:extLst>
            </p:cNvPr>
            <p:cNvSpPr/>
            <p:nvPr userDrawn="1"/>
          </p:nvSpPr>
          <p:spPr>
            <a:xfrm rot="5400000">
              <a:off x="4425494" y="1911247"/>
              <a:ext cx="3807501" cy="2533337"/>
            </a:xfrm>
            <a:prstGeom prst="parallelogram">
              <a:avLst>
                <a:gd name="adj" fmla="val 49825"/>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E2193564-ECAE-D147-3744-52DB35F954D0}"/>
                </a:ext>
              </a:extLst>
            </p:cNvPr>
            <p:cNvSpPr/>
            <p:nvPr userDrawn="1"/>
          </p:nvSpPr>
          <p:spPr>
            <a:xfrm rot="5400000">
              <a:off x="2896850" y="4699418"/>
              <a:ext cx="1798820" cy="2533337"/>
            </a:xfrm>
            <a:custGeom>
              <a:avLst/>
              <a:gdLst>
                <a:gd name="connsiteX0" fmla="*/ 0 w 1798820"/>
                <a:gd name="connsiteY0" fmla="*/ 2533337 h 2533337"/>
                <a:gd name="connsiteX1" fmla="*/ 1270443 w 1798820"/>
                <a:gd name="connsiteY1" fmla="*/ 0 h 2533337"/>
                <a:gd name="connsiteX2" fmla="*/ 1798820 w 1798820"/>
                <a:gd name="connsiteY2" fmla="*/ 0 h 2533337"/>
                <a:gd name="connsiteX3" fmla="*/ 1798820 w 1798820"/>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1798820" h="2533337">
                  <a:moveTo>
                    <a:pt x="0" y="2533337"/>
                  </a:moveTo>
                  <a:lnTo>
                    <a:pt x="1270443" y="0"/>
                  </a:lnTo>
                  <a:lnTo>
                    <a:pt x="1798820" y="0"/>
                  </a:lnTo>
                  <a:lnTo>
                    <a:pt x="1798820"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3FD99CAB-7C2C-C9C2-F8CA-1F627406C020}"/>
                </a:ext>
              </a:extLst>
            </p:cNvPr>
            <p:cNvSpPr/>
            <p:nvPr userDrawn="1"/>
          </p:nvSpPr>
          <p:spPr>
            <a:xfrm rot="5400000">
              <a:off x="6692483" y="3434622"/>
              <a:ext cx="4328411" cy="2533337"/>
            </a:xfrm>
            <a:custGeom>
              <a:avLst/>
              <a:gdLst>
                <a:gd name="connsiteX0" fmla="*/ 0 w 4328411"/>
                <a:gd name="connsiteY0" fmla="*/ 2533337 h 2533337"/>
                <a:gd name="connsiteX1" fmla="*/ 1270443 w 4328411"/>
                <a:gd name="connsiteY1" fmla="*/ 0 h 2533337"/>
                <a:gd name="connsiteX2" fmla="*/ 4328411 w 4328411"/>
                <a:gd name="connsiteY2" fmla="*/ 0 h 2533337"/>
                <a:gd name="connsiteX3" fmla="*/ 4328411 w 432841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4328411" h="2533337">
                  <a:moveTo>
                    <a:pt x="0" y="2533337"/>
                  </a:moveTo>
                  <a:lnTo>
                    <a:pt x="1270443" y="0"/>
                  </a:lnTo>
                  <a:lnTo>
                    <a:pt x="4328411" y="0"/>
                  </a:lnTo>
                  <a:lnTo>
                    <a:pt x="4328411"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AEDCFFAE-17B0-FC58-FEC7-20A743EDC509}"/>
                </a:ext>
              </a:extLst>
            </p:cNvPr>
            <p:cNvSpPr/>
            <p:nvPr userDrawn="1"/>
          </p:nvSpPr>
          <p:spPr>
            <a:xfrm rot="16200000" flipH="1">
              <a:off x="5427067" y="4700043"/>
              <a:ext cx="1797569" cy="2533337"/>
            </a:xfrm>
            <a:custGeom>
              <a:avLst/>
              <a:gdLst>
                <a:gd name="connsiteX0" fmla="*/ 0 w 1797569"/>
                <a:gd name="connsiteY0" fmla="*/ 2533337 h 2533337"/>
                <a:gd name="connsiteX1" fmla="*/ 1797569 w 1797569"/>
                <a:gd name="connsiteY1" fmla="*/ 2533337 h 2533337"/>
                <a:gd name="connsiteX2" fmla="*/ 1797569 w 1797569"/>
                <a:gd name="connsiteY2" fmla="*/ 0 h 2533337"/>
                <a:gd name="connsiteX3" fmla="*/ 1262944 w 1797569"/>
                <a:gd name="connsiteY3" fmla="*/ 0 h 2533337"/>
              </a:gdLst>
              <a:ahLst/>
              <a:cxnLst>
                <a:cxn ang="0">
                  <a:pos x="connsiteX0" y="connsiteY0"/>
                </a:cxn>
                <a:cxn ang="0">
                  <a:pos x="connsiteX1" y="connsiteY1"/>
                </a:cxn>
                <a:cxn ang="0">
                  <a:pos x="connsiteX2" y="connsiteY2"/>
                </a:cxn>
                <a:cxn ang="0">
                  <a:pos x="connsiteX3" y="connsiteY3"/>
                </a:cxn>
              </a:cxnLst>
              <a:rect l="l" t="t" r="r" b="b"/>
              <a:pathLst>
                <a:path w="1797569" h="2533337">
                  <a:moveTo>
                    <a:pt x="0" y="2533337"/>
                  </a:moveTo>
                  <a:lnTo>
                    <a:pt x="1797569" y="2533337"/>
                  </a:lnTo>
                  <a:lnTo>
                    <a:pt x="1797569" y="0"/>
                  </a:lnTo>
                  <a:lnTo>
                    <a:pt x="1262944" y="0"/>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81422085-CC28-017A-5730-9C80D1CC74F1}"/>
                </a:ext>
              </a:extLst>
            </p:cNvPr>
            <p:cNvSpPr/>
            <p:nvPr userDrawn="1"/>
          </p:nvSpPr>
          <p:spPr>
            <a:xfrm rot="16200000" flipH="1">
              <a:off x="9105838" y="3779330"/>
              <a:ext cx="4097277" cy="2075054"/>
            </a:xfrm>
            <a:custGeom>
              <a:avLst/>
              <a:gdLst>
                <a:gd name="connsiteX0" fmla="*/ 0 w 4097277"/>
                <a:gd name="connsiteY0" fmla="*/ 2075054 h 2075054"/>
                <a:gd name="connsiteX1" fmla="*/ 4097277 w 4097277"/>
                <a:gd name="connsiteY1" fmla="*/ 2075053 h 2075054"/>
                <a:gd name="connsiteX2" fmla="*/ 4097277 w 4097277"/>
                <a:gd name="connsiteY2" fmla="*/ 0 h 2075054"/>
                <a:gd name="connsiteX3" fmla="*/ 1034476 w 4097277"/>
                <a:gd name="connsiteY3" fmla="*/ 0 h 2075054"/>
              </a:gdLst>
              <a:ahLst/>
              <a:cxnLst>
                <a:cxn ang="0">
                  <a:pos x="connsiteX0" y="connsiteY0"/>
                </a:cxn>
                <a:cxn ang="0">
                  <a:pos x="connsiteX1" y="connsiteY1"/>
                </a:cxn>
                <a:cxn ang="0">
                  <a:pos x="connsiteX2" y="connsiteY2"/>
                </a:cxn>
                <a:cxn ang="0">
                  <a:pos x="connsiteX3" y="connsiteY3"/>
                </a:cxn>
              </a:cxnLst>
              <a:rect l="l" t="t" r="r" b="b"/>
              <a:pathLst>
                <a:path w="4097277" h="2075054">
                  <a:moveTo>
                    <a:pt x="0" y="2075054"/>
                  </a:moveTo>
                  <a:lnTo>
                    <a:pt x="4097277" y="2075053"/>
                  </a:lnTo>
                  <a:lnTo>
                    <a:pt x="4097277" y="0"/>
                  </a:lnTo>
                  <a:lnTo>
                    <a:pt x="1034476" y="0"/>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Triangle 21">
              <a:extLst>
                <a:ext uri="{FF2B5EF4-FFF2-40B4-BE49-F238E27FC236}">
                  <a16:creationId xmlns:a16="http://schemas.microsoft.com/office/drawing/2014/main" id="{99B92CB3-AB72-1AB9-B3C1-EB5255739F9A}"/>
                </a:ext>
              </a:extLst>
            </p:cNvPr>
            <p:cNvSpPr/>
            <p:nvPr userDrawn="1"/>
          </p:nvSpPr>
          <p:spPr>
            <a:xfrm flipV="1">
              <a:off x="7592520" y="-704"/>
              <a:ext cx="4599482" cy="2309256"/>
            </a:xfrm>
            <a:prstGeom prst="triangle">
              <a:avLst>
                <a:gd name="adj" fmla="val 100000"/>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113773"/>
            <a:ext cx="9296152" cy="1308974"/>
          </a:xfrm>
          <a:prstGeom prst="rect">
            <a:avLst/>
          </a:prstGeom>
        </p:spPr>
        <p:txBody>
          <a:bodyPr vert="horz" lIns="0" tIns="0" rIns="0" bIns="0" rtlCol="0" anchor="b">
            <a:noAutofit/>
          </a:bodyPr>
          <a:lstStyle>
            <a:lvl1pPr>
              <a:defRPr sz="4800">
                <a:solidFill>
                  <a:schemeClr val="tx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284915"/>
            <a:ext cx="4596063" cy="497118"/>
          </a:xfrm>
        </p:spPr>
        <p:txBody>
          <a:bodyPr/>
          <a:lstStyle>
            <a:lvl1pPr>
              <a:spcBef>
                <a:spcPts val="0"/>
              </a:spcBef>
              <a:spcAft>
                <a:spcPts val="200"/>
              </a:spcAft>
              <a:defRPr sz="1100">
                <a:solidFill>
                  <a:schemeClr val="tx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 2026 AlignOrg Solutions. All rights reserved. This content should not be shared, reproduced, or transmitted to anyone without permission from </a:t>
            </a:r>
            <a:r>
              <a:rPr lang="en-US" sz="700" dirty="0" err="1">
                <a:solidFill>
                  <a:schemeClr val="tx1"/>
                </a:solidFill>
              </a:rPr>
              <a:t>AlignOrg</a:t>
            </a:r>
            <a:r>
              <a:rPr lang="en-US" sz="700" dirty="0">
                <a:solidFill>
                  <a:schemeClr val="tx1"/>
                </a:solidFill>
              </a:rPr>
              <a:t> Solutions.</a:t>
            </a:r>
          </a:p>
        </p:txBody>
      </p:sp>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456242"/>
            <a:ext cx="9296152" cy="617538"/>
          </a:xfrm>
        </p:spPr>
        <p:txBody>
          <a:bodyPr/>
          <a:lstStyle>
            <a:lvl1pPr>
              <a:defRPr sz="2400" b="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sp>
        <p:nvSpPr>
          <p:cNvPr id="48" name="Picture Placeholder 47">
            <a:extLst>
              <a:ext uri="{FF2B5EF4-FFF2-40B4-BE49-F238E27FC236}">
                <a16:creationId xmlns:a16="http://schemas.microsoft.com/office/drawing/2014/main" id="{7A2C6998-20E7-9FE7-945E-7F09931C09C2}"/>
              </a:ext>
            </a:extLst>
          </p:cNvPr>
          <p:cNvSpPr>
            <a:spLocks noGrp="1"/>
          </p:cNvSpPr>
          <p:nvPr>
            <p:ph type="pic" sz="quarter" idx="12" hasCustomPrompt="1"/>
          </p:nvPr>
        </p:nvSpPr>
        <p:spPr>
          <a:xfrm>
            <a:off x="2817825" y="372781"/>
            <a:ext cx="1643026" cy="390167"/>
          </a:xfrm>
          <a:solidFill>
            <a:schemeClr val="bg2">
              <a:alpha val="50251"/>
            </a:schemeClr>
          </a:solidFill>
        </p:spPr>
        <p:txBody>
          <a:bodyPr anchor="ctr"/>
          <a:lstStyle>
            <a:lvl1pPr algn="ctr">
              <a:defRPr sz="700" b="0"/>
            </a:lvl1pPr>
          </a:lstStyle>
          <a:p>
            <a:r>
              <a:rPr lang="en-US" dirty="0"/>
              <a:t>Insert partner logo here;</a:t>
            </a:r>
            <a:br>
              <a:rPr lang="en-US" dirty="0"/>
            </a:br>
            <a:r>
              <a:rPr lang="en-US" dirty="0"/>
              <a:t>remove background fill</a:t>
            </a:r>
          </a:p>
        </p:txBody>
      </p:sp>
      <p:cxnSp>
        <p:nvCxnSpPr>
          <p:cNvPr id="50" name="Straight Connector 49">
            <a:extLst>
              <a:ext uri="{FF2B5EF4-FFF2-40B4-BE49-F238E27FC236}">
                <a16:creationId xmlns:a16="http://schemas.microsoft.com/office/drawing/2014/main" id="{42A80514-35B8-CF09-C6D5-192C89672936}"/>
              </a:ext>
            </a:extLst>
          </p:cNvPr>
          <p:cNvCxnSpPr/>
          <p:nvPr userDrawn="1"/>
        </p:nvCxnSpPr>
        <p:spPr>
          <a:xfrm>
            <a:off x="2460172" y="336686"/>
            <a:ext cx="0" cy="467513"/>
          </a:xfrm>
          <a:prstGeom prst="line">
            <a:avLst/>
          </a:prstGeom>
          <a:ln>
            <a:solidFill>
              <a:schemeClr val="tx2">
                <a:lumMod val="20000"/>
                <a:lumOff val="80000"/>
              </a:schemeClr>
            </a:solidFill>
          </a:ln>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FB9559F3-50A0-AC97-7907-669424DA295E}"/>
              </a:ext>
            </a:extLst>
          </p:cNvPr>
          <p:cNvPicPr>
            <a:picLocks noChangeAspect="1"/>
          </p:cNvPicPr>
          <p:nvPr userDrawn="1"/>
        </p:nvPicPr>
        <p:blipFill>
          <a:blip r:embed="rId2"/>
          <a:srcRect/>
          <a:stretch/>
        </p:blipFill>
        <p:spPr>
          <a:xfrm>
            <a:off x="560328" y="370975"/>
            <a:ext cx="1501083" cy="387076"/>
          </a:xfrm>
          <a:prstGeom prst="rect">
            <a:avLst/>
          </a:prstGeom>
        </p:spPr>
      </p:pic>
    </p:spTree>
    <p:extLst>
      <p:ext uri="{BB962C8B-B14F-4D97-AF65-F5344CB8AC3E}">
        <p14:creationId xmlns:p14="http://schemas.microsoft.com/office/powerpoint/2010/main" val="1787086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ank You A2">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50580A5A-8DCD-E67F-CA88-D6C075CFA956}"/>
              </a:ext>
            </a:extLst>
          </p:cNvPr>
          <p:cNvGrpSpPr/>
          <p:nvPr userDrawn="1"/>
        </p:nvGrpSpPr>
        <p:grpSpPr>
          <a:xfrm>
            <a:off x="0" y="-704"/>
            <a:ext cx="12192004" cy="6866201"/>
            <a:chOff x="0" y="-704"/>
            <a:chExt cx="12192004" cy="6866201"/>
          </a:xfrm>
        </p:grpSpPr>
        <p:sp>
          <p:nvSpPr>
            <p:cNvPr id="22" name="Diamond 21">
              <a:extLst>
                <a:ext uri="{FF2B5EF4-FFF2-40B4-BE49-F238E27FC236}">
                  <a16:creationId xmlns:a16="http://schemas.microsoft.com/office/drawing/2014/main" id="{808849EF-5AD1-411A-5CE4-8F4FE78ED554}"/>
                </a:ext>
              </a:extLst>
            </p:cNvPr>
            <p:cNvSpPr/>
            <p:nvPr userDrawn="1"/>
          </p:nvSpPr>
          <p:spPr>
            <a:xfrm>
              <a:off x="2508190" y="3802672"/>
              <a:ext cx="5091492" cy="2540833"/>
            </a:xfrm>
            <a:prstGeom prst="diamond">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a:extLst>
                <a:ext uri="{FF2B5EF4-FFF2-40B4-BE49-F238E27FC236}">
                  <a16:creationId xmlns:a16="http://schemas.microsoft.com/office/drawing/2014/main" id="{5280A38D-AA17-EED1-E859-847C973192F1}"/>
                </a:ext>
              </a:extLst>
            </p:cNvPr>
            <p:cNvSpPr/>
            <p:nvPr userDrawn="1"/>
          </p:nvSpPr>
          <p:spPr>
            <a:xfrm>
              <a:off x="5053667" y="0"/>
              <a:ext cx="7138334" cy="3813748"/>
            </a:xfrm>
            <a:custGeom>
              <a:avLst/>
              <a:gdLst>
                <a:gd name="connsiteX0" fmla="*/ 2537085 w 7134235"/>
                <a:gd name="connsiteY0" fmla="*/ 0 h 3813748"/>
                <a:gd name="connsiteX1" fmla="*/ 5068678 w 7134235"/>
                <a:gd name="connsiteY1" fmla="*/ 1267667 h 3813748"/>
                <a:gd name="connsiteX2" fmla="*/ 5069340 w 7134235"/>
                <a:gd name="connsiteY2" fmla="*/ 1267335 h 3813748"/>
                <a:gd name="connsiteX3" fmla="*/ 7134235 w 7134235"/>
                <a:gd name="connsiteY3" fmla="*/ 2303579 h 3813748"/>
                <a:gd name="connsiteX4" fmla="*/ 7134235 w 7134235"/>
                <a:gd name="connsiteY4" fmla="*/ 2777505 h 3813748"/>
                <a:gd name="connsiteX5" fmla="*/ 5069340 w 7134235"/>
                <a:gd name="connsiteY5" fmla="*/ 3813748 h 3813748"/>
                <a:gd name="connsiteX6" fmla="*/ 2532255 w 7134235"/>
                <a:gd name="connsiteY6" fmla="*/ 2540542 h 3813748"/>
                <a:gd name="connsiteX7" fmla="*/ 2534377 w 7134235"/>
                <a:gd name="connsiteY7" fmla="*/ 2539477 h 3813748"/>
                <a:gd name="connsiteX8" fmla="*/ 0 w 7134235"/>
                <a:gd name="connsiteY8" fmla="*/ 1270417 h 3813748"/>
                <a:gd name="connsiteX0" fmla="*/ 2532984 w 7130134"/>
                <a:gd name="connsiteY0" fmla="*/ 0 h 3813748"/>
                <a:gd name="connsiteX1" fmla="*/ 5064577 w 7130134"/>
                <a:gd name="connsiteY1" fmla="*/ 1267667 h 3813748"/>
                <a:gd name="connsiteX2" fmla="*/ 5065239 w 7130134"/>
                <a:gd name="connsiteY2" fmla="*/ 1267335 h 3813748"/>
                <a:gd name="connsiteX3" fmla="*/ 7130134 w 7130134"/>
                <a:gd name="connsiteY3" fmla="*/ 2303579 h 3813748"/>
                <a:gd name="connsiteX4" fmla="*/ 7130134 w 7130134"/>
                <a:gd name="connsiteY4" fmla="*/ 2777505 h 3813748"/>
                <a:gd name="connsiteX5" fmla="*/ 5065239 w 7130134"/>
                <a:gd name="connsiteY5" fmla="*/ 3813748 h 3813748"/>
                <a:gd name="connsiteX6" fmla="*/ 2528154 w 7130134"/>
                <a:gd name="connsiteY6" fmla="*/ 2540542 h 3813748"/>
                <a:gd name="connsiteX7" fmla="*/ 2530276 w 7130134"/>
                <a:gd name="connsiteY7" fmla="*/ 2539477 h 3813748"/>
                <a:gd name="connsiteX8" fmla="*/ 0 w 7130134"/>
                <a:gd name="connsiteY8" fmla="*/ 1270417 h 3813748"/>
                <a:gd name="connsiteX9" fmla="*/ 2532984 w 7130134"/>
                <a:gd name="connsiteY9" fmla="*/ 0 h 3813748"/>
                <a:gd name="connsiteX0" fmla="*/ 1954820 w 6551970"/>
                <a:gd name="connsiteY0" fmla="*/ 0 h 3813748"/>
                <a:gd name="connsiteX1" fmla="*/ 4486413 w 6551970"/>
                <a:gd name="connsiteY1" fmla="*/ 1267667 h 3813748"/>
                <a:gd name="connsiteX2" fmla="*/ 4487075 w 6551970"/>
                <a:gd name="connsiteY2" fmla="*/ 1267335 h 3813748"/>
                <a:gd name="connsiteX3" fmla="*/ 6551970 w 6551970"/>
                <a:gd name="connsiteY3" fmla="*/ 2303579 h 3813748"/>
                <a:gd name="connsiteX4" fmla="*/ 6551970 w 6551970"/>
                <a:gd name="connsiteY4" fmla="*/ 2777505 h 3813748"/>
                <a:gd name="connsiteX5" fmla="*/ 4487075 w 6551970"/>
                <a:gd name="connsiteY5" fmla="*/ 3813748 h 3813748"/>
                <a:gd name="connsiteX6" fmla="*/ 1949990 w 6551970"/>
                <a:gd name="connsiteY6" fmla="*/ 2540542 h 3813748"/>
                <a:gd name="connsiteX7" fmla="*/ 1952112 w 6551970"/>
                <a:gd name="connsiteY7" fmla="*/ 2539477 h 3813748"/>
                <a:gd name="connsiteX8" fmla="*/ 0 w 6551970"/>
                <a:gd name="connsiteY8" fmla="*/ 1286819 h 3813748"/>
                <a:gd name="connsiteX9" fmla="*/ 1954820 w 6551970"/>
                <a:gd name="connsiteY9" fmla="*/ 0 h 3813748"/>
                <a:gd name="connsiteX0" fmla="*/ 2541184 w 7138334"/>
                <a:gd name="connsiteY0" fmla="*/ 0 h 3813748"/>
                <a:gd name="connsiteX1" fmla="*/ 5072777 w 7138334"/>
                <a:gd name="connsiteY1" fmla="*/ 1267667 h 3813748"/>
                <a:gd name="connsiteX2" fmla="*/ 5073439 w 7138334"/>
                <a:gd name="connsiteY2" fmla="*/ 1267335 h 3813748"/>
                <a:gd name="connsiteX3" fmla="*/ 7138334 w 7138334"/>
                <a:gd name="connsiteY3" fmla="*/ 2303579 h 3813748"/>
                <a:gd name="connsiteX4" fmla="*/ 7138334 w 7138334"/>
                <a:gd name="connsiteY4" fmla="*/ 2777505 h 3813748"/>
                <a:gd name="connsiteX5" fmla="*/ 5073439 w 7138334"/>
                <a:gd name="connsiteY5" fmla="*/ 3813748 h 3813748"/>
                <a:gd name="connsiteX6" fmla="*/ 2536354 w 7138334"/>
                <a:gd name="connsiteY6" fmla="*/ 2540542 h 3813748"/>
                <a:gd name="connsiteX7" fmla="*/ 2538476 w 7138334"/>
                <a:gd name="connsiteY7" fmla="*/ 2539477 h 3813748"/>
                <a:gd name="connsiteX8" fmla="*/ 0 w 7138334"/>
                <a:gd name="connsiteY8" fmla="*/ 1282718 h 3813748"/>
                <a:gd name="connsiteX9" fmla="*/ 2541184 w 7138334"/>
                <a:gd name="connsiteY9" fmla="*/ 0 h 381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334" h="3813748">
                  <a:moveTo>
                    <a:pt x="2541184" y="0"/>
                  </a:moveTo>
                  <a:lnTo>
                    <a:pt x="5072777" y="1267667"/>
                  </a:lnTo>
                  <a:lnTo>
                    <a:pt x="5073439" y="1267335"/>
                  </a:lnTo>
                  <a:lnTo>
                    <a:pt x="7138334" y="2303579"/>
                  </a:lnTo>
                  <a:lnTo>
                    <a:pt x="7138334" y="2777505"/>
                  </a:lnTo>
                  <a:lnTo>
                    <a:pt x="5073439" y="3813748"/>
                  </a:lnTo>
                  <a:lnTo>
                    <a:pt x="2536354" y="2540542"/>
                  </a:lnTo>
                  <a:lnTo>
                    <a:pt x="2538476" y="2539477"/>
                  </a:lnTo>
                  <a:lnTo>
                    <a:pt x="0" y="1282718"/>
                  </a:lnTo>
                  <a:lnTo>
                    <a:pt x="2541184"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Parallelogram 24">
              <a:extLst>
                <a:ext uri="{FF2B5EF4-FFF2-40B4-BE49-F238E27FC236}">
                  <a16:creationId xmlns:a16="http://schemas.microsoft.com/office/drawing/2014/main" id="{427E9B2E-C500-F540-FDD8-5EE11CE11A35}"/>
                </a:ext>
              </a:extLst>
            </p:cNvPr>
            <p:cNvSpPr/>
            <p:nvPr userDrawn="1"/>
          </p:nvSpPr>
          <p:spPr>
            <a:xfrm rot="5400000">
              <a:off x="-625839" y="1914994"/>
              <a:ext cx="3785015" cy="2533337"/>
            </a:xfrm>
            <a:prstGeom prst="parallelogram">
              <a:avLst>
                <a:gd name="adj" fmla="val 49261"/>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25">
              <a:extLst>
                <a:ext uri="{FF2B5EF4-FFF2-40B4-BE49-F238E27FC236}">
                  <a16:creationId xmlns:a16="http://schemas.microsoft.com/office/drawing/2014/main" id="{D92DE173-BBE2-1C5E-B2E0-2C19AE13C133}"/>
                </a:ext>
              </a:extLst>
            </p:cNvPr>
            <p:cNvSpPr/>
            <p:nvPr userDrawn="1"/>
          </p:nvSpPr>
          <p:spPr>
            <a:xfrm rot="5400000">
              <a:off x="-257332" y="4074828"/>
              <a:ext cx="3048001" cy="2533337"/>
            </a:xfrm>
            <a:custGeom>
              <a:avLst/>
              <a:gdLst>
                <a:gd name="connsiteX0" fmla="*/ 0 w 3048001"/>
                <a:gd name="connsiteY0" fmla="*/ 2533337 h 2533337"/>
                <a:gd name="connsiteX1" fmla="*/ 1247947 w 3048001"/>
                <a:gd name="connsiteY1" fmla="*/ 0 h 2533337"/>
                <a:gd name="connsiteX2" fmla="*/ 3048001 w 3048001"/>
                <a:gd name="connsiteY2" fmla="*/ 0 h 2533337"/>
                <a:gd name="connsiteX3" fmla="*/ 3048001 w 304800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3048001" h="2533337">
                  <a:moveTo>
                    <a:pt x="0" y="2533337"/>
                  </a:moveTo>
                  <a:lnTo>
                    <a:pt x="1247947" y="0"/>
                  </a:lnTo>
                  <a:lnTo>
                    <a:pt x="3048001" y="0"/>
                  </a:lnTo>
                  <a:lnTo>
                    <a:pt x="3048001"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Parallelogram 26">
              <a:extLst>
                <a:ext uri="{FF2B5EF4-FFF2-40B4-BE49-F238E27FC236}">
                  <a16:creationId xmlns:a16="http://schemas.microsoft.com/office/drawing/2014/main" id="{1C9CDAFC-6D63-A64A-2C96-BF8D6EA162E3}"/>
                </a:ext>
              </a:extLst>
            </p:cNvPr>
            <p:cNvSpPr/>
            <p:nvPr userDrawn="1"/>
          </p:nvSpPr>
          <p:spPr>
            <a:xfrm rot="16200000" flipH="1">
              <a:off x="1900006" y="1911247"/>
              <a:ext cx="3792510" cy="2533337"/>
            </a:xfrm>
            <a:prstGeom prst="parallelogram">
              <a:avLst>
                <a:gd name="adj" fmla="val 49853"/>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Parallelogram 27">
              <a:extLst>
                <a:ext uri="{FF2B5EF4-FFF2-40B4-BE49-F238E27FC236}">
                  <a16:creationId xmlns:a16="http://schemas.microsoft.com/office/drawing/2014/main" id="{F3C614AF-321D-DE0F-648A-EA409581ED60}"/>
                </a:ext>
              </a:extLst>
            </p:cNvPr>
            <p:cNvSpPr/>
            <p:nvPr userDrawn="1"/>
          </p:nvSpPr>
          <p:spPr>
            <a:xfrm rot="5400000">
              <a:off x="4425494" y="1911247"/>
              <a:ext cx="3807501" cy="2533337"/>
            </a:xfrm>
            <a:prstGeom prst="parallelogram">
              <a:avLst>
                <a:gd name="adj" fmla="val 49825"/>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E64BF6E6-BC60-3699-E430-8665D921FC70}"/>
                </a:ext>
              </a:extLst>
            </p:cNvPr>
            <p:cNvSpPr/>
            <p:nvPr userDrawn="1"/>
          </p:nvSpPr>
          <p:spPr>
            <a:xfrm rot="5400000">
              <a:off x="2896850" y="4699418"/>
              <a:ext cx="1798820" cy="2533337"/>
            </a:xfrm>
            <a:custGeom>
              <a:avLst/>
              <a:gdLst>
                <a:gd name="connsiteX0" fmla="*/ 0 w 1798820"/>
                <a:gd name="connsiteY0" fmla="*/ 2533337 h 2533337"/>
                <a:gd name="connsiteX1" fmla="*/ 1270443 w 1798820"/>
                <a:gd name="connsiteY1" fmla="*/ 0 h 2533337"/>
                <a:gd name="connsiteX2" fmla="*/ 1798820 w 1798820"/>
                <a:gd name="connsiteY2" fmla="*/ 0 h 2533337"/>
                <a:gd name="connsiteX3" fmla="*/ 1798820 w 1798820"/>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1798820" h="2533337">
                  <a:moveTo>
                    <a:pt x="0" y="2533337"/>
                  </a:moveTo>
                  <a:lnTo>
                    <a:pt x="1270443" y="0"/>
                  </a:lnTo>
                  <a:lnTo>
                    <a:pt x="1798820" y="0"/>
                  </a:lnTo>
                  <a:lnTo>
                    <a:pt x="1798820"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29">
              <a:extLst>
                <a:ext uri="{FF2B5EF4-FFF2-40B4-BE49-F238E27FC236}">
                  <a16:creationId xmlns:a16="http://schemas.microsoft.com/office/drawing/2014/main" id="{101F7628-213B-1802-AD33-D4F991F586C1}"/>
                </a:ext>
              </a:extLst>
            </p:cNvPr>
            <p:cNvSpPr/>
            <p:nvPr userDrawn="1"/>
          </p:nvSpPr>
          <p:spPr>
            <a:xfrm rot="5400000">
              <a:off x="6692483" y="3434622"/>
              <a:ext cx="4328411" cy="2533337"/>
            </a:xfrm>
            <a:custGeom>
              <a:avLst/>
              <a:gdLst>
                <a:gd name="connsiteX0" fmla="*/ 0 w 4328411"/>
                <a:gd name="connsiteY0" fmla="*/ 2533337 h 2533337"/>
                <a:gd name="connsiteX1" fmla="*/ 1270443 w 4328411"/>
                <a:gd name="connsiteY1" fmla="*/ 0 h 2533337"/>
                <a:gd name="connsiteX2" fmla="*/ 4328411 w 4328411"/>
                <a:gd name="connsiteY2" fmla="*/ 0 h 2533337"/>
                <a:gd name="connsiteX3" fmla="*/ 4328411 w 4328411"/>
                <a:gd name="connsiteY3" fmla="*/ 2533337 h 2533337"/>
              </a:gdLst>
              <a:ahLst/>
              <a:cxnLst>
                <a:cxn ang="0">
                  <a:pos x="connsiteX0" y="connsiteY0"/>
                </a:cxn>
                <a:cxn ang="0">
                  <a:pos x="connsiteX1" y="connsiteY1"/>
                </a:cxn>
                <a:cxn ang="0">
                  <a:pos x="connsiteX2" y="connsiteY2"/>
                </a:cxn>
                <a:cxn ang="0">
                  <a:pos x="connsiteX3" y="connsiteY3"/>
                </a:cxn>
              </a:cxnLst>
              <a:rect l="l" t="t" r="r" b="b"/>
              <a:pathLst>
                <a:path w="4328411" h="2533337">
                  <a:moveTo>
                    <a:pt x="0" y="2533337"/>
                  </a:moveTo>
                  <a:lnTo>
                    <a:pt x="1270443" y="0"/>
                  </a:lnTo>
                  <a:lnTo>
                    <a:pt x="4328411" y="0"/>
                  </a:lnTo>
                  <a:lnTo>
                    <a:pt x="4328411" y="2533337"/>
                  </a:ln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30">
              <a:extLst>
                <a:ext uri="{FF2B5EF4-FFF2-40B4-BE49-F238E27FC236}">
                  <a16:creationId xmlns:a16="http://schemas.microsoft.com/office/drawing/2014/main" id="{725AB99F-7D41-DFE9-D353-B3F07BF176A5}"/>
                </a:ext>
              </a:extLst>
            </p:cNvPr>
            <p:cNvSpPr/>
            <p:nvPr userDrawn="1"/>
          </p:nvSpPr>
          <p:spPr>
            <a:xfrm rot="16200000" flipH="1">
              <a:off x="5427067" y="4700043"/>
              <a:ext cx="1797569" cy="2533337"/>
            </a:xfrm>
            <a:custGeom>
              <a:avLst/>
              <a:gdLst>
                <a:gd name="connsiteX0" fmla="*/ 0 w 1797569"/>
                <a:gd name="connsiteY0" fmla="*/ 2533337 h 2533337"/>
                <a:gd name="connsiteX1" fmla="*/ 1797569 w 1797569"/>
                <a:gd name="connsiteY1" fmla="*/ 2533337 h 2533337"/>
                <a:gd name="connsiteX2" fmla="*/ 1797569 w 1797569"/>
                <a:gd name="connsiteY2" fmla="*/ 0 h 2533337"/>
                <a:gd name="connsiteX3" fmla="*/ 1262944 w 1797569"/>
                <a:gd name="connsiteY3" fmla="*/ 0 h 2533337"/>
              </a:gdLst>
              <a:ahLst/>
              <a:cxnLst>
                <a:cxn ang="0">
                  <a:pos x="connsiteX0" y="connsiteY0"/>
                </a:cxn>
                <a:cxn ang="0">
                  <a:pos x="connsiteX1" y="connsiteY1"/>
                </a:cxn>
                <a:cxn ang="0">
                  <a:pos x="connsiteX2" y="connsiteY2"/>
                </a:cxn>
                <a:cxn ang="0">
                  <a:pos x="connsiteX3" y="connsiteY3"/>
                </a:cxn>
              </a:cxnLst>
              <a:rect l="l" t="t" r="r" b="b"/>
              <a:pathLst>
                <a:path w="1797569" h="2533337">
                  <a:moveTo>
                    <a:pt x="0" y="2533337"/>
                  </a:moveTo>
                  <a:lnTo>
                    <a:pt x="1797569" y="2533337"/>
                  </a:lnTo>
                  <a:lnTo>
                    <a:pt x="1797569" y="0"/>
                  </a:lnTo>
                  <a:lnTo>
                    <a:pt x="1262944" y="0"/>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31">
              <a:extLst>
                <a:ext uri="{FF2B5EF4-FFF2-40B4-BE49-F238E27FC236}">
                  <a16:creationId xmlns:a16="http://schemas.microsoft.com/office/drawing/2014/main" id="{6D975DB1-92FB-A2B2-7CD7-A39B96CD3217}"/>
                </a:ext>
              </a:extLst>
            </p:cNvPr>
            <p:cNvSpPr/>
            <p:nvPr userDrawn="1"/>
          </p:nvSpPr>
          <p:spPr>
            <a:xfrm rot="16200000" flipH="1">
              <a:off x="9105838" y="3779330"/>
              <a:ext cx="4097277" cy="2075054"/>
            </a:xfrm>
            <a:custGeom>
              <a:avLst/>
              <a:gdLst>
                <a:gd name="connsiteX0" fmla="*/ 0 w 4097277"/>
                <a:gd name="connsiteY0" fmla="*/ 2075054 h 2075054"/>
                <a:gd name="connsiteX1" fmla="*/ 4097277 w 4097277"/>
                <a:gd name="connsiteY1" fmla="*/ 2075053 h 2075054"/>
                <a:gd name="connsiteX2" fmla="*/ 4097277 w 4097277"/>
                <a:gd name="connsiteY2" fmla="*/ 0 h 2075054"/>
                <a:gd name="connsiteX3" fmla="*/ 1034476 w 4097277"/>
                <a:gd name="connsiteY3" fmla="*/ 0 h 2075054"/>
              </a:gdLst>
              <a:ahLst/>
              <a:cxnLst>
                <a:cxn ang="0">
                  <a:pos x="connsiteX0" y="connsiteY0"/>
                </a:cxn>
                <a:cxn ang="0">
                  <a:pos x="connsiteX1" y="connsiteY1"/>
                </a:cxn>
                <a:cxn ang="0">
                  <a:pos x="connsiteX2" y="connsiteY2"/>
                </a:cxn>
                <a:cxn ang="0">
                  <a:pos x="connsiteX3" y="connsiteY3"/>
                </a:cxn>
              </a:cxnLst>
              <a:rect l="l" t="t" r="r" b="b"/>
              <a:pathLst>
                <a:path w="4097277" h="2075054">
                  <a:moveTo>
                    <a:pt x="0" y="2075054"/>
                  </a:moveTo>
                  <a:lnTo>
                    <a:pt x="4097277" y="2075053"/>
                  </a:lnTo>
                  <a:lnTo>
                    <a:pt x="4097277" y="0"/>
                  </a:lnTo>
                  <a:lnTo>
                    <a:pt x="1034476" y="0"/>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Triangle 33">
              <a:extLst>
                <a:ext uri="{FF2B5EF4-FFF2-40B4-BE49-F238E27FC236}">
                  <a16:creationId xmlns:a16="http://schemas.microsoft.com/office/drawing/2014/main" id="{DBF2C834-B734-A900-62E5-1BF68F47A1C8}"/>
                </a:ext>
              </a:extLst>
            </p:cNvPr>
            <p:cNvSpPr/>
            <p:nvPr userDrawn="1"/>
          </p:nvSpPr>
          <p:spPr>
            <a:xfrm flipV="1">
              <a:off x="7592520" y="-704"/>
              <a:ext cx="4599482" cy="2309256"/>
            </a:xfrm>
            <a:prstGeom prst="triangle">
              <a:avLst>
                <a:gd name="adj" fmla="val 100000"/>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extBox 1">
            <a:hlinkClick r:id="rId2"/>
            <a:extLst>
              <a:ext uri="{FF2B5EF4-FFF2-40B4-BE49-F238E27FC236}">
                <a16:creationId xmlns:a16="http://schemas.microsoft.com/office/drawing/2014/main" id="{3E3EDDB8-8048-DCB0-BFEE-00018CC0ABFA}"/>
              </a:ext>
            </a:extLst>
          </p:cNvPr>
          <p:cNvSpPr txBox="1"/>
          <p:nvPr userDrawn="1"/>
        </p:nvSpPr>
        <p:spPr>
          <a:xfrm>
            <a:off x="10120277" y="6349250"/>
            <a:ext cx="2071723"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err="1">
                <a:solidFill>
                  <a:schemeClr val="tx1"/>
                </a:solidFill>
              </a:rPr>
              <a:t>AlignOrg.com</a:t>
            </a:r>
            <a:endParaRPr lang="en-US" sz="1400" dirty="0">
              <a:solidFill>
                <a:schemeClr val="tx1"/>
              </a:solidFill>
            </a:endParaRPr>
          </a:p>
        </p:txBody>
      </p:sp>
      <p:sp>
        <p:nvSpPr>
          <p:cNvPr id="3" name="TextBox 2">
            <a:extLst>
              <a:ext uri="{FF2B5EF4-FFF2-40B4-BE49-F238E27FC236}">
                <a16:creationId xmlns:a16="http://schemas.microsoft.com/office/drawing/2014/main" id="{B48C076B-ADA8-F790-74EC-0EC615242B35}"/>
              </a:ext>
            </a:extLst>
          </p:cNvPr>
          <p:cNvSpPr txBox="1"/>
          <p:nvPr userDrawn="1"/>
        </p:nvSpPr>
        <p:spPr>
          <a:xfrm>
            <a:off x="570641" y="3868440"/>
            <a:ext cx="4633876" cy="92333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0" dirty="0">
                <a:solidFill>
                  <a:schemeClr val="tx1"/>
                </a:solidFill>
              </a:rPr>
              <a:t>Thank</a:t>
            </a:r>
            <a:r>
              <a:rPr lang="en-US" sz="6000" spc="-150" dirty="0">
                <a:solidFill>
                  <a:schemeClr val="tx1"/>
                </a:solidFill>
              </a:rPr>
              <a:t> </a:t>
            </a:r>
            <a:r>
              <a:rPr lang="en-US" sz="6000" dirty="0">
                <a:solidFill>
                  <a:schemeClr val="tx1"/>
                </a:solidFill>
              </a:rPr>
              <a:t>You</a:t>
            </a:r>
          </a:p>
        </p:txBody>
      </p:sp>
      <p:pic>
        <p:nvPicPr>
          <p:cNvPr id="4" name="Picture 3">
            <a:extLst>
              <a:ext uri="{FF2B5EF4-FFF2-40B4-BE49-F238E27FC236}">
                <a16:creationId xmlns:a16="http://schemas.microsoft.com/office/drawing/2014/main" id="{D9832A34-558B-7D05-F484-3DAF3F5DBDAC}"/>
              </a:ext>
            </a:extLst>
          </p:cNvPr>
          <p:cNvPicPr>
            <a:picLocks noChangeAspect="1"/>
          </p:cNvPicPr>
          <p:nvPr userDrawn="1"/>
        </p:nvPicPr>
        <p:blipFill>
          <a:blip r:embed="rId3"/>
          <a:srcRect/>
          <a:stretch/>
        </p:blipFill>
        <p:spPr>
          <a:xfrm>
            <a:off x="560328" y="370975"/>
            <a:ext cx="1501083" cy="387076"/>
          </a:xfrm>
          <a:prstGeom prst="rect">
            <a:avLst/>
          </a:prstGeom>
        </p:spPr>
      </p:pic>
    </p:spTree>
    <p:extLst>
      <p:ext uri="{BB962C8B-B14F-4D97-AF65-F5344CB8AC3E}">
        <p14:creationId xmlns:p14="http://schemas.microsoft.com/office/powerpoint/2010/main" val="21456764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ver B">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B3A5C693-0A8E-392A-2606-62E5C1DD99E6}"/>
              </a:ext>
            </a:extLst>
          </p:cNvPr>
          <p:cNvSpPr/>
          <p:nvPr userDrawn="1"/>
        </p:nvSpPr>
        <p:spPr>
          <a:xfrm>
            <a:off x="0" y="-6875"/>
            <a:ext cx="12192000" cy="6864875"/>
          </a:xfrm>
          <a:custGeom>
            <a:avLst/>
            <a:gdLst>
              <a:gd name="connsiteX0" fmla="*/ 9178366 w 12192000"/>
              <a:gd name="connsiteY0" fmla="*/ 0 h 6864875"/>
              <a:gd name="connsiteX1" fmla="*/ 12192000 w 12192000"/>
              <a:gd name="connsiteY1" fmla="*/ 0 h 6864875"/>
              <a:gd name="connsiteX2" fmla="*/ 12192000 w 12192000"/>
              <a:gd name="connsiteY2" fmla="*/ 6864875 h 6864875"/>
              <a:gd name="connsiteX3" fmla="*/ 0 w 12192000"/>
              <a:gd name="connsiteY3" fmla="*/ 6864875 h 6864875"/>
              <a:gd name="connsiteX4" fmla="*/ 0 w 12192000"/>
              <a:gd name="connsiteY4" fmla="*/ 3630097 h 6864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64875">
                <a:moveTo>
                  <a:pt x="9178366" y="0"/>
                </a:moveTo>
                <a:lnTo>
                  <a:pt x="12192000" y="0"/>
                </a:lnTo>
                <a:lnTo>
                  <a:pt x="12192000" y="6864875"/>
                </a:lnTo>
                <a:lnTo>
                  <a:pt x="0" y="6864875"/>
                </a:lnTo>
                <a:lnTo>
                  <a:pt x="0" y="3630097"/>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196273"/>
            <a:ext cx="9296152" cy="1308974"/>
          </a:xfrm>
          <a:prstGeom prst="rect">
            <a:avLst/>
          </a:prstGeom>
        </p:spPr>
        <p:txBody>
          <a:bodyPr vert="horz" lIns="0" tIns="0" rIns="0" bIns="0" rtlCol="0" anchor="b">
            <a:noAutofit/>
          </a:bodyPr>
          <a:lstStyle>
            <a:lvl1pPr>
              <a:defRPr sz="4800">
                <a:solidFill>
                  <a:schemeClr val="bg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367415"/>
            <a:ext cx="4596063" cy="497118"/>
          </a:xfrm>
        </p:spPr>
        <p:txBody>
          <a:bodyPr/>
          <a:lstStyle>
            <a:lvl1pPr>
              <a:spcBef>
                <a:spcPts val="0"/>
              </a:spcBef>
              <a:spcAft>
                <a:spcPts val="200"/>
              </a:spcAft>
              <a:defRPr sz="1100">
                <a:solidFill>
                  <a:schemeClr val="bg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 2026 AlignOrg Solutions. All rights reserved. This content should not be shared, reproduced, or transmitted to anyone without permission from </a:t>
            </a:r>
            <a:r>
              <a:rPr lang="en-US" sz="700" dirty="0" err="1">
                <a:solidFill>
                  <a:schemeClr val="bg2"/>
                </a:solidFill>
              </a:rPr>
              <a:t>AlignOrg</a:t>
            </a:r>
            <a:r>
              <a:rPr lang="en-US" sz="700" dirty="0">
                <a:solidFill>
                  <a:schemeClr val="bg2"/>
                </a:solidFill>
              </a:rPr>
              <a:t> Solutions.</a:t>
            </a:r>
          </a:p>
        </p:txBody>
      </p:sp>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538742"/>
            <a:ext cx="9296152" cy="617538"/>
          </a:xfrm>
        </p:spPr>
        <p:txBody>
          <a:bodyPr/>
          <a:lstStyle>
            <a:lvl1pPr>
              <a:defRPr sz="2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pic>
        <p:nvPicPr>
          <p:cNvPr id="12" name="Picture 11" descr="A group of cubes in different colors&#10;&#10;Description automatically generated">
            <a:extLst>
              <a:ext uri="{FF2B5EF4-FFF2-40B4-BE49-F238E27FC236}">
                <a16:creationId xmlns:a16="http://schemas.microsoft.com/office/drawing/2014/main" id="{00F40789-746F-D54E-23A7-655DA2934C61}"/>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rcRect t="1829"/>
          <a:stretch/>
        </p:blipFill>
        <p:spPr>
          <a:xfrm>
            <a:off x="7682228" y="-6875"/>
            <a:ext cx="4509772" cy="6468256"/>
          </a:xfrm>
          <a:prstGeom prst="rect">
            <a:avLst/>
          </a:prstGeom>
        </p:spPr>
      </p:pic>
      <p:pic>
        <p:nvPicPr>
          <p:cNvPr id="2" name="Picture 1">
            <a:extLst>
              <a:ext uri="{FF2B5EF4-FFF2-40B4-BE49-F238E27FC236}">
                <a16:creationId xmlns:a16="http://schemas.microsoft.com/office/drawing/2014/main" id="{B7D1D84A-8F93-FB15-6859-4FDD307E15F2}"/>
              </a:ext>
            </a:extLst>
          </p:cNvPr>
          <p:cNvPicPr>
            <a:picLocks noChangeAspect="1"/>
          </p:cNvPicPr>
          <p:nvPr userDrawn="1"/>
        </p:nvPicPr>
        <p:blipFill>
          <a:blip r:embed="rId3"/>
          <a:srcRect/>
          <a:stretch/>
        </p:blipFill>
        <p:spPr>
          <a:xfrm>
            <a:off x="560328" y="370975"/>
            <a:ext cx="1501083" cy="387076"/>
          </a:xfrm>
          <a:prstGeom prst="rect">
            <a:avLst/>
          </a:prstGeom>
        </p:spPr>
      </p:pic>
    </p:spTree>
    <p:extLst>
      <p:ext uri="{BB962C8B-B14F-4D97-AF65-F5344CB8AC3E}">
        <p14:creationId xmlns:p14="http://schemas.microsoft.com/office/powerpoint/2010/main" val="8041039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ver B with partner logo">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4FEE8946-DA4C-DA4F-559A-B77D36475C7C}"/>
              </a:ext>
            </a:extLst>
          </p:cNvPr>
          <p:cNvSpPr/>
          <p:nvPr userDrawn="1"/>
        </p:nvSpPr>
        <p:spPr>
          <a:xfrm>
            <a:off x="0" y="-6875"/>
            <a:ext cx="12192000" cy="6864875"/>
          </a:xfrm>
          <a:custGeom>
            <a:avLst/>
            <a:gdLst>
              <a:gd name="connsiteX0" fmla="*/ 9178366 w 12192000"/>
              <a:gd name="connsiteY0" fmla="*/ 0 h 6864875"/>
              <a:gd name="connsiteX1" fmla="*/ 12192000 w 12192000"/>
              <a:gd name="connsiteY1" fmla="*/ 0 h 6864875"/>
              <a:gd name="connsiteX2" fmla="*/ 12192000 w 12192000"/>
              <a:gd name="connsiteY2" fmla="*/ 6864875 h 6864875"/>
              <a:gd name="connsiteX3" fmla="*/ 0 w 12192000"/>
              <a:gd name="connsiteY3" fmla="*/ 6864875 h 6864875"/>
              <a:gd name="connsiteX4" fmla="*/ 0 w 12192000"/>
              <a:gd name="connsiteY4" fmla="*/ 3630097 h 6864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64875">
                <a:moveTo>
                  <a:pt x="9178366" y="0"/>
                </a:moveTo>
                <a:lnTo>
                  <a:pt x="12192000" y="0"/>
                </a:lnTo>
                <a:lnTo>
                  <a:pt x="12192000" y="6864875"/>
                </a:lnTo>
                <a:lnTo>
                  <a:pt x="0" y="6864875"/>
                </a:lnTo>
                <a:lnTo>
                  <a:pt x="0" y="3630097"/>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6" name="Picture 5" descr="A group of cubes in different colors&#10;&#10;Description automatically generated">
            <a:extLst>
              <a:ext uri="{FF2B5EF4-FFF2-40B4-BE49-F238E27FC236}">
                <a16:creationId xmlns:a16="http://schemas.microsoft.com/office/drawing/2014/main" id="{76BC3F83-A304-AA1C-01C7-E7C601BA37C9}"/>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rcRect t="1829"/>
          <a:stretch/>
        </p:blipFill>
        <p:spPr>
          <a:xfrm>
            <a:off x="7682228" y="-6875"/>
            <a:ext cx="4509772" cy="6468256"/>
          </a:xfrm>
          <a:prstGeom prst="rect">
            <a:avLst/>
          </a:prstGeom>
        </p:spPr>
      </p:pic>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196273"/>
            <a:ext cx="9296152" cy="1308974"/>
          </a:xfrm>
          <a:prstGeom prst="rect">
            <a:avLst/>
          </a:prstGeom>
        </p:spPr>
        <p:txBody>
          <a:bodyPr vert="horz" lIns="0" tIns="0" rIns="0" bIns="0" rtlCol="0" anchor="b">
            <a:noAutofit/>
          </a:bodyPr>
          <a:lstStyle>
            <a:lvl1pPr>
              <a:defRPr sz="4800">
                <a:solidFill>
                  <a:schemeClr val="bg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367415"/>
            <a:ext cx="4596063" cy="497118"/>
          </a:xfrm>
        </p:spPr>
        <p:txBody>
          <a:bodyPr/>
          <a:lstStyle>
            <a:lvl1pPr>
              <a:spcBef>
                <a:spcPts val="0"/>
              </a:spcBef>
              <a:spcAft>
                <a:spcPts val="200"/>
              </a:spcAft>
              <a:defRPr sz="1100">
                <a:solidFill>
                  <a:schemeClr val="bg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 2026 AlignOrg Solutions. All rights reserved. This content should not be shared, reproduced, or transmitted to anyone without permission from </a:t>
            </a:r>
            <a:r>
              <a:rPr lang="en-US" sz="700" dirty="0" err="1">
                <a:solidFill>
                  <a:schemeClr val="bg2"/>
                </a:solidFill>
              </a:rPr>
              <a:t>AlignOrg</a:t>
            </a:r>
            <a:r>
              <a:rPr lang="en-US" sz="700" dirty="0">
                <a:solidFill>
                  <a:schemeClr val="bg2"/>
                </a:solidFill>
              </a:rPr>
              <a:t> Solutions.</a:t>
            </a:r>
          </a:p>
        </p:txBody>
      </p:sp>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538742"/>
            <a:ext cx="9296152" cy="617538"/>
          </a:xfrm>
        </p:spPr>
        <p:txBody>
          <a:bodyPr/>
          <a:lstStyle>
            <a:lvl1pPr>
              <a:defRPr sz="2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sp>
        <p:nvSpPr>
          <p:cNvPr id="48" name="Picture Placeholder 47">
            <a:extLst>
              <a:ext uri="{FF2B5EF4-FFF2-40B4-BE49-F238E27FC236}">
                <a16:creationId xmlns:a16="http://schemas.microsoft.com/office/drawing/2014/main" id="{7A2C6998-20E7-9FE7-945E-7F09931C09C2}"/>
              </a:ext>
            </a:extLst>
          </p:cNvPr>
          <p:cNvSpPr>
            <a:spLocks noGrp="1"/>
          </p:cNvSpPr>
          <p:nvPr>
            <p:ph type="pic" sz="quarter" idx="12" hasCustomPrompt="1"/>
          </p:nvPr>
        </p:nvSpPr>
        <p:spPr>
          <a:xfrm>
            <a:off x="2817825" y="372781"/>
            <a:ext cx="1643026" cy="390167"/>
          </a:xfrm>
          <a:solidFill>
            <a:schemeClr val="bg2">
              <a:alpha val="50251"/>
            </a:schemeClr>
          </a:solidFill>
        </p:spPr>
        <p:txBody>
          <a:bodyPr anchor="ctr"/>
          <a:lstStyle>
            <a:lvl1pPr algn="ctr">
              <a:defRPr sz="700" b="0"/>
            </a:lvl1pPr>
          </a:lstStyle>
          <a:p>
            <a:r>
              <a:rPr lang="en-US" dirty="0"/>
              <a:t>Insert partner logo here;</a:t>
            </a:r>
            <a:br>
              <a:rPr lang="en-US" dirty="0"/>
            </a:br>
            <a:r>
              <a:rPr lang="en-US" dirty="0"/>
              <a:t>remove background fill</a:t>
            </a:r>
          </a:p>
        </p:txBody>
      </p:sp>
      <p:cxnSp>
        <p:nvCxnSpPr>
          <p:cNvPr id="50" name="Straight Connector 49">
            <a:extLst>
              <a:ext uri="{FF2B5EF4-FFF2-40B4-BE49-F238E27FC236}">
                <a16:creationId xmlns:a16="http://schemas.microsoft.com/office/drawing/2014/main" id="{42A80514-35B8-CF09-C6D5-192C89672936}"/>
              </a:ext>
            </a:extLst>
          </p:cNvPr>
          <p:cNvCxnSpPr/>
          <p:nvPr userDrawn="1"/>
        </p:nvCxnSpPr>
        <p:spPr>
          <a:xfrm>
            <a:off x="2460172" y="336686"/>
            <a:ext cx="0" cy="467513"/>
          </a:xfrm>
          <a:prstGeom prst="line">
            <a:avLst/>
          </a:prstGeom>
          <a:ln>
            <a:solidFill>
              <a:schemeClr val="tx2">
                <a:lumMod val="20000"/>
                <a:lumOff val="80000"/>
              </a:schemeClr>
            </a:solidFill>
          </a:ln>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51D1749A-D0E4-4338-81DC-43732D19CAD2}"/>
              </a:ext>
            </a:extLst>
          </p:cNvPr>
          <p:cNvPicPr>
            <a:picLocks noChangeAspect="1"/>
          </p:cNvPicPr>
          <p:nvPr userDrawn="1"/>
        </p:nvPicPr>
        <p:blipFill>
          <a:blip r:embed="rId3"/>
          <a:srcRect/>
          <a:stretch/>
        </p:blipFill>
        <p:spPr>
          <a:xfrm>
            <a:off x="560328" y="370975"/>
            <a:ext cx="1501083" cy="387076"/>
          </a:xfrm>
          <a:prstGeom prst="rect">
            <a:avLst/>
          </a:prstGeom>
        </p:spPr>
      </p:pic>
    </p:spTree>
    <p:extLst>
      <p:ext uri="{BB962C8B-B14F-4D97-AF65-F5344CB8AC3E}">
        <p14:creationId xmlns:p14="http://schemas.microsoft.com/office/powerpoint/2010/main" val="9358034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ank You B">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2B2E3694-DEBC-BC4D-BA90-FA8E49416001}"/>
              </a:ext>
            </a:extLst>
          </p:cNvPr>
          <p:cNvSpPr/>
          <p:nvPr userDrawn="1"/>
        </p:nvSpPr>
        <p:spPr>
          <a:xfrm>
            <a:off x="0" y="-6875"/>
            <a:ext cx="12192000" cy="6864875"/>
          </a:xfrm>
          <a:custGeom>
            <a:avLst/>
            <a:gdLst>
              <a:gd name="connsiteX0" fmla="*/ 9178366 w 12192000"/>
              <a:gd name="connsiteY0" fmla="*/ 0 h 6864875"/>
              <a:gd name="connsiteX1" fmla="*/ 12192000 w 12192000"/>
              <a:gd name="connsiteY1" fmla="*/ 0 h 6864875"/>
              <a:gd name="connsiteX2" fmla="*/ 12192000 w 12192000"/>
              <a:gd name="connsiteY2" fmla="*/ 6864875 h 6864875"/>
              <a:gd name="connsiteX3" fmla="*/ 0 w 12192000"/>
              <a:gd name="connsiteY3" fmla="*/ 6864875 h 6864875"/>
              <a:gd name="connsiteX4" fmla="*/ 0 w 12192000"/>
              <a:gd name="connsiteY4" fmla="*/ 3630097 h 6864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64875">
                <a:moveTo>
                  <a:pt x="9178366" y="0"/>
                </a:moveTo>
                <a:lnTo>
                  <a:pt x="12192000" y="0"/>
                </a:lnTo>
                <a:lnTo>
                  <a:pt x="12192000" y="6864875"/>
                </a:lnTo>
                <a:lnTo>
                  <a:pt x="0" y="6864875"/>
                </a:lnTo>
                <a:lnTo>
                  <a:pt x="0" y="3630097"/>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6" name="Picture 5" descr="A group of cubes in different colors&#10;&#10;Description automatically generated">
            <a:extLst>
              <a:ext uri="{FF2B5EF4-FFF2-40B4-BE49-F238E27FC236}">
                <a16:creationId xmlns:a16="http://schemas.microsoft.com/office/drawing/2014/main" id="{D3ADDE5D-F941-6EC1-9C38-2309E9F711E5}"/>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rcRect t="1829"/>
          <a:stretch/>
        </p:blipFill>
        <p:spPr>
          <a:xfrm>
            <a:off x="7682228" y="-6875"/>
            <a:ext cx="4509772" cy="6468256"/>
          </a:xfrm>
          <a:prstGeom prst="rect">
            <a:avLst/>
          </a:prstGeom>
        </p:spPr>
      </p:pic>
      <p:sp>
        <p:nvSpPr>
          <p:cNvPr id="2" name="TextBox 1">
            <a:hlinkClick r:id="rId3"/>
            <a:extLst>
              <a:ext uri="{FF2B5EF4-FFF2-40B4-BE49-F238E27FC236}">
                <a16:creationId xmlns:a16="http://schemas.microsoft.com/office/drawing/2014/main" id="{3E3EDDB8-8048-DCB0-BFEE-00018CC0ABFA}"/>
              </a:ext>
            </a:extLst>
          </p:cNvPr>
          <p:cNvSpPr txBox="1"/>
          <p:nvPr userDrawn="1"/>
        </p:nvSpPr>
        <p:spPr>
          <a:xfrm>
            <a:off x="10120277" y="6349250"/>
            <a:ext cx="2071723"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err="1">
                <a:solidFill>
                  <a:schemeClr val="bg1"/>
                </a:solidFill>
              </a:rPr>
              <a:t>AlignOrg.com</a:t>
            </a:r>
            <a:endParaRPr lang="en-US" sz="1400" dirty="0">
              <a:solidFill>
                <a:schemeClr val="bg1"/>
              </a:solidFill>
            </a:endParaRPr>
          </a:p>
        </p:txBody>
      </p:sp>
      <p:sp>
        <p:nvSpPr>
          <p:cNvPr id="3" name="TextBox 2">
            <a:extLst>
              <a:ext uri="{FF2B5EF4-FFF2-40B4-BE49-F238E27FC236}">
                <a16:creationId xmlns:a16="http://schemas.microsoft.com/office/drawing/2014/main" id="{B48C076B-ADA8-F790-74EC-0EC615242B35}"/>
              </a:ext>
            </a:extLst>
          </p:cNvPr>
          <p:cNvSpPr txBox="1"/>
          <p:nvPr userDrawn="1"/>
        </p:nvSpPr>
        <p:spPr>
          <a:xfrm>
            <a:off x="570641" y="3950940"/>
            <a:ext cx="4633876" cy="92333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0" dirty="0">
                <a:solidFill>
                  <a:schemeClr val="bg1"/>
                </a:solidFill>
              </a:rPr>
              <a:t>Thank</a:t>
            </a:r>
            <a:r>
              <a:rPr lang="en-US" sz="6000" spc="-150" dirty="0">
                <a:solidFill>
                  <a:schemeClr val="bg1"/>
                </a:solidFill>
              </a:rPr>
              <a:t> </a:t>
            </a:r>
            <a:r>
              <a:rPr lang="en-US" sz="6000" dirty="0">
                <a:solidFill>
                  <a:schemeClr val="bg1"/>
                </a:solidFill>
              </a:rPr>
              <a:t>You</a:t>
            </a:r>
          </a:p>
        </p:txBody>
      </p:sp>
      <p:pic>
        <p:nvPicPr>
          <p:cNvPr id="4" name="Picture 3">
            <a:extLst>
              <a:ext uri="{FF2B5EF4-FFF2-40B4-BE49-F238E27FC236}">
                <a16:creationId xmlns:a16="http://schemas.microsoft.com/office/drawing/2014/main" id="{981BCD30-CA65-7483-FB60-C9E6D8D49363}"/>
              </a:ext>
            </a:extLst>
          </p:cNvPr>
          <p:cNvPicPr>
            <a:picLocks noChangeAspect="1"/>
          </p:cNvPicPr>
          <p:nvPr userDrawn="1"/>
        </p:nvPicPr>
        <p:blipFill>
          <a:blip r:embed="rId4"/>
          <a:srcRect/>
          <a:stretch/>
        </p:blipFill>
        <p:spPr>
          <a:xfrm>
            <a:off x="560328" y="370975"/>
            <a:ext cx="1501083" cy="387076"/>
          </a:xfrm>
          <a:prstGeom prst="rect">
            <a:avLst/>
          </a:prstGeom>
        </p:spPr>
      </p:pic>
    </p:spTree>
    <p:extLst>
      <p:ext uri="{BB962C8B-B14F-4D97-AF65-F5344CB8AC3E}">
        <p14:creationId xmlns:p14="http://schemas.microsoft.com/office/powerpoint/2010/main" val="2735666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Subtitle Only">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B2B0C47-9AE1-D1F7-504E-A42EC0AF2EBA}"/>
              </a:ext>
            </a:extLst>
          </p:cNvPr>
          <p:cNvSpPr>
            <a:spLocks noGrp="1"/>
          </p:cNvSpPr>
          <p:nvPr>
            <p:ph type="title"/>
          </p:nvPr>
        </p:nvSpPr>
        <p:spPr>
          <a:xfrm>
            <a:off x="878840" y="258580"/>
            <a:ext cx="10665460" cy="427220"/>
          </a:xfrm>
        </p:spPr>
        <p:txBody>
          <a:bodyPr/>
          <a:lstStyle/>
          <a:p>
            <a:r>
              <a:rPr lang="en-US"/>
              <a:t>Click to edit Master title style</a:t>
            </a:r>
            <a:endParaRPr lang="en-US" dirty="0"/>
          </a:p>
        </p:txBody>
      </p:sp>
      <p:grpSp>
        <p:nvGrpSpPr>
          <p:cNvPr id="2" name="Group 1">
            <a:extLst>
              <a:ext uri="{FF2B5EF4-FFF2-40B4-BE49-F238E27FC236}">
                <a16:creationId xmlns:a16="http://schemas.microsoft.com/office/drawing/2014/main" id="{928A556B-71FF-CAF6-5C63-A38FAD5C2E9C}"/>
              </a:ext>
            </a:extLst>
          </p:cNvPr>
          <p:cNvGrpSpPr/>
          <p:nvPr userDrawn="1"/>
        </p:nvGrpSpPr>
        <p:grpSpPr>
          <a:xfrm>
            <a:off x="12039601" y="37414"/>
            <a:ext cx="152399" cy="926224"/>
            <a:chOff x="23980597" y="99678"/>
            <a:chExt cx="406451" cy="2467645"/>
          </a:xfrm>
        </p:grpSpPr>
        <p:pic>
          <p:nvPicPr>
            <p:cNvPr id="3" name="Image 13" descr=" ">
              <a:extLst>
                <a:ext uri="{FF2B5EF4-FFF2-40B4-BE49-F238E27FC236}">
                  <a16:creationId xmlns:a16="http://schemas.microsoft.com/office/drawing/2014/main" id="{F1A58F9A-D7BD-1D87-3B71-A1EA08CB10C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3980597" y="1623678"/>
              <a:ext cx="406451" cy="943645"/>
            </a:xfrm>
            <a:prstGeom prst="rect">
              <a:avLst/>
            </a:prstGeom>
          </p:spPr>
        </p:pic>
        <p:pic>
          <p:nvPicPr>
            <p:cNvPr id="4" name="Image 14" descr=" ">
              <a:extLst>
                <a:ext uri="{FF2B5EF4-FFF2-40B4-BE49-F238E27FC236}">
                  <a16:creationId xmlns:a16="http://schemas.microsoft.com/office/drawing/2014/main" id="{BD3012BD-98BF-FF6E-27F3-9A59B8BCF0E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980597" y="861678"/>
              <a:ext cx="406451" cy="943645"/>
            </a:xfrm>
            <a:prstGeom prst="rect">
              <a:avLst/>
            </a:prstGeom>
          </p:spPr>
        </p:pic>
        <p:pic>
          <p:nvPicPr>
            <p:cNvPr id="5" name="Image 15" descr=" ">
              <a:extLst>
                <a:ext uri="{FF2B5EF4-FFF2-40B4-BE49-F238E27FC236}">
                  <a16:creationId xmlns:a16="http://schemas.microsoft.com/office/drawing/2014/main" id="{B346C174-93C4-6F00-5811-D7A03B1007C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980597" y="99678"/>
              <a:ext cx="406451" cy="943645"/>
            </a:xfrm>
            <a:prstGeom prst="rect">
              <a:avLst/>
            </a:prstGeom>
          </p:spPr>
        </p:pic>
      </p:grpSp>
      <p:grpSp>
        <p:nvGrpSpPr>
          <p:cNvPr id="6" name="Group 5">
            <a:extLst>
              <a:ext uri="{FF2B5EF4-FFF2-40B4-BE49-F238E27FC236}">
                <a16:creationId xmlns:a16="http://schemas.microsoft.com/office/drawing/2014/main" id="{3F623164-CB1E-2BEA-C7DB-81A06ADAA56D}"/>
              </a:ext>
            </a:extLst>
          </p:cNvPr>
          <p:cNvGrpSpPr/>
          <p:nvPr userDrawn="1"/>
        </p:nvGrpSpPr>
        <p:grpSpPr>
          <a:xfrm>
            <a:off x="0" y="5931776"/>
            <a:ext cx="142874" cy="926224"/>
            <a:chOff x="0" y="11148678"/>
            <a:chExt cx="381048" cy="2467645"/>
          </a:xfrm>
        </p:grpSpPr>
        <p:pic>
          <p:nvPicPr>
            <p:cNvPr id="8" name="Image 0" descr=" ">
              <a:extLst>
                <a:ext uri="{FF2B5EF4-FFF2-40B4-BE49-F238E27FC236}">
                  <a16:creationId xmlns:a16="http://schemas.microsoft.com/office/drawing/2014/main" id="{3FB1151B-A756-B156-81A5-97322A2A909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0" y="12672678"/>
              <a:ext cx="381048" cy="943645"/>
            </a:xfrm>
            <a:prstGeom prst="rect">
              <a:avLst/>
            </a:prstGeom>
          </p:spPr>
        </p:pic>
        <p:pic>
          <p:nvPicPr>
            <p:cNvPr id="9" name="Image 1" descr=" ">
              <a:extLst>
                <a:ext uri="{FF2B5EF4-FFF2-40B4-BE49-F238E27FC236}">
                  <a16:creationId xmlns:a16="http://schemas.microsoft.com/office/drawing/2014/main" id="{F1305184-A216-5DB5-ADCA-68F06148B02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0" y="11910678"/>
              <a:ext cx="381048" cy="943645"/>
            </a:xfrm>
            <a:prstGeom prst="rect">
              <a:avLst/>
            </a:prstGeom>
          </p:spPr>
        </p:pic>
        <p:pic>
          <p:nvPicPr>
            <p:cNvPr id="10" name="Image 8" descr=" ">
              <a:extLst>
                <a:ext uri="{FF2B5EF4-FFF2-40B4-BE49-F238E27FC236}">
                  <a16:creationId xmlns:a16="http://schemas.microsoft.com/office/drawing/2014/main" id="{B495F97B-5D83-F6C6-C0C8-ADB259DDB2B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11148678"/>
              <a:ext cx="381048" cy="943645"/>
            </a:xfrm>
            <a:prstGeom prst="rect">
              <a:avLst/>
            </a:prstGeom>
          </p:spPr>
        </p:pic>
      </p:grpSp>
      <p:sp>
        <p:nvSpPr>
          <p:cNvPr id="16" name="Text Placeholder 15">
            <a:extLst>
              <a:ext uri="{FF2B5EF4-FFF2-40B4-BE49-F238E27FC236}">
                <a16:creationId xmlns:a16="http://schemas.microsoft.com/office/drawing/2014/main" id="{F556288C-D898-16D0-E879-3478D01ABA27}"/>
              </a:ext>
            </a:extLst>
          </p:cNvPr>
          <p:cNvSpPr>
            <a:spLocks noGrp="1"/>
          </p:cNvSpPr>
          <p:nvPr>
            <p:ph type="body" sz="quarter" idx="11" hasCustomPrompt="1"/>
          </p:nvPr>
        </p:nvSpPr>
        <p:spPr>
          <a:xfrm>
            <a:off x="876300" y="685800"/>
            <a:ext cx="10668000" cy="423863"/>
          </a:xfrm>
        </p:spPr>
        <p:txBody>
          <a:bodyPr/>
          <a:lstStyle>
            <a:lvl1pPr>
              <a:defRPr b="0">
                <a:latin typeface="+mj-lt"/>
              </a:defRPr>
            </a:lvl1pPr>
          </a:lstStyle>
          <a:p>
            <a:pPr lvl="0"/>
            <a:r>
              <a:rPr lang="en-US" dirty="0"/>
              <a:t>Subtitle goes here. Delete if not needed.</a:t>
            </a:r>
          </a:p>
        </p:txBody>
      </p:sp>
      <p:sp>
        <p:nvSpPr>
          <p:cNvPr id="11" name="TextBox 10">
            <a:extLst>
              <a:ext uri="{FF2B5EF4-FFF2-40B4-BE49-F238E27FC236}">
                <a16:creationId xmlns:a16="http://schemas.microsoft.com/office/drawing/2014/main" id="{FD2F5E56-0341-5B5E-BE6E-76891A27D3F0}"/>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t>
            </a:r>
            <a:r>
              <a:rPr lang="en-US" sz="700" dirty="0" err="1"/>
              <a:t>AlignOrg</a:t>
            </a:r>
            <a:r>
              <a:rPr lang="en-US" sz="700" dirty="0"/>
              <a:t> Solutions. Confidential.</a:t>
            </a:r>
          </a:p>
        </p:txBody>
      </p:sp>
      <p:sp>
        <p:nvSpPr>
          <p:cNvPr id="12" name="TextBox 11">
            <a:extLst>
              <a:ext uri="{FF2B5EF4-FFF2-40B4-BE49-F238E27FC236}">
                <a16:creationId xmlns:a16="http://schemas.microsoft.com/office/drawing/2014/main" id="{33692CCB-FCB4-27A4-4399-54E09340CEC2}"/>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13" name="TextBox 12">
            <a:extLst>
              <a:ext uri="{FF2B5EF4-FFF2-40B4-BE49-F238E27FC236}">
                <a16:creationId xmlns:a16="http://schemas.microsoft.com/office/drawing/2014/main" id="{93CF5A36-3E9E-8385-09E1-2A5286F1902A}"/>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Tree>
    <p:extLst>
      <p:ext uri="{BB962C8B-B14F-4D97-AF65-F5344CB8AC3E}">
        <p14:creationId xmlns:p14="http://schemas.microsoft.com/office/powerpoint/2010/main" val="13173831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ver B2">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2C584D3E-11E3-9F69-0900-9284C5FAC621}"/>
              </a:ext>
            </a:extLst>
          </p:cNvPr>
          <p:cNvSpPr/>
          <p:nvPr userDrawn="1"/>
        </p:nvSpPr>
        <p:spPr>
          <a:xfrm>
            <a:off x="0" y="-6875"/>
            <a:ext cx="12192000" cy="6864875"/>
          </a:xfrm>
          <a:custGeom>
            <a:avLst/>
            <a:gdLst>
              <a:gd name="connsiteX0" fmla="*/ 9178366 w 12192000"/>
              <a:gd name="connsiteY0" fmla="*/ 0 h 6864875"/>
              <a:gd name="connsiteX1" fmla="*/ 12192000 w 12192000"/>
              <a:gd name="connsiteY1" fmla="*/ 0 h 6864875"/>
              <a:gd name="connsiteX2" fmla="*/ 12192000 w 12192000"/>
              <a:gd name="connsiteY2" fmla="*/ 6864875 h 6864875"/>
              <a:gd name="connsiteX3" fmla="*/ 0 w 12192000"/>
              <a:gd name="connsiteY3" fmla="*/ 6864875 h 6864875"/>
              <a:gd name="connsiteX4" fmla="*/ 0 w 12192000"/>
              <a:gd name="connsiteY4" fmla="*/ 3630097 h 6864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64875">
                <a:moveTo>
                  <a:pt x="9178366" y="0"/>
                </a:moveTo>
                <a:lnTo>
                  <a:pt x="12192000" y="0"/>
                </a:lnTo>
                <a:lnTo>
                  <a:pt x="12192000" y="6864875"/>
                </a:lnTo>
                <a:lnTo>
                  <a:pt x="0" y="6864875"/>
                </a:lnTo>
                <a:lnTo>
                  <a:pt x="0" y="3630097"/>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196273"/>
            <a:ext cx="9296152" cy="1308974"/>
          </a:xfrm>
          <a:prstGeom prst="rect">
            <a:avLst/>
          </a:prstGeom>
        </p:spPr>
        <p:txBody>
          <a:bodyPr vert="horz" lIns="0" tIns="0" rIns="0" bIns="0" rtlCol="0" anchor="b">
            <a:noAutofit/>
          </a:bodyPr>
          <a:lstStyle>
            <a:lvl1pPr>
              <a:defRPr sz="4800">
                <a:solidFill>
                  <a:schemeClr val="bg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367415"/>
            <a:ext cx="4596063" cy="497118"/>
          </a:xfrm>
        </p:spPr>
        <p:txBody>
          <a:bodyPr/>
          <a:lstStyle>
            <a:lvl1pPr>
              <a:spcBef>
                <a:spcPts val="0"/>
              </a:spcBef>
              <a:spcAft>
                <a:spcPts val="200"/>
              </a:spcAft>
              <a:defRPr sz="1100">
                <a:solidFill>
                  <a:schemeClr val="bg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 2026 AlignOrg Solutions. All rights reserved. This content should not be shared, reproduced, or transmitted to anyone without permission from </a:t>
            </a:r>
            <a:r>
              <a:rPr lang="en-US" sz="700" dirty="0" err="1">
                <a:solidFill>
                  <a:schemeClr val="bg2"/>
                </a:solidFill>
              </a:rPr>
              <a:t>AlignOrg</a:t>
            </a:r>
            <a:r>
              <a:rPr lang="en-US" sz="700" dirty="0">
                <a:solidFill>
                  <a:schemeClr val="bg2"/>
                </a:solidFill>
              </a:rPr>
              <a:t> Solutions.</a:t>
            </a:r>
          </a:p>
        </p:txBody>
      </p:sp>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538742"/>
            <a:ext cx="9296152" cy="617538"/>
          </a:xfrm>
        </p:spPr>
        <p:txBody>
          <a:bodyPr/>
          <a:lstStyle>
            <a:lvl1pPr>
              <a:defRPr sz="2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pic>
        <p:nvPicPr>
          <p:cNvPr id="2" name="Picture 1">
            <a:extLst>
              <a:ext uri="{FF2B5EF4-FFF2-40B4-BE49-F238E27FC236}">
                <a16:creationId xmlns:a16="http://schemas.microsoft.com/office/drawing/2014/main" id="{3D29C1EF-058C-46FD-4A44-1BBB6BB348E9}"/>
              </a:ext>
            </a:extLst>
          </p:cNvPr>
          <p:cNvPicPr/>
          <p:nvPr userDrawn="1"/>
        </p:nvPicPr>
        <p:blipFill>
          <a:blip r:embed="rId2" cstate="screen">
            <a:extLst>
              <a:ext uri="{28A0092B-C50C-407E-A947-70E740481C1C}">
                <a14:useLocalDpi xmlns:a14="http://schemas.microsoft.com/office/drawing/2010/main"/>
              </a:ext>
            </a:extLst>
          </a:blip>
          <a:srcRect t="1776"/>
          <a:stretch/>
        </p:blipFill>
        <p:spPr>
          <a:xfrm>
            <a:off x="7686460" y="-6875"/>
            <a:ext cx="4505540" cy="6465723"/>
          </a:xfrm>
          <a:prstGeom prst="rect">
            <a:avLst/>
          </a:prstGeom>
        </p:spPr>
      </p:pic>
      <p:pic>
        <p:nvPicPr>
          <p:cNvPr id="3" name="Picture 2">
            <a:extLst>
              <a:ext uri="{FF2B5EF4-FFF2-40B4-BE49-F238E27FC236}">
                <a16:creationId xmlns:a16="http://schemas.microsoft.com/office/drawing/2014/main" id="{4DEA3862-1A6C-860D-A891-359370CC62E4}"/>
              </a:ext>
            </a:extLst>
          </p:cNvPr>
          <p:cNvPicPr>
            <a:picLocks noChangeAspect="1"/>
          </p:cNvPicPr>
          <p:nvPr userDrawn="1"/>
        </p:nvPicPr>
        <p:blipFill>
          <a:blip r:embed="rId3"/>
          <a:srcRect/>
          <a:stretch/>
        </p:blipFill>
        <p:spPr>
          <a:xfrm>
            <a:off x="560328" y="370975"/>
            <a:ext cx="1501083" cy="387076"/>
          </a:xfrm>
          <a:prstGeom prst="rect">
            <a:avLst/>
          </a:prstGeom>
        </p:spPr>
      </p:pic>
    </p:spTree>
    <p:extLst>
      <p:ext uri="{BB962C8B-B14F-4D97-AF65-F5344CB8AC3E}">
        <p14:creationId xmlns:p14="http://schemas.microsoft.com/office/powerpoint/2010/main" val="4894654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ver B2 with partner logo">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E643DF51-7633-25C4-1BDD-054CF8D4F5A1}"/>
              </a:ext>
            </a:extLst>
          </p:cNvPr>
          <p:cNvSpPr/>
          <p:nvPr userDrawn="1"/>
        </p:nvSpPr>
        <p:spPr>
          <a:xfrm>
            <a:off x="0" y="-6875"/>
            <a:ext cx="12192000" cy="6864875"/>
          </a:xfrm>
          <a:custGeom>
            <a:avLst/>
            <a:gdLst>
              <a:gd name="connsiteX0" fmla="*/ 9178366 w 12192000"/>
              <a:gd name="connsiteY0" fmla="*/ 0 h 6864875"/>
              <a:gd name="connsiteX1" fmla="*/ 12192000 w 12192000"/>
              <a:gd name="connsiteY1" fmla="*/ 0 h 6864875"/>
              <a:gd name="connsiteX2" fmla="*/ 12192000 w 12192000"/>
              <a:gd name="connsiteY2" fmla="*/ 6864875 h 6864875"/>
              <a:gd name="connsiteX3" fmla="*/ 0 w 12192000"/>
              <a:gd name="connsiteY3" fmla="*/ 6864875 h 6864875"/>
              <a:gd name="connsiteX4" fmla="*/ 0 w 12192000"/>
              <a:gd name="connsiteY4" fmla="*/ 3630097 h 6864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64875">
                <a:moveTo>
                  <a:pt x="9178366" y="0"/>
                </a:moveTo>
                <a:lnTo>
                  <a:pt x="12192000" y="0"/>
                </a:lnTo>
                <a:lnTo>
                  <a:pt x="12192000" y="6864875"/>
                </a:lnTo>
                <a:lnTo>
                  <a:pt x="0" y="6864875"/>
                </a:lnTo>
                <a:lnTo>
                  <a:pt x="0" y="3630097"/>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203148"/>
            <a:ext cx="9296152" cy="1308974"/>
          </a:xfrm>
          <a:prstGeom prst="rect">
            <a:avLst/>
          </a:prstGeom>
        </p:spPr>
        <p:txBody>
          <a:bodyPr vert="horz" lIns="0" tIns="0" rIns="0" bIns="0" rtlCol="0" anchor="b">
            <a:noAutofit/>
          </a:bodyPr>
          <a:lstStyle>
            <a:lvl1pPr>
              <a:defRPr sz="4800">
                <a:solidFill>
                  <a:schemeClr val="bg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374290"/>
            <a:ext cx="4596063" cy="497118"/>
          </a:xfrm>
        </p:spPr>
        <p:txBody>
          <a:bodyPr/>
          <a:lstStyle>
            <a:lvl1pPr>
              <a:spcBef>
                <a:spcPts val="0"/>
              </a:spcBef>
              <a:spcAft>
                <a:spcPts val="200"/>
              </a:spcAft>
              <a:defRPr sz="1100">
                <a:solidFill>
                  <a:schemeClr val="bg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bg2"/>
                </a:solidFill>
              </a:rPr>
              <a:t>© 2026 AlignOrg Solutions. All rights reserved. This content should not be shared, reproduced, or transmitted to anyone without permission from </a:t>
            </a:r>
            <a:r>
              <a:rPr lang="en-US" sz="700" dirty="0" err="1">
                <a:solidFill>
                  <a:schemeClr val="bg2"/>
                </a:solidFill>
              </a:rPr>
              <a:t>AlignOrg</a:t>
            </a:r>
            <a:r>
              <a:rPr lang="en-US" sz="700" dirty="0">
                <a:solidFill>
                  <a:schemeClr val="bg2"/>
                </a:solidFill>
              </a:rPr>
              <a:t> Solutions.</a:t>
            </a:r>
          </a:p>
        </p:txBody>
      </p:sp>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545617"/>
            <a:ext cx="9296152" cy="617538"/>
          </a:xfrm>
        </p:spPr>
        <p:txBody>
          <a:bodyPr/>
          <a:lstStyle>
            <a:lvl1pPr>
              <a:defRPr sz="2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sp>
        <p:nvSpPr>
          <p:cNvPr id="48" name="Picture Placeholder 47">
            <a:extLst>
              <a:ext uri="{FF2B5EF4-FFF2-40B4-BE49-F238E27FC236}">
                <a16:creationId xmlns:a16="http://schemas.microsoft.com/office/drawing/2014/main" id="{7A2C6998-20E7-9FE7-945E-7F09931C09C2}"/>
              </a:ext>
            </a:extLst>
          </p:cNvPr>
          <p:cNvSpPr>
            <a:spLocks noGrp="1"/>
          </p:cNvSpPr>
          <p:nvPr>
            <p:ph type="pic" sz="quarter" idx="12" hasCustomPrompt="1"/>
          </p:nvPr>
        </p:nvSpPr>
        <p:spPr>
          <a:xfrm>
            <a:off x="2817825" y="372781"/>
            <a:ext cx="1643026" cy="390167"/>
          </a:xfrm>
          <a:solidFill>
            <a:schemeClr val="bg2">
              <a:alpha val="50251"/>
            </a:schemeClr>
          </a:solidFill>
        </p:spPr>
        <p:txBody>
          <a:bodyPr anchor="ctr"/>
          <a:lstStyle>
            <a:lvl1pPr algn="ctr">
              <a:defRPr sz="700" b="0"/>
            </a:lvl1pPr>
          </a:lstStyle>
          <a:p>
            <a:r>
              <a:rPr lang="en-US" dirty="0"/>
              <a:t>Insert partner logo here;</a:t>
            </a:r>
            <a:br>
              <a:rPr lang="en-US" dirty="0"/>
            </a:br>
            <a:r>
              <a:rPr lang="en-US" dirty="0"/>
              <a:t>remove background fill</a:t>
            </a:r>
          </a:p>
        </p:txBody>
      </p:sp>
      <p:cxnSp>
        <p:nvCxnSpPr>
          <p:cNvPr id="50" name="Straight Connector 49">
            <a:extLst>
              <a:ext uri="{FF2B5EF4-FFF2-40B4-BE49-F238E27FC236}">
                <a16:creationId xmlns:a16="http://schemas.microsoft.com/office/drawing/2014/main" id="{42A80514-35B8-CF09-C6D5-192C89672936}"/>
              </a:ext>
            </a:extLst>
          </p:cNvPr>
          <p:cNvCxnSpPr/>
          <p:nvPr userDrawn="1"/>
        </p:nvCxnSpPr>
        <p:spPr>
          <a:xfrm>
            <a:off x="2460172" y="336686"/>
            <a:ext cx="0" cy="467513"/>
          </a:xfrm>
          <a:prstGeom prst="line">
            <a:avLst/>
          </a:prstGeom>
          <a:ln>
            <a:solidFill>
              <a:schemeClr val="tx2">
                <a:lumMod val="20000"/>
                <a:lumOff val="80000"/>
              </a:schemeClr>
            </a:solidFill>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9F38DD4A-C210-E151-9514-06077DBC8E8A}"/>
              </a:ext>
            </a:extLst>
          </p:cNvPr>
          <p:cNvPicPr/>
          <p:nvPr userDrawn="1"/>
        </p:nvPicPr>
        <p:blipFill>
          <a:blip r:embed="rId2" cstate="screen">
            <a:extLst>
              <a:ext uri="{28A0092B-C50C-407E-A947-70E740481C1C}">
                <a14:useLocalDpi xmlns:a14="http://schemas.microsoft.com/office/drawing/2010/main"/>
              </a:ext>
            </a:extLst>
          </a:blip>
          <a:srcRect t="1776"/>
          <a:stretch/>
        </p:blipFill>
        <p:spPr>
          <a:xfrm>
            <a:off x="7686460" y="-6876"/>
            <a:ext cx="4505540" cy="6465723"/>
          </a:xfrm>
          <a:prstGeom prst="rect">
            <a:avLst/>
          </a:prstGeom>
        </p:spPr>
      </p:pic>
      <p:pic>
        <p:nvPicPr>
          <p:cNvPr id="2" name="Picture 1">
            <a:extLst>
              <a:ext uri="{FF2B5EF4-FFF2-40B4-BE49-F238E27FC236}">
                <a16:creationId xmlns:a16="http://schemas.microsoft.com/office/drawing/2014/main" id="{DDA90374-A575-5177-145A-AAB0EB124105}"/>
              </a:ext>
            </a:extLst>
          </p:cNvPr>
          <p:cNvPicPr>
            <a:picLocks noChangeAspect="1"/>
          </p:cNvPicPr>
          <p:nvPr userDrawn="1"/>
        </p:nvPicPr>
        <p:blipFill>
          <a:blip r:embed="rId3"/>
          <a:srcRect/>
          <a:stretch/>
        </p:blipFill>
        <p:spPr>
          <a:xfrm>
            <a:off x="560328" y="370975"/>
            <a:ext cx="1501083" cy="387076"/>
          </a:xfrm>
          <a:prstGeom prst="rect">
            <a:avLst/>
          </a:prstGeom>
        </p:spPr>
      </p:pic>
    </p:spTree>
    <p:extLst>
      <p:ext uri="{BB962C8B-B14F-4D97-AF65-F5344CB8AC3E}">
        <p14:creationId xmlns:p14="http://schemas.microsoft.com/office/powerpoint/2010/main" val="42762145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ank You B2">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8D2005BD-7E38-7DF7-76A8-6F30B0ADBFC6}"/>
              </a:ext>
            </a:extLst>
          </p:cNvPr>
          <p:cNvSpPr/>
          <p:nvPr userDrawn="1"/>
        </p:nvSpPr>
        <p:spPr>
          <a:xfrm>
            <a:off x="0" y="-6875"/>
            <a:ext cx="12192000" cy="6864875"/>
          </a:xfrm>
          <a:custGeom>
            <a:avLst/>
            <a:gdLst>
              <a:gd name="connsiteX0" fmla="*/ 9178366 w 12192000"/>
              <a:gd name="connsiteY0" fmla="*/ 0 h 6864875"/>
              <a:gd name="connsiteX1" fmla="*/ 12192000 w 12192000"/>
              <a:gd name="connsiteY1" fmla="*/ 0 h 6864875"/>
              <a:gd name="connsiteX2" fmla="*/ 12192000 w 12192000"/>
              <a:gd name="connsiteY2" fmla="*/ 6864875 h 6864875"/>
              <a:gd name="connsiteX3" fmla="*/ 0 w 12192000"/>
              <a:gd name="connsiteY3" fmla="*/ 6864875 h 6864875"/>
              <a:gd name="connsiteX4" fmla="*/ 0 w 12192000"/>
              <a:gd name="connsiteY4" fmla="*/ 3630097 h 6864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64875">
                <a:moveTo>
                  <a:pt x="9178366" y="0"/>
                </a:moveTo>
                <a:lnTo>
                  <a:pt x="12192000" y="0"/>
                </a:lnTo>
                <a:lnTo>
                  <a:pt x="12192000" y="6864875"/>
                </a:lnTo>
                <a:lnTo>
                  <a:pt x="0" y="6864875"/>
                </a:lnTo>
                <a:lnTo>
                  <a:pt x="0" y="3630097"/>
                </a:lnTo>
                <a:close/>
              </a:path>
            </a:pathLst>
          </a:custGeom>
          <a:gradFill>
            <a:gsLst>
              <a:gs pos="100000">
                <a:schemeClr val="bg2">
                  <a:lumMod val="25000"/>
                </a:schemeClr>
              </a:gs>
              <a:gs pos="0">
                <a:schemeClr val="tx2">
                  <a:lumMod val="75000"/>
                </a:schemeClr>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extBox 1">
            <a:hlinkClick r:id="rId2"/>
            <a:extLst>
              <a:ext uri="{FF2B5EF4-FFF2-40B4-BE49-F238E27FC236}">
                <a16:creationId xmlns:a16="http://schemas.microsoft.com/office/drawing/2014/main" id="{3E3EDDB8-8048-DCB0-BFEE-00018CC0ABFA}"/>
              </a:ext>
            </a:extLst>
          </p:cNvPr>
          <p:cNvSpPr txBox="1"/>
          <p:nvPr userDrawn="1"/>
        </p:nvSpPr>
        <p:spPr>
          <a:xfrm>
            <a:off x="10120277" y="6349250"/>
            <a:ext cx="2071723"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err="1">
                <a:solidFill>
                  <a:schemeClr val="bg1"/>
                </a:solidFill>
              </a:rPr>
              <a:t>AlignOrg.com</a:t>
            </a:r>
            <a:endParaRPr lang="en-US" sz="1400" dirty="0">
              <a:solidFill>
                <a:schemeClr val="bg1"/>
              </a:solidFill>
            </a:endParaRPr>
          </a:p>
        </p:txBody>
      </p:sp>
      <p:sp>
        <p:nvSpPr>
          <p:cNvPr id="3" name="TextBox 2">
            <a:extLst>
              <a:ext uri="{FF2B5EF4-FFF2-40B4-BE49-F238E27FC236}">
                <a16:creationId xmlns:a16="http://schemas.microsoft.com/office/drawing/2014/main" id="{B48C076B-ADA8-F790-74EC-0EC615242B35}"/>
              </a:ext>
            </a:extLst>
          </p:cNvPr>
          <p:cNvSpPr txBox="1"/>
          <p:nvPr userDrawn="1"/>
        </p:nvSpPr>
        <p:spPr>
          <a:xfrm>
            <a:off x="570641" y="3950940"/>
            <a:ext cx="4633876" cy="92333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0" dirty="0">
                <a:solidFill>
                  <a:schemeClr val="bg1"/>
                </a:solidFill>
              </a:rPr>
              <a:t>Thank</a:t>
            </a:r>
            <a:r>
              <a:rPr lang="en-US" sz="6000" spc="-150" dirty="0">
                <a:solidFill>
                  <a:schemeClr val="bg1"/>
                </a:solidFill>
              </a:rPr>
              <a:t> </a:t>
            </a:r>
            <a:r>
              <a:rPr lang="en-US" sz="6000" dirty="0">
                <a:solidFill>
                  <a:schemeClr val="bg1"/>
                </a:solidFill>
              </a:rPr>
              <a:t>You</a:t>
            </a:r>
          </a:p>
        </p:txBody>
      </p:sp>
      <p:pic>
        <p:nvPicPr>
          <p:cNvPr id="7" name="Picture 6">
            <a:extLst>
              <a:ext uri="{FF2B5EF4-FFF2-40B4-BE49-F238E27FC236}">
                <a16:creationId xmlns:a16="http://schemas.microsoft.com/office/drawing/2014/main" id="{19F7FA03-5A83-C9C6-796F-09D12CBBCACC}"/>
              </a:ext>
            </a:extLst>
          </p:cNvPr>
          <p:cNvPicPr/>
          <p:nvPr userDrawn="1"/>
        </p:nvPicPr>
        <p:blipFill>
          <a:blip r:embed="rId3" cstate="screen">
            <a:extLst>
              <a:ext uri="{28A0092B-C50C-407E-A947-70E740481C1C}">
                <a14:useLocalDpi xmlns:a14="http://schemas.microsoft.com/office/drawing/2010/main"/>
              </a:ext>
            </a:extLst>
          </a:blip>
          <a:srcRect t="1776"/>
          <a:stretch/>
        </p:blipFill>
        <p:spPr>
          <a:xfrm>
            <a:off x="7686460" y="-6876"/>
            <a:ext cx="4505540" cy="6465723"/>
          </a:xfrm>
          <a:prstGeom prst="rect">
            <a:avLst/>
          </a:prstGeom>
        </p:spPr>
      </p:pic>
      <p:pic>
        <p:nvPicPr>
          <p:cNvPr id="4" name="Picture 3">
            <a:extLst>
              <a:ext uri="{FF2B5EF4-FFF2-40B4-BE49-F238E27FC236}">
                <a16:creationId xmlns:a16="http://schemas.microsoft.com/office/drawing/2014/main" id="{0CF7E14D-DC71-82D6-CC77-73791B750FD6}"/>
              </a:ext>
            </a:extLst>
          </p:cNvPr>
          <p:cNvPicPr>
            <a:picLocks noChangeAspect="1"/>
          </p:cNvPicPr>
          <p:nvPr userDrawn="1"/>
        </p:nvPicPr>
        <p:blipFill>
          <a:blip r:embed="rId4"/>
          <a:srcRect/>
          <a:stretch/>
        </p:blipFill>
        <p:spPr>
          <a:xfrm>
            <a:off x="560328" y="370975"/>
            <a:ext cx="1501083" cy="387076"/>
          </a:xfrm>
          <a:prstGeom prst="rect">
            <a:avLst/>
          </a:prstGeom>
        </p:spPr>
      </p:pic>
    </p:spTree>
    <p:extLst>
      <p:ext uri="{BB962C8B-B14F-4D97-AF65-F5344CB8AC3E}">
        <p14:creationId xmlns:p14="http://schemas.microsoft.com/office/powerpoint/2010/main" val="26308524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ver B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1B55519-53AA-04DA-B3B2-B64B2E164F50}"/>
              </a:ext>
            </a:extLst>
          </p:cNvPr>
          <p:cNvSpPr/>
          <p:nvPr userDrawn="1"/>
        </p:nvSpPr>
        <p:spPr>
          <a:xfrm>
            <a:off x="0" y="1"/>
            <a:ext cx="12192000" cy="6858000"/>
          </a:xfrm>
          <a:prstGeom prst="rect">
            <a:avLst/>
          </a:prstGeom>
          <a:gradFill>
            <a:gsLst>
              <a:gs pos="100000">
                <a:schemeClr val="bg2">
                  <a:lumMod val="90000"/>
                </a:schemeClr>
              </a:gs>
              <a:gs pos="0">
                <a:schemeClr val="bg1"/>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Placeholder 1">
            <a:extLst>
              <a:ext uri="{FF2B5EF4-FFF2-40B4-BE49-F238E27FC236}">
                <a16:creationId xmlns:a16="http://schemas.microsoft.com/office/drawing/2014/main" id="{628EFC89-083B-827F-6F0F-8AA6B155E7ED}"/>
              </a:ext>
            </a:extLst>
          </p:cNvPr>
          <p:cNvSpPr>
            <a:spLocks noGrp="1"/>
          </p:cNvSpPr>
          <p:nvPr userDrawn="1">
            <p:ph type="title" hasCustomPrompt="1"/>
          </p:nvPr>
        </p:nvSpPr>
        <p:spPr>
          <a:xfrm>
            <a:off x="560290" y="3196273"/>
            <a:ext cx="9296152" cy="1308974"/>
          </a:xfrm>
          <a:prstGeom prst="rect">
            <a:avLst/>
          </a:prstGeom>
        </p:spPr>
        <p:txBody>
          <a:bodyPr vert="horz" lIns="0" tIns="0" rIns="0" bIns="0" rtlCol="0" anchor="b">
            <a:noAutofit/>
          </a:bodyPr>
          <a:lstStyle>
            <a:lvl1pPr>
              <a:defRPr sz="4800">
                <a:solidFill>
                  <a:schemeClr val="tx1"/>
                </a:solidFill>
                <a:latin typeface="+mj-lt"/>
              </a:defRPr>
            </a:lvl1pPr>
          </a:lstStyle>
          <a:p>
            <a:r>
              <a:rPr lang="en-US" dirty="0"/>
              <a:t>Meeting Title Here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Differentiation By Design ®</a:t>
            </a:r>
          </a:p>
        </p:txBody>
      </p:sp>
      <p:sp>
        <p:nvSpPr>
          <p:cNvPr id="11" name="Text Placeholder 10">
            <a:extLst>
              <a:ext uri="{FF2B5EF4-FFF2-40B4-BE49-F238E27FC236}">
                <a16:creationId xmlns:a16="http://schemas.microsoft.com/office/drawing/2014/main" id="{5712B74D-ACC3-26E6-D64A-AFDD7B47B93B}"/>
              </a:ext>
            </a:extLst>
          </p:cNvPr>
          <p:cNvSpPr>
            <a:spLocks noGrp="1"/>
          </p:cNvSpPr>
          <p:nvPr userDrawn="1">
            <p:ph type="body" sz="quarter" idx="10" hasCustomPrompt="1"/>
          </p:nvPr>
        </p:nvSpPr>
        <p:spPr>
          <a:xfrm>
            <a:off x="578375" y="5367415"/>
            <a:ext cx="4596063" cy="497118"/>
          </a:xfrm>
        </p:spPr>
        <p:txBody>
          <a:bodyPr/>
          <a:lstStyle>
            <a:lvl1pPr>
              <a:spcBef>
                <a:spcPts val="0"/>
              </a:spcBef>
              <a:spcAft>
                <a:spcPts val="200"/>
              </a:spcAft>
              <a:defRPr sz="1100">
                <a:solidFill>
                  <a:schemeClr val="tx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5" name="TextBox 4">
            <a:extLst>
              <a:ext uri="{FF2B5EF4-FFF2-40B4-BE49-F238E27FC236}">
                <a16:creationId xmlns:a16="http://schemas.microsoft.com/office/drawing/2014/main" id="{7C87C12B-B823-57DC-C00D-0408C16BAB67}"/>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 2026 AlignOrg Solutions. All rights reserved. This content should not be shared, reproduced, or transmitted to anyone without permission from </a:t>
            </a:r>
            <a:r>
              <a:rPr lang="en-US" sz="700" dirty="0" err="1">
                <a:solidFill>
                  <a:schemeClr val="tx1"/>
                </a:solidFill>
              </a:rPr>
              <a:t>AlignOrg</a:t>
            </a:r>
            <a:r>
              <a:rPr lang="en-US" sz="700" dirty="0">
                <a:solidFill>
                  <a:schemeClr val="tx1"/>
                </a:solidFill>
              </a:rPr>
              <a:t> Solutions.</a:t>
            </a:r>
          </a:p>
        </p:txBody>
      </p:sp>
      <p:sp>
        <p:nvSpPr>
          <p:cNvPr id="46" name="Text Placeholder 45">
            <a:extLst>
              <a:ext uri="{FF2B5EF4-FFF2-40B4-BE49-F238E27FC236}">
                <a16:creationId xmlns:a16="http://schemas.microsoft.com/office/drawing/2014/main" id="{72A3A1CD-EC70-458F-C40D-2D85814A145D}"/>
              </a:ext>
            </a:extLst>
          </p:cNvPr>
          <p:cNvSpPr>
            <a:spLocks noGrp="1"/>
          </p:cNvSpPr>
          <p:nvPr>
            <p:ph type="body" sz="quarter" idx="11" hasCustomPrompt="1"/>
          </p:nvPr>
        </p:nvSpPr>
        <p:spPr>
          <a:xfrm>
            <a:off x="580915" y="4538742"/>
            <a:ext cx="9296152" cy="617538"/>
          </a:xfrm>
        </p:spPr>
        <p:txBody>
          <a:bodyPr/>
          <a:lstStyle>
            <a:lvl1pPr>
              <a:defRPr sz="2400" b="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pic>
        <p:nvPicPr>
          <p:cNvPr id="2" name="Picture 1">
            <a:extLst>
              <a:ext uri="{FF2B5EF4-FFF2-40B4-BE49-F238E27FC236}">
                <a16:creationId xmlns:a16="http://schemas.microsoft.com/office/drawing/2014/main" id="{3D29C1EF-058C-46FD-4A44-1BBB6BB348E9}"/>
              </a:ext>
            </a:extLst>
          </p:cNvPr>
          <p:cNvPicPr/>
          <p:nvPr userDrawn="1"/>
        </p:nvPicPr>
        <p:blipFill>
          <a:blip r:embed="rId2" cstate="screen">
            <a:extLst>
              <a:ext uri="{28A0092B-C50C-407E-A947-70E740481C1C}">
                <a14:useLocalDpi xmlns:a14="http://schemas.microsoft.com/office/drawing/2010/main"/>
              </a:ext>
            </a:extLst>
          </a:blip>
          <a:srcRect t="1776"/>
          <a:stretch/>
        </p:blipFill>
        <p:spPr>
          <a:xfrm>
            <a:off x="7686460" y="0"/>
            <a:ext cx="4505540" cy="6465723"/>
          </a:xfrm>
          <a:prstGeom prst="rect">
            <a:avLst/>
          </a:prstGeom>
        </p:spPr>
      </p:pic>
      <p:pic>
        <p:nvPicPr>
          <p:cNvPr id="3" name="Picture 2">
            <a:extLst>
              <a:ext uri="{FF2B5EF4-FFF2-40B4-BE49-F238E27FC236}">
                <a16:creationId xmlns:a16="http://schemas.microsoft.com/office/drawing/2014/main" id="{962CE5E1-82EC-0F74-7BEA-5029B207FA63}"/>
              </a:ext>
            </a:extLst>
          </p:cNvPr>
          <p:cNvPicPr>
            <a:picLocks noChangeAspect="1"/>
          </p:cNvPicPr>
          <p:nvPr userDrawn="1"/>
        </p:nvPicPr>
        <p:blipFill>
          <a:blip r:embed="rId3"/>
          <a:srcRect/>
          <a:stretch/>
        </p:blipFill>
        <p:spPr>
          <a:xfrm>
            <a:off x="560328" y="370975"/>
            <a:ext cx="1501083" cy="387076"/>
          </a:xfrm>
          <a:prstGeom prst="rect">
            <a:avLst/>
          </a:prstGeom>
        </p:spPr>
      </p:pic>
    </p:spTree>
    <p:extLst>
      <p:ext uri="{BB962C8B-B14F-4D97-AF65-F5344CB8AC3E}">
        <p14:creationId xmlns:p14="http://schemas.microsoft.com/office/powerpoint/2010/main" val="31985484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ver B3 with partner logo">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E2B3279-CE02-7814-2123-CE3456DF6295}"/>
              </a:ext>
            </a:extLst>
          </p:cNvPr>
          <p:cNvSpPr/>
          <p:nvPr userDrawn="1"/>
        </p:nvSpPr>
        <p:spPr>
          <a:xfrm>
            <a:off x="0" y="1"/>
            <a:ext cx="12192000" cy="6858000"/>
          </a:xfrm>
          <a:prstGeom prst="rect">
            <a:avLst/>
          </a:prstGeom>
          <a:gradFill>
            <a:gsLst>
              <a:gs pos="100000">
                <a:schemeClr val="bg2">
                  <a:lumMod val="90000"/>
                </a:schemeClr>
              </a:gs>
              <a:gs pos="70000">
                <a:srgbClr val="E3E5FF"/>
              </a:gs>
              <a:gs pos="31000">
                <a:schemeClr val="bg1"/>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Placeholder 1">
            <a:extLst>
              <a:ext uri="{FF2B5EF4-FFF2-40B4-BE49-F238E27FC236}">
                <a16:creationId xmlns:a16="http://schemas.microsoft.com/office/drawing/2014/main" id="{7C23575D-B602-9A15-7AFA-42CCB9DE8F0D}"/>
              </a:ext>
            </a:extLst>
          </p:cNvPr>
          <p:cNvSpPr>
            <a:spLocks noGrp="1"/>
          </p:cNvSpPr>
          <p:nvPr>
            <p:ph type="title" hasCustomPrompt="1"/>
          </p:nvPr>
        </p:nvSpPr>
        <p:spPr>
          <a:xfrm>
            <a:off x="560290" y="3203148"/>
            <a:ext cx="9296152" cy="1308974"/>
          </a:xfrm>
          <a:prstGeom prst="rect">
            <a:avLst/>
          </a:prstGeom>
        </p:spPr>
        <p:txBody>
          <a:bodyPr vert="horz" lIns="0" tIns="0" rIns="0" bIns="0" rtlCol="0" anchor="b">
            <a:noAutofit/>
          </a:bodyPr>
          <a:lstStyle>
            <a:lvl1pPr>
              <a:defRPr sz="4800">
                <a:solidFill>
                  <a:schemeClr val="tx1"/>
                </a:solidFill>
                <a:latin typeface="+mj-lt"/>
              </a:defRPr>
            </a:lvl1pPr>
          </a:lstStyle>
          <a:p>
            <a:r>
              <a:rPr lang="en-US" dirty="0"/>
              <a:t>Meeting Title Here</a:t>
            </a:r>
          </a:p>
        </p:txBody>
      </p:sp>
      <p:sp>
        <p:nvSpPr>
          <p:cNvPr id="12" name="TextBox 11">
            <a:extLst>
              <a:ext uri="{FF2B5EF4-FFF2-40B4-BE49-F238E27FC236}">
                <a16:creationId xmlns:a16="http://schemas.microsoft.com/office/drawing/2014/main" id="{328BCCC3-FDF3-A57F-8484-37E9A790D64D}"/>
              </a:ext>
            </a:extLst>
          </p:cNvPr>
          <p:cNvSpPr txBox="1"/>
          <p:nvPr userDrawn="1"/>
        </p:nvSpPr>
        <p:spPr>
          <a:xfrm>
            <a:off x="878611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Differentiation By Design ®</a:t>
            </a:r>
          </a:p>
        </p:txBody>
      </p:sp>
      <p:sp>
        <p:nvSpPr>
          <p:cNvPr id="13" name="Text Placeholder 10">
            <a:extLst>
              <a:ext uri="{FF2B5EF4-FFF2-40B4-BE49-F238E27FC236}">
                <a16:creationId xmlns:a16="http://schemas.microsoft.com/office/drawing/2014/main" id="{1040DF69-FACD-F6FD-A06B-1E7D3DEC9B2A}"/>
              </a:ext>
            </a:extLst>
          </p:cNvPr>
          <p:cNvSpPr>
            <a:spLocks noGrp="1"/>
          </p:cNvSpPr>
          <p:nvPr>
            <p:ph type="body" sz="quarter" idx="10" hasCustomPrompt="1"/>
          </p:nvPr>
        </p:nvSpPr>
        <p:spPr>
          <a:xfrm>
            <a:off x="578375" y="5374290"/>
            <a:ext cx="4596063" cy="497118"/>
          </a:xfrm>
        </p:spPr>
        <p:txBody>
          <a:bodyPr/>
          <a:lstStyle>
            <a:lvl1pPr>
              <a:spcBef>
                <a:spcPts val="0"/>
              </a:spcBef>
              <a:spcAft>
                <a:spcPts val="200"/>
              </a:spcAft>
              <a:defRPr sz="1100">
                <a:solidFill>
                  <a:schemeClr val="tx1"/>
                </a:solidFill>
              </a:defRPr>
            </a:lvl1pPr>
            <a:lvl2pPr>
              <a:spcBef>
                <a:spcPts val="0"/>
              </a:spcBef>
              <a:spcAft>
                <a:spcPts val="200"/>
              </a:spcAft>
              <a:defRPr sz="1000">
                <a:solidFill>
                  <a:schemeClr val="bg1"/>
                </a:solidFill>
              </a:defRPr>
            </a:lvl2pPr>
          </a:lstStyle>
          <a:p>
            <a:pPr lvl="0"/>
            <a:r>
              <a:rPr lang="en-US" dirty="0"/>
              <a:t>Presenter or Team Name</a:t>
            </a:r>
          </a:p>
        </p:txBody>
      </p:sp>
      <p:sp>
        <p:nvSpPr>
          <p:cNvPr id="14" name="TextBox 13">
            <a:extLst>
              <a:ext uri="{FF2B5EF4-FFF2-40B4-BE49-F238E27FC236}">
                <a16:creationId xmlns:a16="http://schemas.microsoft.com/office/drawing/2014/main" id="{643A0D70-D812-0421-EE5A-B8ABA2A631FB}"/>
              </a:ext>
            </a:extLst>
          </p:cNvPr>
          <p:cNvSpPr txBox="1"/>
          <p:nvPr userDrawn="1"/>
        </p:nvSpPr>
        <p:spPr>
          <a:xfrm>
            <a:off x="571500" y="6438275"/>
            <a:ext cx="7685902"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 2026 AlignOrg Solutions. All rights reserved. This content should not be shared, reproduced, or transmitted to anyone without permission from </a:t>
            </a:r>
            <a:r>
              <a:rPr lang="en-US" sz="700" dirty="0" err="1">
                <a:solidFill>
                  <a:schemeClr val="tx1"/>
                </a:solidFill>
              </a:rPr>
              <a:t>AlignOrg</a:t>
            </a:r>
            <a:r>
              <a:rPr lang="en-US" sz="700" dirty="0">
                <a:solidFill>
                  <a:schemeClr val="tx1"/>
                </a:solidFill>
              </a:rPr>
              <a:t> Solutions.</a:t>
            </a:r>
          </a:p>
        </p:txBody>
      </p:sp>
      <p:sp>
        <p:nvSpPr>
          <p:cNvPr id="15" name="Text Placeholder 45">
            <a:extLst>
              <a:ext uri="{FF2B5EF4-FFF2-40B4-BE49-F238E27FC236}">
                <a16:creationId xmlns:a16="http://schemas.microsoft.com/office/drawing/2014/main" id="{CC01E797-1987-2330-4932-96AB7E37D262}"/>
              </a:ext>
            </a:extLst>
          </p:cNvPr>
          <p:cNvSpPr>
            <a:spLocks noGrp="1"/>
          </p:cNvSpPr>
          <p:nvPr>
            <p:ph type="body" sz="quarter" idx="11" hasCustomPrompt="1"/>
          </p:nvPr>
        </p:nvSpPr>
        <p:spPr>
          <a:xfrm>
            <a:off x="580915" y="4545617"/>
            <a:ext cx="9296152" cy="617538"/>
          </a:xfrm>
        </p:spPr>
        <p:txBody>
          <a:bodyPr/>
          <a:lstStyle>
            <a:lvl1pPr>
              <a:defRPr sz="2400" b="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Meeting Subtitle if needed</a:t>
            </a:r>
          </a:p>
        </p:txBody>
      </p:sp>
      <p:sp>
        <p:nvSpPr>
          <p:cNvPr id="48" name="Picture Placeholder 47">
            <a:extLst>
              <a:ext uri="{FF2B5EF4-FFF2-40B4-BE49-F238E27FC236}">
                <a16:creationId xmlns:a16="http://schemas.microsoft.com/office/drawing/2014/main" id="{7A2C6998-20E7-9FE7-945E-7F09931C09C2}"/>
              </a:ext>
            </a:extLst>
          </p:cNvPr>
          <p:cNvSpPr>
            <a:spLocks noGrp="1"/>
          </p:cNvSpPr>
          <p:nvPr>
            <p:ph type="pic" sz="quarter" idx="12" hasCustomPrompt="1"/>
          </p:nvPr>
        </p:nvSpPr>
        <p:spPr>
          <a:xfrm>
            <a:off x="2817825" y="372781"/>
            <a:ext cx="1643026" cy="390167"/>
          </a:xfrm>
          <a:solidFill>
            <a:schemeClr val="bg2">
              <a:alpha val="50251"/>
            </a:schemeClr>
          </a:solidFill>
        </p:spPr>
        <p:txBody>
          <a:bodyPr anchor="ctr"/>
          <a:lstStyle>
            <a:lvl1pPr algn="ctr">
              <a:defRPr sz="700" b="0"/>
            </a:lvl1pPr>
          </a:lstStyle>
          <a:p>
            <a:r>
              <a:rPr lang="en-US" dirty="0"/>
              <a:t>Insert partner logo here </a:t>
            </a:r>
            <a:br>
              <a:rPr lang="en-US" dirty="0"/>
            </a:br>
            <a:r>
              <a:rPr lang="en-US" dirty="0"/>
              <a:t>or delete box; remove background fill</a:t>
            </a:r>
          </a:p>
        </p:txBody>
      </p:sp>
      <p:cxnSp>
        <p:nvCxnSpPr>
          <p:cNvPr id="50" name="Straight Connector 49">
            <a:extLst>
              <a:ext uri="{FF2B5EF4-FFF2-40B4-BE49-F238E27FC236}">
                <a16:creationId xmlns:a16="http://schemas.microsoft.com/office/drawing/2014/main" id="{42A80514-35B8-CF09-C6D5-192C89672936}"/>
              </a:ext>
            </a:extLst>
          </p:cNvPr>
          <p:cNvCxnSpPr/>
          <p:nvPr userDrawn="1"/>
        </p:nvCxnSpPr>
        <p:spPr>
          <a:xfrm>
            <a:off x="2460172" y="336686"/>
            <a:ext cx="0" cy="467513"/>
          </a:xfrm>
          <a:prstGeom prst="line">
            <a:avLst/>
          </a:prstGeom>
          <a:ln>
            <a:solidFill>
              <a:schemeClr val="tx2">
                <a:lumMod val="20000"/>
                <a:lumOff val="80000"/>
              </a:schemeClr>
            </a:solidFill>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9F38DD4A-C210-E151-9514-06077DBC8E8A}"/>
              </a:ext>
            </a:extLst>
          </p:cNvPr>
          <p:cNvPicPr/>
          <p:nvPr userDrawn="1"/>
        </p:nvPicPr>
        <p:blipFill>
          <a:blip r:embed="rId2" cstate="screen">
            <a:extLst>
              <a:ext uri="{28A0092B-C50C-407E-A947-70E740481C1C}">
                <a14:useLocalDpi xmlns:a14="http://schemas.microsoft.com/office/drawing/2010/main"/>
              </a:ext>
            </a:extLst>
          </a:blip>
          <a:srcRect t="1776"/>
          <a:stretch/>
        </p:blipFill>
        <p:spPr>
          <a:xfrm>
            <a:off x="7686460" y="-1"/>
            <a:ext cx="4505540" cy="6465723"/>
          </a:xfrm>
          <a:prstGeom prst="rect">
            <a:avLst/>
          </a:prstGeom>
        </p:spPr>
      </p:pic>
      <p:pic>
        <p:nvPicPr>
          <p:cNvPr id="2" name="Picture 1">
            <a:extLst>
              <a:ext uri="{FF2B5EF4-FFF2-40B4-BE49-F238E27FC236}">
                <a16:creationId xmlns:a16="http://schemas.microsoft.com/office/drawing/2014/main" id="{EE95C951-0D1C-62FE-5F34-0DB530D38AC2}"/>
              </a:ext>
            </a:extLst>
          </p:cNvPr>
          <p:cNvPicPr>
            <a:picLocks noChangeAspect="1"/>
          </p:cNvPicPr>
          <p:nvPr userDrawn="1"/>
        </p:nvPicPr>
        <p:blipFill>
          <a:blip r:embed="rId3"/>
          <a:srcRect/>
          <a:stretch/>
        </p:blipFill>
        <p:spPr>
          <a:xfrm>
            <a:off x="560328" y="370975"/>
            <a:ext cx="1501083" cy="387076"/>
          </a:xfrm>
          <a:prstGeom prst="rect">
            <a:avLst/>
          </a:prstGeom>
        </p:spPr>
      </p:pic>
    </p:spTree>
    <p:extLst>
      <p:ext uri="{BB962C8B-B14F-4D97-AF65-F5344CB8AC3E}">
        <p14:creationId xmlns:p14="http://schemas.microsoft.com/office/powerpoint/2010/main" val="2414848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ank You B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CD60477-F6C0-E367-8C9A-52104E2D6677}"/>
              </a:ext>
            </a:extLst>
          </p:cNvPr>
          <p:cNvSpPr/>
          <p:nvPr userDrawn="1"/>
        </p:nvSpPr>
        <p:spPr>
          <a:xfrm>
            <a:off x="0" y="1"/>
            <a:ext cx="12192000" cy="6858000"/>
          </a:xfrm>
          <a:prstGeom prst="rect">
            <a:avLst/>
          </a:prstGeom>
          <a:gradFill>
            <a:gsLst>
              <a:gs pos="100000">
                <a:schemeClr val="bg2">
                  <a:lumMod val="90000"/>
                </a:schemeClr>
              </a:gs>
              <a:gs pos="0">
                <a:schemeClr val="bg1"/>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hlinkClick r:id="rId2"/>
            <a:extLst>
              <a:ext uri="{FF2B5EF4-FFF2-40B4-BE49-F238E27FC236}">
                <a16:creationId xmlns:a16="http://schemas.microsoft.com/office/drawing/2014/main" id="{3E3EDDB8-8048-DCB0-BFEE-00018CC0ABFA}"/>
              </a:ext>
            </a:extLst>
          </p:cNvPr>
          <p:cNvSpPr txBox="1"/>
          <p:nvPr userDrawn="1"/>
        </p:nvSpPr>
        <p:spPr>
          <a:xfrm>
            <a:off x="10120277" y="6349250"/>
            <a:ext cx="2071723"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err="1">
                <a:solidFill>
                  <a:schemeClr val="tx1"/>
                </a:solidFill>
              </a:rPr>
              <a:t>AlignOrg.com</a:t>
            </a:r>
            <a:endParaRPr lang="en-US" sz="1400" dirty="0">
              <a:solidFill>
                <a:schemeClr val="tx1"/>
              </a:solidFill>
            </a:endParaRPr>
          </a:p>
        </p:txBody>
      </p:sp>
      <p:sp>
        <p:nvSpPr>
          <p:cNvPr id="3" name="TextBox 2">
            <a:extLst>
              <a:ext uri="{FF2B5EF4-FFF2-40B4-BE49-F238E27FC236}">
                <a16:creationId xmlns:a16="http://schemas.microsoft.com/office/drawing/2014/main" id="{B48C076B-ADA8-F790-74EC-0EC615242B35}"/>
              </a:ext>
            </a:extLst>
          </p:cNvPr>
          <p:cNvSpPr txBox="1"/>
          <p:nvPr userDrawn="1"/>
        </p:nvSpPr>
        <p:spPr>
          <a:xfrm>
            <a:off x="570641" y="3957815"/>
            <a:ext cx="4633876" cy="92333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0" dirty="0">
                <a:solidFill>
                  <a:schemeClr val="tx1"/>
                </a:solidFill>
              </a:rPr>
              <a:t>Thank</a:t>
            </a:r>
            <a:r>
              <a:rPr lang="en-US" sz="6000" spc="-150" dirty="0">
                <a:solidFill>
                  <a:schemeClr val="tx1"/>
                </a:solidFill>
              </a:rPr>
              <a:t> </a:t>
            </a:r>
            <a:r>
              <a:rPr lang="en-US" sz="6000" dirty="0">
                <a:solidFill>
                  <a:schemeClr val="tx1"/>
                </a:solidFill>
              </a:rPr>
              <a:t>You</a:t>
            </a:r>
          </a:p>
        </p:txBody>
      </p:sp>
      <p:pic>
        <p:nvPicPr>
          <p:cNvPr id="7" name="Picture 6">
            <a:extLst>
              <a:ext uri="{FF2B5EF4-FFF2-40B4-BE49-F238E27FC236}">
                <a16:creationId xmlns:a16="http://schemas.microsoft.com/office/drawing/2014/main" id="{19F7FA03-5A83-C9C6-796F-09D12CBBCACC}"/>
              </a:ext>
            </a:extLst>
          </p:cNvPr>
          <p:cNvPicPr/>
          <p:nvPr userDrawn="1"/>
        </p:nvPicPr>
        <p:blipFill>
          <a:blip r:embed="rId3" cstate="screen">
            <a:extLst>
              <a:ext uri="{28A0092B-C50C-407E-A947-70E740481C1C}">
                <a14:useLocalDpi xmlns:a14="http://schemas.microsoft.com/office/drawing/2010/main"/>
              </a:ext>
            </a:extLst>
          </a:blip>
          <a:srcRect t="1776"/>
          <a:stretch/>
        </p:blipFill>
        <p:spPr>
          <a:xfrm>
            <a:off x="7686460" y="-1"/>
            <a:ext cx="4505540" cy="6465723"/>
          </a:xfrm>
          <a:prstGeom prst="rect">
            <a:avLst/>
          </a:prstGeom>
        </p:spPr>
      </p:pic>
      <p:pic>
        <p:nvPicPr>
          <p:cNvPr id="4" name="Picture 3">
            <a:extLst>
              <a:ext uri="{FF2B5EF4-FFF2-40B4-BE49-F238E27FC236}">
                <a16:creationId xmlns:a16="http://schemas.microsoft.com/office/drawing/2014/main" id="{124E1E44-392A-CF94-9116-63506559F880}"/>
              </a:ext>
            </a:extLst>
          </p:cNvPr>
          <p:cNvPicPr>
            <a:picLocks noChangeAspect="1"/>
          </p:cNvPicPr>
          <p:nvPr userDrawn="1"/>
        </p:nvPicPr>
        <p:blipFill>
          <a:blip r:embed="rId4"/>
          <a:srcRect/>
          <a:stretch/>
        </p:blipFill>
        <p:spPr>
          <a:xfrm>
            <a:off x="560328" y="370975"/>
            <a:ext cx="1501083" cy="387076"/>
          </a:xfrm>
          <a:prstGeom prst="rect">
            <a:avLst/>
          </a:prstGeom>
        </p:spPr>
      </p:pic>
    </p:spTree>
    <p:extLst>
      <p:ext uri="{BB962C8B-B14F-4D97-AF65-F5344CB8AC3E}">
        <p14:creationId xmlns:p14="http://schemas.microsoft.com/office/powerpoint/2010/main" val="2457857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with 4 item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B2B0C47-9AE1-D1F7-504E-A42EC0AF2EBA}"/>
              </a:ext>
            </a:extLst>
          </p:cNvPr>
          <p:cNvSpPr>
            <a:spLocks noGrp="1"/>
          </p:cNvSpPr>
          <p:nvPr>
            <p:ph type="title"/>
          </p:nvPr>
        </p:nvSpPr>
        <p:spPr>
          <a:xfrm>
            <a:off x="878840" y="258580"/>
            <a:ext cx="7965357" cy="939800"/>
          </a:xfrm>
        </p:spPr>
        <p:txBody>
          <a:bodyPr/>
          <a:lstStyle/>
          <a:p>
            <a:r>
              <a:rPr lang="en-US"/>
              <a:t>Click to edit Master title style</a:t>
            </a:r>
            <a:endParaRPr lang="en-US" dirty="0"/>
          </a:p>
        </p:txBody>
      </p:sp>
      <p:grpSp>
        <p:nvGrpSpPr>
          <p:cNvPr id="18" name="Group 17">
            <a:extLst>
              <a:ext uri="{FF2B5EF4-FFF2-40B4-BE49-F238E27FC236}">
                <a16:creationId xmlns:a16="http://schemas.microsoft.com/office/drawing/2014/main" id="{0C7CC3D7-C31D-A957-48F4-62189E44DB6F}"/>
              </a:ext>
            </a:extLst>
          </p:cNvPr>
          <p:cNvGrpSpPr/>
          <p:nvPr userDrawn="1"/>
        </p:nvGrpSpPr>
        <p:grpSpPr>
          <a:xfrm>
            <a:off x="820597" y="1333499"/>
            <a:ext cx="539767" cy="540271"/>
            <a:chOff x="880558" y="1333499"/>
            <a:chExt cx="539767" cy="540271"/>
          </a:xfrm>
        </p:grpSpPr>
        <p:sp>
          <p:nvSpPr>
            <p:cNvPr id="5" name="Shape 24">
              <a:extLst>
                <a:ext uri="{FF2B5EF4-FFF2-40B4-BE49-F238E27FC236}">
                  <a16:creationId xmlns:a16="http://schemas.microsoft.com/office/drawing/2014/main" id="{25538246-D08E-4C4B-C731-09B594F968D5}"/>
                </a:ext>
              </a:extLst>
            </p:cNvPr>
            <p:cNvSpPr/>
            <p:nvPr userDrawn="1"/>
          </p:nvSpPr>
          <p:spPr>
            <a:xfrm>
              <a:off x="926823" y="1379808"/>
              <a:ext cx="447236" cy="447652"/>
            </a:xfrm>
            <a:prstGeom prst="roundRect">
              <a:avLst>
                <a:gd name="adj" fmla="val 172552"/>
              </a:avLst>
            </a:prstGeom>
            <a:solidFill>
              <a:srgbClr val="3D5AF3">
                <a:alpha val="100000"/>
              </a:srgbClr>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1</a:t>
              </a:r>
            </a:p>
          </p:txBody>
        </p:sp>
        <p:pic>
          <p:nvPicPr>
            <p:cNvPr id="10" name="Image 10" descr=" ">
              <a:extLst>
                <a:ext uri="{FF2B5EF4-FFF2-40B4-BE49-F238E27FC236}">
                  <a16:creationId xmlns:a16="http://schemas.microsoft.com/office/drawing/2014/main" id="{6B72C008-F966-6CE5-B1F4-2F401F84B7B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grpSp>
        <p:nvGrpSpPr>
          <p:cNvPr id="19" name="Group 18">
            <a:extLst>
              <a:ext uri="{FF2B5EF4-FFF2-40B4-BE49-F238E27FC236}">
                <a16:creationId xmlns:a16="http://schemas.microsoft.com/office/drawing/2014/main" id="{0C204830-532C-2C77-6D19-6B5E80960597}"/>
              </a:ext>
            </a:extLst>
          </p:cNvPr>
          <p:cNvGrpSpPr/>
          <p:nvPr userDrawn="1"/>
        </p:nvGrpSpPr>
        <p:grpSpPr>
          <a:xfrm>
            <a:off x="820597" y="2113862"/>
            <a:ext cx="539767" cy="540271"/>
            <a:chOff x="880558" y="1333499"/>
            <a:chExt cx="539767" cy="540271"/>
          </a:xfrm>
        </p:grpSpPr>
        <p:sp>
          <p:nvSpPr>
            <p:cNvPr id="20" name="Shape 24">
              <a:extLst>
                <a:ext uri="{FF2B5EF4-FFF2-40B4-BE49-F238E27FC236}">
                  <a16:creationId xmlns:a16="http://schemas.microsoft.com/office/drawing/2014/main" id="{1C90A06E-3EB5-6735-DA13-1C3CCBB9F9C5}"/>
                </a:ext>
              </a:extLst>
            </p:cNvPr>
            <p:cNvSpPr/>
            <p:nvPr userDrawn="1"/>
          </p:nvSpPr>
          <p:spPr>
            <a:xfrm>
              <a:off x="926823" y="1379808"/>
              <a:ext cx="447236" cy="447652"/>
            </a:xfrm>
            <a:prstGeom prst="roundRect">
              <a:avLst>
                <a:gd name="adj" fmla="val 172552"/>
              </a:avLst>
            </a:prstGeom>
            <a:solidFill>
              <a:schemeClr val="accent2"/>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2</a:t>
              </a:r>
            </a:p>
          </p:txBody>
        </p:sp>
        <p:pic>
          <p:nvPicPr>
            <p:cNvPr id="21" name="Image 10" descr=" ">
              <a:extLst>
                <a:ext uri="{FF2B5EF4-FFF2-40B4-BE49-F238E27FC236}">
                  <a16:creationId xmlns:a16="http://schemas.microsoft.com/office/drawing/2014/main" id="{F6B3B7CD-36C2-4C36-E4AE-81CBA337020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grpSp>
        <p:nvGrpSpPr>
          <p:cNvPr id="22" name="Group 21">
            <a:extLst>
              <a:ext uri="{FF2B5EF4-FFF2-40B4-BE49-F238E27FC236}">
                <a16:creationId xmlns:a16="http://schemas.microsoft.com/office/drawing/2014/main" id="{CF80F1D6-F8DF-0357-C9B4-FEB33D373F81}"/>
              </a:ext>
            </a:extLst>
          </p:cNvPr>
          <p:cNvGrpSpPr/>
          <p:nvPr userDrawn="1"/>
        </p:nvGrpSpPr>
        <p:grpSpPr>
          <a:xfrm>
            <a:off x="820597" y="2894225"/>
            <a:ext cx="539767" cy="540271"/>
            <a:chOff x="880558" y="1333499"/>
            <a:chExt cx="539767" cy="540271"/>
          </a:xfrm>
        </p:grpSpPr>
        <p:sp>
          <p:nvSpPr>
            <p:cNvPr id="23" name="Shape 24">
              <a:extLst>
                <a:ext uri="{FF2B5EF4-FFF2-40B4-BE49-F238E27FC236}">
                  <a16:creationId xmlns:a16="http://schemas.microsoft.com/office/drawing/2014/main" id="{B2B97E98-A686-817C-BD9C-0D0D87367374}"/>
                </a:ext>
              </a:extLst>
            </p:cNvPr>
            <p:cNvSpPr/>
            <p:nvPr userDrawn="1"/>
          </p:nvSpPr>
          <p:spPr>
            <a:xfrm>
              <a:off x="926823" y="1379808"/>
              <a:ext cx="447236" cy="447652"/>
            </a:xfrm>
            <a:prstGeom prst="roundRect">
              <a:avLst>
                <a:gd name="adj" fmla="val 172552"/>
              </a:avLst>
            </a:prstGeom>
            <a:solidFill>
              <a:schemeClr val="accent1"/>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3</a:t>
              </a:r>
            </a:p>
          </p:txBody>
        </p:sp>
        <p:pic>
          <p:nvPicPr>
            <p:cNvPr id="24" name="Image 10" descr=" ">
              <a:extLst>
                <a:ext uri="{FF2B5EF4-FFF2-40B4-BE49-F238E27FC236}">
                  <a16:creationId xmlns:a16="http://schemas.microsoft.com/office/drawing/2014/main" id="{31029A9E-C786-53EC-2C65-C35A3A453ED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grpSp>
        <p:nvGrpSpPr>
          <p:cNvPr id="25" name="Group 24">
            <a:extLst>
              <a:ext uri="{FF2B5EF4-FFF2-40B4-BE49-F238E27FC236}">
                <a16:creationId xmlns:a16="http://schemas.microsoft.com/office/drawing/2014/main" id="{ABA70CE0-CDF4-BB5D-612C-CE7610E8C460}"/>
              </a:ext>
            </a:extLst>
          </p:cNvPr>
          <p:cNvGrpSpPr/>
          <p:nvPr userDrawn="1"/>
        </p:nvGrpSpPr>
        <p:grpSpPr>
          <a:xfrm>
            <a:off x="820597" y="3674588"/>
            <a:ext cx="539767" cy="540271"/>
            <a:chOff x="880558" y="1333499"/>
            <a:chExt cx="539767" cy="540271"/>
          </a:xfrm>
        </p:grpSpPr>
        <p:sp>
          <p:nvSpPr>
            <p:cNvPr id="26" name="Shape 24">
              <a:extLst>
                <a:ext uri="{FF2B5EF4-FFF2-40B4-BE49-F238E27FC236}">
                  <a16:creationId xmlns:a16="http://schemas.microsoft.com/office/drawing/2014/main" id="{7098427D-2DE2-8116-B525-8D7A9725FF64}"/>
                </a:ext>
              </a:extLst>
            </p:cNvPr>
            <p:cNvSpPr/>
            <p:nvPr userDrawn="1"/>
          </p:nvSpPr>
          <p:spPr>
            <a:xfrm>
              <a:off x="926823" y="1379808"/>
              <a:ext cx="447236" cy="447652"/>
            </a:xfrm>
            <a:prstGeom prst="roundRect">
              <a:avLst>
                <a:gd name="adj" fmla="val 172552"/>
              </a:avLst>
            </a:prstGeom>
            <a:solidFill>
              <a:schemeClr val="accent5"/>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4</a:t>
              </a:r>
            </a:p>
          </p:txBody>
        </p:sp>
        <p:pic>
          <p:nvPicPr>
            <p:cNvPr id="27" name="Image 10" descr=" ">
              <a:extLst>
                <a:ext uri="{FF2B5EF4-FFF2-40B4-BE49-F238E27FC236}">
                  <a16:creationId xmlns:a16="http://schemas.microsoft.com/office/drawing/2014/main" id="{4787456D-E398-160F-EB91-D5F7B0BAFC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pic>
        <p:nvPicPr>
          <p:cNvPr id="34" name="Image 0">
            <a:extLst>
              <a:ext uri="{FF2B5EF4-FFF2-40B4-BE49-F238E27FC236}">
                <a16:creationId xmlns:a16="http://schemas.microsoft.com/office/drawing/2014/main" id="{BB4C42C9-83C3-392F-8923-98D23A50586E}"/>
              </a:ext>
            </a:extLst>
          </p:cNvPr>
          <p:cNvPicPr/>
          <p:nvPr userDrawn="1"/>
        </p:nvPicPr>
        <p:blipFill>
          <a:blip r:embed="rId3" cstate="screen">
            <a:extLst>
              <a:ext uri="{28A0092B-C50C-407E-A947-70E740481C1C}">
                <a14:useLocalDpi xmlns:a14="http://schemas.microsoft.com/office/drawing/2010/main"/>
              </a:ext>
            </a:extLst>
          </a:blip>
          <a:srcRect/>
          <a:stretch/>
        </p:blipFill>
        <p:spPr>
          <a:xfrm>
            <a:off x="7444645" y="532151"/>
            <a:ext cx="4747355" cy="6325631"/>
          </a:xfrm>
          <a:prstGeom prst="rect">
            <a:avLst/>
          </a:prstGeom>
        </p:spPr>
      </p:pic>
      <p:pic>
        <p:nvPicPr>
          <p:cNvPr id="35" name="Image 2" descr=" ">
            <a:extLst>
              <a:ext uri="{FF2B5EF4-FFF2-40B4-BE49-F238E27FC236}">
                <a16:creationId xmlns:a16="http://schemas.microsoft.com/office/drawing/2014/main" id="{601C28BB-220F-5C91-7C30-CDBB3EE1ABCA}"/>
              </a:ext>
            </a:extLst>
          </p:cNvPr>
          <p:cNvPicPr/>
          <p:nvPr userDrawn="1"/>
        </p:nvPicPr>
        <p:blipFill>
          <a:blip>
            <a:extLst>
              <a:ext uri="{96DAC541-7B7A-43D3-8B79-37D633B846F1}">
                <asvg:svgBlip xmlns:asvg="http://schemas.microsoft.com/office/drawing/2016/SVG/main" r:embed="rId4"/>
              </a:ext>
            </a:extLst>
          </a:blip>
          <a:stretch>
            <a:fillRect/>
          </a:stretch>
        </p:blipFill>
        <p:spPr>
          <a:xfrm>
            <a:off x="10602457" y="1896256"/>
            <a:ext cx="1600810" cy="915600"/>
          </a:xfrm>
          <a:prstGeom prst="rect">
            <a:avLst/>
          </a:prstGeom>
        </p:spPr>
      </p:pic>
      <p:pic>
        <p:nvPicPr>
          <p:cNvPr id="36" name="Image 3" descr=" ">
            <a:extLst>
              <a:ext uri="{FF2B5EF4-FFF2-40B4-BE49-F238E27FC236}">
                <a16:creationId xmlns:a16="http://schemas.microsoft.com/office/drawing/2014/main" id="{6CB6C8BC-5713-5677-4F4E-F9FA2B81CA6D}"/>
              </a:ext>
            </a:extLst>
          </p:cNvPr>
          <p:cNvPicPr/>
          <p:nvPr userDrawn="1"/>
        </p:nvPicPr>
        <p:blipFill>
          <a:blip>
            <a:extLst>
              <a:ext uri="{96DAC541-7B7A-43D3-8B79-37D633B846F1}">
                <asvg:svgBlip xmlns:asvg="http://schemas.microsoft.com/office/drawing/2016/SVG/main" r:embed="rId5"/>
              </a:ext>
            </a:extLst>
          </a:blip>
          <a:stretch>
            <a:fillRect/>
          </a:stretch>
        </p:blipFill>
        <p:spPr>
          <a:xfrm>
            <a:off x="9815010" y="3257821"/>
            <a:ext cx="1570020" cy="897990"/>
          </a:xfrm>
          <a:prstGeom prst="rect">
            <a:avLst/>
          </a:prstGeom>
        </p:spPr>
      </p:pic>
      <p:pic>
        <p:nvPicPr>
          <p:cNvPr id="37" name="Image 4" descr=" ">
            <a:extLst>
              <a:ext uri="{FF2B5EF4-FFF2-40B4-BE49-F238E27FC236}">
                <a16:creationId xmlns:a16="http://schemas.microsoft.com/office/drawing/2014/main" id="{3757EFC7-5580-6D6D-70FC-3B07890B21F6}"/>
              </a:ext>
            </a:extLst>
          </p:cNvPr>
          <p:cNvPicPr/>
          <p:nvPr userDrawn="1"/>
        </p:nvPicPr>
        <p:blipFill>
          <a:blip>
            <a:extLst>
              <a:ext uri="{96DAC541-7B7A-43D3-8B79-37D633B846F1}">
                <asvg:svgBlip xmlns:asvg="http://schemas.microsoft.com/office/drawing/2016/SVG/main" r:embed="rId6"/>
              </a:ext>
            </a:extLst>
          </a:blip>
          <a:stretch>
            <a:fillRect/>
          </a:stretch>
        </p:blipFill>
        <p:spPr>
          <a:xfrm>
            <a:off x="9020065" y="3702570"/>
            <a:ext cx="1579665" cy="899410"/>
          </a:xfrm>
          <a:prstGeom prst="rect">
            <a:avLst/>
          </a:prstGeom>
        </p:spPr>
      </p:pic>
      <p:pic>
        <p:nvPicPr>
          <p:cNvPr id="38" name="Image 5" descr=" ">
            <a:extLst>
              <a:ext uri="{FF2B5EF4-FFF2-40B4-BE49-F238E27FC236}">
                <a16:creationId xmlns:a16="http://schemas.microsoft.com/office/drawing/2014/main" id="{E91D3DCE-E90E-1183-BB0F-1FB1141C6632}"/>
              </a:ext>
            </a:extLst>
          </p:cNvPr>
          <p:cNvPicPr/>
          <p:nvPr userDrawn="1"/>
        </p:nvPicPr>
        <p:blipFill>
          <a:blip>
            <a:extLst>
              <a:ext uri="{96DAC541-7B7A-43D3-8B79-37D633B846F1}">
                <asvg:svgBlip xmlns:asvg="http://schemas.microsoft.com/office/drawing/2016/SVG/main" r:embed="rId7"/>
              </a:ext>
            </a:extLst>
          </a:blip>
          <a:stretch>
            <a:fillRect/>
          </a:stretch>
        </p:blipFill>
        <p:spPr>
          <a:xfrm>
            <a:off x="10600884" y="2345961"/>
            <a:ext cx="799136" cy="1371223"/>
          </a:xfrm>
          <a:prstGeom prst="rect">
            <a:avLst/>
          </a:prstGeom>
        </p:spPr>
      </p:pic>
      <p:pic>
        <p:nvPicPr>
          <p:cNvPr id="39" name="Image 6" descr=" ">
            <a:extLst>
              <a:ext uri="{FF2B5EF4-FFF2-40B4-BE49-F238E27FC236}">
                <a16:creationId xmlns:a16="http://schemas.microsoft.com/office/drawing/2014/main" id="{A0B770ED-2C9C-F954-B6CC-07302F38F6A8}"/>
              </a:ext>
            </a:extLst>
          </p:cNvPr>
          <p:cNvPicPr/>
          <p:nvPr userDrawn="1"/>
        </p:nvPicPr>
        <p:blipFill>
          <a:blip>
            <a:extLst>
              <a:ext uri="{96DAC541-7B7A-43D3-8B79-37D633B846F1}">
                <asvg:svgBlip xmlns:asvg="http://schemas.microsoft.com/office/drawing/2016/SVG/main" r:embed="rId8"/>
              </a:ext>
            </a:extLst>
          </a:blip>
          <a:stretch>
            <a:fillRect/>
          </a:stretch>
        </p:blipFill>
        <p:spPr>
          <a:xfrm>
            <a:off x="9027560" y="4146623"/>
            <a:ext cx="789545" cy="1354767"/>
          </a:xfrm>
          <a:prstGeom prst="rect">
            <a:avLst/>
          </a:prstGeom>
        </p:spPr>
      </p:pic>
      <p:pic>
        <p:nvPicPr>
          <p:cNvPr id="40" name="Image 1" descr=" ">
            <a:extLst>
              <a:ext uri="{FF2B5EF4-FFF2-40B4-BE49-F238E27FC236}">
                <a16:creationId xmlns:a16="http://schemas.microsoft.com/office/drawing/2014/main" id="{95AE3AE3-0ED6-BC4F-277D-BBEFF7578392}"/>
              </a:ext>
            </a:extLst>
          </p:cNvPr>
          <p:cNvPicPr/>
          <p:nvPr userDrawn="1"/>
        </p:nvPicPr>
        <p:blipFill>
          <a:blip>
            <a:extLst>
              <a:ext uri="{96DAC541-7B7A-43D3-8B79-37D633B846F1}">
                <asvg:svgBlip xmlns:asvg="http://schemas.microsoft.com/office/drawing/2016/SVG/main" r:embed="rId9"/>
              </a:ext>
            </a:extLst>
          </a:blip>
          <a:stretch>
            <a:fillRect/>
          </a:stretch>
        </p:blipFill>
        <p:spPr>
          <a:xfrm>
            <a:off x="9027561" y="5021705"/>
            <a:ext cx="790996" cy="1836295"/>
          </a:xfrm>
          <a:prstGeom prst="rect">
            <a:avLst/>
          </a:prstGeom>
        </p:spPr>
      </p:pic>
      <p:sp>
        <p:nvSpPr>
          <p:cNvPr id="48" name="TextBox 47">
            <a:extLst>
              <a:ext uri="{FF2B5EF4-FFF2-40B4-BE49-F238E27FC236}">
                <a16:creationId xmlns:a16="http://schemas.microsoft.com/office/drawing/2014/main" id="{768A3D58-2EC8-5F55-AC38-AE3210E6DB7A}"/>
              </a:ext>
            </a:extLst>
          </p:cNvPr>
          <p:cNvSpPr txBox="1"/>
          <p:nvPr userDrawn="1"/>
        </p:nvSpPr>
        <p:spPr>
          <a:xfrm>
            <a:off x="9031575" y="4548266"/>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1</a:t>
            </a:r>
          </a:p>
        </p:txBody>
      </p:sp>
      <p:sp>
        <p:nvSpPr>
          <p:cNvPr id="49" name="TextBox 48">
            <a:extLst>
              <a:ext uri="{FF2B5EF4-FFF2-40B4-BE49-F238E27FC236}">
                <a16:creationId xmlns:a16="http://schemas.microsoft.com/office/drawing/2014/main" id="{DECF15FA-549B-0DBE-3661-F1887A8A5BD5}"/>
              </a:ext>
            </a:extLst>
          </p:cNvPr>
          <p:cNvSpPr txBox="1"/>
          <p:nvPr userDrawn="1"/>
        </p:nvSpPr>
        <p:spPr>
          <a:xfrm>
            <a:off x="9410075" y="38862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2</a:t>
            </a:r>
          </a:p>
        </p:txBody>
      </p:sp>
      <p:sp>
        <p:nvSpPr>
          <p:cNvPr id="50" name="TextBox 49">
            <a:extLst>
              <a:ext uri="{FF2B5EF4-FFF2-40B4-BE49-F238E27FC236}">
                <a16:creationId xmlns:a16="http://schemas.microsoft.com/office/drawing/2014/main" id="{3C22D567-3E2E-3B40-923F-FA3178F785DF}"/>
              </a:ext>
            </a:extLst>
          </p:cNvPr>
          <p:cNvSpPr txBox="1"/>
          <p:nvPr userDrawn="1"/>
        </p:nvSpPr>
        <p:spPr>
          <a:xfrm>
            <a:off x="10210800" y="34290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3</a:t>
            </a:r>
          </a:p>
        </p:txBody>
      </p:sp>
      <p:sp>
        <p:nvSpPr>
          <p:cNvPr id="51" name="TextBox 50">
            <a:extLst>
              <a:ext uri="{FF2B5EF4-FFF2-40B4-BE49-F238E27FC236}">
                <a16:creationId xmlns:a16="http://schemas.microsoft.com/office/drawing/2014/main" id="{2C5227A7-DE95-8294-D245-4E996B6DC4E6}"/>
              </a:ext>
            </a:extLst>
          </p:cNvPr>
          <p:cNvSpPr txBox="1"/>
          <p:nvPr userDrawn="1"/>
        </p:nvSpPr>
        <p:spPr>
          <a:xfrm>
            <a:off x="10606790" y="27432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4</a:t>
            </a:r>
          </a:p>
        </p:txBody>
      </p:sp>
      <p:sp>
        <p:nvSpPr>
          <p:cNvPr id="61" name="Text Placeholder 60">
            <a:extLst>
              <a:ext uri="{FF2B5EF4-FFF2-40B4-BE49-F238E27FC236}">
                <a16:creationId xmlns:a16="http://schemas.microsoft.com/office/drawing/2014/main" id="{EA795BE0-1D7B-A58F-B1B4-8DFE97C7AC9C}"/>
              </a:ext>
            </a:extLst>
          </p:cNvPr>
          <p:cNvSpPr>
            <a:spLocks noGrp="1"/>
          </p:cNvSpPr>
          <p:nvPr>
            <p:ph type="body" sz="quarter" idx="11"/>
          </p:nvPr>
        </p:nvSpPr>
        <p:spPr>
          <a:xfrm>
            <a:off x="1574618" y="2117876"/>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2" name="Text Placeholder 60">
            <a:extLst>
              <a:ext uri="{FF2B5EF4-FFF2-40B4-BE49-F238E27FC236}">
                <a16:creationId xmlns:a16="http://schemas.microsoft.com/office/drawing/2014/main" id="{EDD72D39-786F-5A5D-7209-C81AC15C9CB1}"/>
              </a:ext>
            </a:extLst>
          </p:cNvPr>
          <p:cNvSpPr>
            <a:spLocks noGrp="1"/>
          </p:cNvSpPr>
          <p:nvPr>
            <p:ph type="body" sz="quarter" idx="12"/>
          </p:nvPr>
        </p:nvSpPr>
        <p:spPr>
          <a:xfrm>
            <a:off x="1574618" y="1341620"/>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3" name="Text Placeholder 60">
            <a:extLst>
              <a:ext uri="{FF2B5EF4-FFF2-40B4-BE49-F238E27FC236}">
                <a16:creationId xmlns:a16="http://schemas.microsoft.com/office/drawing/2014/main" id="{C3DF161B-118A-51FC-30F1-49BA6DBB7F91}"/>
              </a:ext>
            </a:extLst>
          </p:cNvPr>
          <p:cNvSpPr>
            <a:spLocks noGrp="1"/>
          </p:cNvSpPr>
          <p:nvPr>
            <p:ph type="body" sz="quarter" idx="13"/>
          </p:nvPr>
        </p:nvSpPr>
        <p:spPr>
          <a:xfrm>
            <a:off x="1574618" y="3670388"/>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4" name="Text Placeholder 60">
            <a:extLst>
              <a:ext uri="{FF2B5EF4-FFF2-40B4-BE49-F238E27FC236}">
                <a16:creationId xmlns:a16="http://schemas.microsoft.com/office/drawing/2014/main" id="{4EC04D48-6265-5561-5B75-9043F5D23604}"/>
              </a:ext>
            </a:extLst>
          </p:cNvPr>
          <p:cNvSpPr>
            <a:spLocks noGrp="1"/>
          </p:cNvSpPr>
          <p:nvPr>
            <p:ph type="body" sz="quarter" idx="14"/>
          </p:nvPr>
        </p:nvSpPr>
        <p:spPr>
          <a:xfrm>
            <a:off x="1574618" y="2894132"/>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 name="TextBox 5">
            <a:extLst>
              <a:ext uri="{FF2B5EF4-FFF2-40B4-BE49-F238E27FC236}">
                <a16:creationId xmlns:a16="http://schemas.microsoft.com/office/drawing/2014/main" id="{5EA85B65-C767-7D40-C57C-3BE070C19F64}"/>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t>
            </a:r>
            <a:r>
              <a:rPr lang="en-US" sz="700" dirty="0" err="1"/>
              <a:t>AlignOrg</a:t>
            </a:r>
            <a:r>
              <a:rPr lang="en-US" sz="700" dirty="0"/>
              <a:t> Solutions. Confidential.</a:t>
            </a:r>
          </a:p>
        </p:txBody>
      </p:sp>
      <p:sp>
        <p:nvSpPr>
          <p:cNvPr id="8" name="TextBox 7">
            <a:extLst>
              <a:ext uri="{FF2B5EF4-FFF2-40B4-BE49-F238E27FC236}">
                <a16:creationId xmlns:a16="http://schemas.microsoft.com/office/drawing/2014/main" id="{36C3637C-991B-7CF4-D0BF-DF6DA807E5E0}"/>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9" name="TextBox 8">
            <a:extLst>
              <a:ext uri="{FF2B5EF4-FFF2-40B4-BE49-F238E27FC236}">
                <a16:creationId xmlns:a16="http://schemas.microsoft.com/office/drawing/2014/main" id="{9B1B50E6-DDBF-6B49-AE29-4E01AD20AED0}"/>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Tree>
    <p:extLst>
      <p:ext uri="{BB962C8B-B14F-4D97-AF65-F5344CB8AC3E}">
        <p14:creationId xmlns:p14="http://schemas.microsoft.com/office/powerpoint/2010/main" val="2287763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with 5 item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B2B0C47-9AE1-D1F7-504E-A42EC0AF2EBA}"/>
              </a:ext>
            </a:extLst>
          </p:cNvPr>
          <p:cNvSpPr>
            <a:spLocks noGrp="1"/>
          </p:cNvSpPr>
          <p:nvPr>
            <p:ph type="title"/>
          </p:nvPr>
        </p:nvSpPr>
        <p:spPr>
          <a:xfrm>
            <a:off x="878840" y="258580"/>
            <a:ext cx="7965357" cy="939800"/>
          </a:xfrm>
        </p:spPr>
        <p:txBody>
          <a:bodyPr/>
          <a:lstStyle/>
          <a:p>
            <a:r>
              <a:rPr lang="en-US"/>
              <a:t>Click to edit Master title style</a:t>
            </a:r>
            <a:endParaRPr lang="en-US" dirty="0"/>
          </a:p>
        </p:txBody>
      </p:sp>
      <p:grpSp>
        <p:nvGrpSpPr>
          <p:cNvPr id="18" name="Group 17">
            <a:extLst>
              <a:ext uri="{FF2B5EF4-FFF2-40B4-BE49-F238E27FC236}">
                <a16:creationId xmlns:a16="http://schemas.microsoft.com/office/drawing/2014/main" id="{0C7CC3D7-C31D-A957-48F4-62189E44DB6F}"/>
              </a:ext>
            </a:extLst>
          </p:cNvPr>
          <p:cNvGrpSpPr/>
          <p:nvPr userDrawn="1"/>
        </p:nvGrpSpPr>
        <p:grpSpPr>
          <a:xfrm>
            <a:off x="820597" y="1333499"/>
            <a:ext cx="539767" cy="540271"/>
            <a:chOff x="880558" y="1333499"/>
            <a:chExt cx="539767" cy="540271"/>
          </a:xfrm>
        </p:grpSpPr>
        <p:sp>
          <p:nvSpPr>
            <p:cNvPr id="5" name="Shape 24">
              <a:extLst>
                <a:ext uri="{FF2B5EF4-FFF2-40B4-BE49-F238E27FC236}">
                  <a16:creationId xmlns:a16="http://schemas.microsoft.com/office/drawing/2014/main" id="{25538246-D08E-4C4B-C731-09B594F968D5}"/>
                </a:ext>
              </a:extLst>
            </p:cNvPr>
            <p:cNvSpPr/>
            <p:nvPr userDrawn="1"/>
          </p:nvSpPr>
          <p:spPr>
            <a:xfrm>
              <a:off x="926823" y="1379808"/>
              <a:ext cx="447236" cy="447652"/>
            </a:xfrm>
            <a:prstGeom prst="roundRect">
              <a:avLst>
                <a:gd name="adj" fmla="val 172552"/>
              </a:avLst>
            </a:prstGeom>
            <a:solidFill>
              <a:srgbClr val="3D5AF3">
                <a:alpha val="100000"/>
              </a:srgbClr>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1</a:t>
              </a:r>
            </a:p>
          </p:txBody>
        </p:sp>
        <p:pic>
          <p:nvPicPr>
            <p:cNvPr id="10" name="Image 10" descr=" ">
              <a:extLst>
                <a:ext uri="{FF2B5EF4-FFF2-40B4-BE49-F238E27FC236}">
                  <a16:creationId xmlns:a16="http://schemas.microsoft.com/office/drawing/2014/main" id="{6B72C008-F966-6CE5-B1F4-2F401F84B7B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grpSp>
        <p:nvGrpSpPr>
          <p:cNvPr id="19" name="Group 18">
            <a:extLst>
              <a:ext uri="{FF2B5EF4-FFF2-40B4-BE49-F238E27FC236}">
                <a16:creationId xmlns:a16="http://schemas.microsoft.com/office/drawing/2014/main" id="{0C204830-532C-2C77-6D19-6B5E80960597}"/>
              </a:ext>
            </a:extLst>
          </p:cNvPr>
          <p:cNvGrpSpPr/>
          <p:nvPr userDrawn="1"/>
        </p:nvGrpSpPr>
        <p:grpSpPr>
          <a:xfrm>
            <a:off x="820597" y="2113862"/>
            <a:ext cx="539767" cy="540271"/>
            <a:chOff x="880558" y="1333499"/>
            <a:chExt cx="539767" cy="540271"/>
          </a:xfrm>
        </p:grpSpPr>
        <p:sp>
          <p:nvSpPr>
            <p:cNvPr id="20" name="Shape 24">
              <a:extLst>
                <a:ext uri="{FF2B5EF4-FFF2-40B4-BE49-F238E27FC236}">
                  <a16:creationId xmlns:a16="http://schemas.microsoft.com/office/drawing/2014/main" id="{1C90A06E-3EB5-6735-DA13-1C3CCBB9F9C5}"/>
                </a:ext>
              </a:extLst>
            </p:cNvPr>
            <p:cNvSpPr/>
            <p:nvPr userDrawn="1"/>
          </p:nvSpPr>
          <p:spPr>
            <a:xfrm>
              <a:off x="926823" y="1379808"/>
              <a:ext cx="447236" cy="447652"/>
            </a:xfrm>
            <a:prstGeom prst="roundRect">
              <a:avLst>
                <a:gd name="adj" fmla="val 172552"/>
              </a:avLst>
            </a:prstGeom>
            <a:solidFill>
              <a:schemeClr val="accent2"/>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2</a:t>
              </a:r>
            </a:p>
          </p:txBody>
        </p:sp>
        <p:pic>
          <p:nvPicPr>
            <p:cNvPr id="21" name="Image 10" descr=" ">
              <a:extLst>
                <a:ext uri="{FF2B5EF4-FFF2-40B4-BE49-F238E27FC236}">
                  <a16:creationId xmlns:a16="http://schemas.microsoft.com/office/drawing/2014/main" id="{F6B3B7CD-36C2-4C36-E4AE-81CBA337020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grpSp>
        <p:nvGrpSpPr>
          <p:cNvPr id="22" name="Group 21">
            <a:extLst>
              <a:ext uri="{FF2B5EF4-FFF2-40B4-BE49-F238E27FC236}">
                <a16:creationId xmlns:a16="http://schemas.microsoft.com/office/drawing/2014/main" id="{CF80F1D6-F8DF-0357-C9B4-FEB33D373F81}"/>
              </a:ext>
            </a:extLst>
          </p:cNvPr>
          <p:cNvGrpSpPr/>
          <p:nvPr userDrawn="1"/>
        </p:nvGrpSpPr>
        <p:grpSpPr>
          <a:xfrm>
            <a:off x="820597" y="2894225"/>
            <a:ext cx="539767" cy="540271"/>
            <a:chOff x="880558" y="1333499"/>
            <a:chExt cx="539767" cy="540271"/>
          </a:xfrm>
        </p:grpSpPr>
        <p:sp>
          <p:nvSpPr>
            <p:cNvPr id="23" name="Shape 24">
              <a:extLst>
                <a:ext uri="{FF2B5EF4-FFF2-40B4-BE49-F238E27FC236}">
                  <a16:creationId xmlns:a16="http://schemas.microsoft.com/office/drawing/2014/main" id="{B2B97E98-A686-817C-BD9C-0D0D87367374}"/>
                </a:ext>
              </a:extLst>
            </p:cNvPr>
            <p:cNvSpPr/>
            <p:nvPr userDrawn="1"/>
          </p:nvSpPr>
          <p:spPr>
            <a:xfrm>
              <a:off x="926823" y="1379808"/>
              <a:ext cx="447236" cy="447652"/>
            </a:xfrm>
            <a:prstGeom prst="roundRect">
              <a:avLst>
                <a:gd name="adj" fmla="val 172552"/>
              </a:avLst>
            </a:prstGeom>
            <a:solidFill>
              <a:schemeClr val="accent1"/>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3</a:t>
              </a:r>
            </a:p>
          </p:txBody>
        </p:sp>
        <p:pic>
          <p:nvPicPr>
            <p:cNvPr id="24" name="Image 10" descr=" ">
              <a:extLst>
                <a:ext uri="{FF2B5EF4-FFF2-40B4-BE49-F238E27FC236}">
                  <a16:creationId xmlns:a16="http://schemas.microsoft.com/office/drawing/2014/main" id="{31029A9E-C786-53EC-2C65-C35A3A453ED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grpSp>
        <p:nvGrpSpPr>
          <p:cNvPr id="25" name="Group 24">
            <a:extLst>
              <a:ext uri="{FF2B5EF4-FFF2-40B4-BE49-F238E27FC236}">
                <a16:creationId xmlns:a16="http://schemas.microsoft.com/office/drawing/2014/main" id="{ABA70CE0-CDF4-BB5D-612C-CE7610E8C460}"/>
              </a:ext>
            </a:extLst>
          </p:cNvPr>
          <p:cNvGrpSpPr/>
          <p:nvPr userDrawn="1"/>
        </p:nvGrpSpPr>
        <p:grpSpPr>
          <a:xfrm>
            <a:off x="820597" y="3674588"/>
            <a:ext cx="539767" cy="540271"/>
            <a:chOff x="880558" y="1333499"/>
            <a:chExt cx="539767" cy="540271"/>
          </a:xfrm>
        </p:grpSpPr>
        <p:sp>
          <p:nvSpPr>
            <p:cNvPr id="26" name="Shape 24">
              <a:extLst>
                <a:ext uri="{FF2B5EF4-FFF2-40B4-BE49-F238E27FC236}">
                  <a16:creationId xmlns:a16="http://schemas.microsoft.com/office/drawing/2014/main" id="{7098427D-2DE2-8116-B525-8D7A9725FF64}"/>
                </a:ext>
              </a:extLst>
            </p:cNvPr>
            <p:cNvSpPr/>
            <p:nvPr userDrawn="1"/>
          </p:nvSpPr>
          <p:spPr>
            <a:xfrm>
              <a:off x="926823" y="1379808"/>
              <a:ext cx="447236" cy="447652"/>
            </a:xfrm>
            <a:prstGeom prst="roundRect">
              <a:avLst>
                <a:gd name="adj" fmla="val 172552"/>
              </a:avLst>
            </a:prstGeom>
            <a:solidFill>
              <a:schemeClr val="accent5"/>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4</a:t>
              </a:r>
            </a:p>
          </p:txBody>
        </p:sp>
        <p:pic>
          <p:nvPicPr>
            <p:cNvPr id="27" name="Image 10" descr=" ">
              <a:extLst>
                <a:ext uri="{FF2B5EF4-FFF2-40B4-BE49-F238E27FC236}">
                  <a16:creationId xmlns:a16="http://schemas.microsoft.com/office/drawing/2014/main" id="{4787456D-E398-160F-EB91-D5F7B0BAFC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grpSp>
        <p:nvGrpSpPr>
          <p:cNvPr id="28" name="Group 27">
            <a:extLst>
              <a:ext uri="{FF2B5EF4-FFF2-40B4-BE49-F238E27FC236}">
                <a16:creationId xmlns:a16="http://schemas.microsoft.com/office/drawing/2014/main" id="{68B8E3D6-4E21-7C69-0FFA-1644B124BC84}"/>
              </a:ext>
            </a:extLst>
          </p:cNvPr>
          <p:cNvGrpSpPr/>
          <p:nvPr userDrawn="1"/>
        </p:nvGrpSpPr>
        <p:grpSpPr>
          <a:xfrm>
            <a:off x="820597" y="4454951"/>
            <a:ext cx="539767" cy="540271"/>
            <a:chOff x="880558" y="1333499"/>
            <a:chExt cx="539767" cy="540271"/>
          </a:xfrm>
        </p:grpSpPr>
        <p:sp>
          <p:nvSpPr>
            <p:cNvPr id="29" name="Shape 24">
              <a:extLst>
                <a:ext uri="{FF2B5EF4-FFF2-40B4-BE49-F238E27FC236}">
                  <a16:creationId xmlns:a16="http://schemas.microsoft.com/office/drawing/2014/main" id="{13464B1B-0A16-2141-3328-C0256405C355}"/>
                </a:ext>
              </a:extLst>
            </p:cNvPr>
            <p:cNvSpPr/>
            <p:nvPr userDrawn="1"/>
          </p:nvSpPr>
          <p:spPr>
            <a:xfrm>
              <a:off x="926823" y="1379808"/>
              <a:ext cx="447236" cy="447652"/>
            </a:xfrm>
            <a:prstGeom prst="roundRect">
              <a:avLst>
                <a:gd name="adj" fmla="val 172552"/>
              </a:avLst>
            </a:prstGeom>
            <a:solidFill>
              <a:schemeClr val="accent6"/>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5</a:t>
              </a:r>
            </a:p>
          </p:txBody>
        </p:sp>
        <p:pic>
          <p:nvPicPr>
            <p:cNvPr id="30" name="Image 10" descr=" ">
              <a:extLst>
                <a:ext uri="{FF2B5EF4-FFF2-40B4-BE49-F238E27FC236}">
                  <a16:creationId xmlns:a16="http://schemas.microsoft.com/office/drawing/2014/main" id="{1D1389CB-36CA-4240-A471-E30933C1F1F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pic>
        <p:nvPicPr>
          <p:cNvPr id="34" name="Image 0">
            <a:extLst>
              <a:ext uri="{FF2B5EF4-FFF2-40B4-BE49-F238E27FC236}">
                <a16:creationId xmlns:a16="http://schemas.microsoft.com/office/drawing/2014/main" id="{BB4C42C9-83C3-392F-8923-98D23A50586E}"/>
              </a:ext>
            </a:extLst>
          </p:cNvPr>
          <p:cNvPicPr/>
          <p:nvPr userDrawn="1"/>
        </p:nvPicPr>
        <p:blipFill>
          <a:blip r:embed="rId3" cstate="screen">
            <a:extLst>
              <a:ext uri="{28A0092B-C50C-407E-A947-70E740481C1C}">
                <a14:useLocalDpi xmlns:a14="http://schemas.microsoft.com/office/drawing/2010/main"/>
              </a:ext>
            </a:extLst>
          </a:blip>
          <a:srcRect/>
          <a:stretch/>
        </p:blipFill>
        <p:spPr>
          <a:xfrm>
            <a:off x="7444645" y="532151"/>
            <a:ext cx="4747355" cy="6325631"/>
          </a:xfrm>
          <a:prstGeom prst="rect">
            <a:avLst/>
          </a:prstGeom>
        </p:spPr>
      </p:pic>
      <p:pic>
        <p:nvPicPr>
          <p:cNvPr id="35" name="Image 2" descr=" ">
            <a:extLst>
              <a:ext uri="{FF2B5EF4-FFF2-40B4-BE49-F238E27FC236}">
                <a16:creationId xmlns:a16="http://schemas.microsoft.com/office/drawing/2014/main" id="{601C28BB-220F-5C91-7C30-CDBB3EE1ABCA}"/>
              </a:ext>
            </a:extLst>
          </p:cNvPr>
          <p:cNvPicPr/>
          <p:nvPr userDrawn="1"/>
        </p:nvPicPr>
        <p:blipFill>
          <a:blip>
            <a:extLst>
              <a:ext uri="{96DAC541-7B7A-43D3-8B79-37D633B846F1}">
                <asvg:svgBlip xmlns:asvg="http://schemas.microsoft.com/office/drawing/2016/SVG/main" r:embed="rId4"/>
              </a:ext>
            </a:extLst>
          </a:blip>
          <a:stretch>
            <a:fillRect/>
          </a:stretch>
        </p:blipFill>
        <p:spPr>
          <a:xfrm>
            <a:off x="10602457" y="1896256"/>
            <a:ext cx="1600810" cy="915600"/>
          </a:xfrm>
          <a:prstGeom prst="rect">
            <a:avLst/>
          </a:prstGeom>
        </p:spPr>
      </p:pic>
      <p:pic>
        <p:nvPicPr>
          <p:cNvPr id="36" name="Image 3" descr=" ">
            <a:extLst>
              <a:ext uri="{FF2B5EF4-FFF2-40B4-BE49-F238E27FC236}">
                <a16:creationId xmlns:a16="http://schemas.microsoft.com/office/drawing/2014/main" id="{6CB6C8BC-5713-5677-4F4E-F9FA2B81CA6D}"/>
              </a:ext>
            </a:extLst>
          </p:cNvPr>
          <p:cNvPicPr/>
          <p:nvPr userDrawn="1"/>
        </p:nvPicPr>
        <p:blipFill>
          <a:blip>
            <a:extLst>
              <a:ext uri="{96DAC541-7B7A-43D3-8B79-37D633B846F1}">
                <asvg:svgBlip xmlns:asvg="http://schemas.microsoft.com/office/drawing/2016/SVG/main" r:embed="rId5"/>
              </a:ext>
            </a:extLst>
          </a:blip>
          <a:stretch>
            <a:fillRect/>
          </a:stretch>
        </p:blipFill>
        <p:spPr>
          <a:xfrm>
            <a:off x="9815010" y="3257821"/>
            <a:ext cx="1570020" cy="897990"/>
          </a:xfrm>
          <a:prstGeom prst="rect">
            <a:avLst/>
          </a:prstGeom>
        </p:spPr>
      </p:pic>
      <p:pic>
        <p:nvPicPr>
          <p:cNvPr id="37" name="Image 4" descr=" ">
            <a:extLst>
              <a:ext uri="{FF2B5EF4-FFF2-40B4-BE49-F238E27FC236}">
                <a16:creationId xmlns:a16="http://schemas.microsoft.com/office/drawing/2014/main" id="{3757EFC7-5580-6D6D-70FC-3B07890B21F6}"/>
              </a:ext>
            </a:extLst>
          </p:cNvPr>
          <p:cNvPicPr/>
          <p:nvPr userDrawn="1"/>
        </p:nvPicPr>
        <p:blipFill>
          <a:blip>
            <a:extLst>
              <a:ext uri="{96DAC541-7B7A-43D3-8B79-37D633B846F1}">
                <asvg:svgBlip xmlns:asvg="http://schemas.microsoft.com/office/drawing/2016/SVG/main" r:embed="rId6"/>
              </a:ext>
            </a:extLst>
          </a:blip>
          <a:stretch>
            <a:fillRect/>
          </a:stretch>
        </p:blipFill>
        <p:spPr>
          <a:xfrm>
            <a:off x="9020065" y="3702570"/>
            <a:ext cx="1579665" cy="899410"/>
          </a:xfrm>
          <a:prstGeom prst="rect">
            <a:avLst/>
          </a:prstGeom>
        </p:spPr>
      </p:pic>
      <p:pic>
        <p:nvPicPr>
          <p:cNvPr id="38" name="Image 5" descr=" ">
            <a:extLst>
              <a:ext uri="{FF2B5EF4-FFF2-40B4-BE49-F238E27FC236}">
                <a16:creationId xmlns:a16="http://schemas.microsoft.com/office/drawing/2014/main" id="{E91D3DCE-E90E-1183-BB0F-1FB1141C6632}"/>
              </a:ext>
            </a:extLst>
          </p:cNvPr>
          <p:cNvPicPr/>
          <p:nvPr userDrawn="1"/>
        </p:nvPicPr>
        <p:blipFill>
          <a:blip>
            <a:extLst>
              <a:ext uri="{96DAC541-7B7A-43D3-8B79-37D633B846F1}">
                <asvg:svgBlip xmlns:asvg="http://schemas.microsoft.com/office/drawing/2016/SVG/main" r:embed="rId7"/>
              </a:ext>
            </a:extLst>
          </a:blip>
          <a:stretch>
            <a:fillRect/>
          </a:stretch>
        </p:blipFill>
        <p:spPr>
          <a:xfrm>
            <a:off x="10600884" y="2345961"/>
            <a:ext cx="799136" cy="1371223"/>
          </a:xfrm>
          <a:prstGeom prst="rect">
            <a:avLst/>
          </a:prstGeom>
        </p:spPr>
      </p:pic>
      <p:pic>
        <p:nvPicPr>
          <p:cNvPr id="39" name="Image 6" descr=" ">
            <a:extLst>
              <a:ext uri="{FF2B5EF4-FFF2-40B4-BE49-F238E27FC236}">
                <a16:creationId xmlns:a16="http://schemas.microsoft.com/office/drawing/2014/main" id="{A0B770ED-2C9C-F954-B6CC-07302F38F6A8}"/>
              </a:ext>
            </a:extLst>
          </p:cNvPr>
          <p:cNvPicPr/>
          <p:nvPr userDrawn="1"/>
        </p:nvPicPr>
        <p:blipFill>
          <a:blip>
            <a:extLst>
              <a:ext uri="{96DAC541-7B7A-43D3-8B79-37D633B846F1}">
                <asvg:svgBlip xmlns:asvg="http://schemas.microsoft.com/office/drawing/2016/SVG/main" r:embed="rId8"/>
              </a:ext>
            </a:extLst>
          </a:blip>
          <a:stretch>
            <a:fillRect/>
          </a:stretch>
        </p:blipFill>
        <p:spPr>
          <a:xfrm>
            <a:off x="9027560" y="4146623"/>
            <a:ext cx="789545" cy="1354767"/>
          </a:xfrm>
          <a:prstGeom prst="rect">
            <a:avLst/>
          </a:prstGeom>
        </p:spPr>
      </p:pic>
      <p:pic>
        <p:nvPicPr>
          <p:cNvPr id="40" name="Image 1" descr=" ">
            <a:extLst>
              <a:ext uri="{FF2B5EF4-FFF2-40B4-BE49-F238E27FC236}">
                <a16:creationId xmlns:a16="http://schemas.microsoft.com/office/drawing/2014/main" id="{95AE3AE3-0ED6-BC4F-277D-BBEFF7578392}"/>
              </a:ext>
            </a:extLst>
          </p:cNvPr>
          <p:cNvPicPr/>
          <p:nvPr userDrawn="1"/>
        </p:nvPicPr>
        <p:blipFill>
          <a:blip>
            <a:extLst>
              <a:ext uri="{96DAC541-7B7A-43D3-8B79-37D633B846F1}">
                <asvg:svgBlip xmlns:asvg="http://schemas.microsoft.com/office/drawing/2016/SVG/main" r:embed="rId9"/>
              </a:ext>
            </a:extLst>
          </a:blip>
          <a:stretch>
            <a:fillRect/>
          </a:stretch>
        </p:blipFill>
        <p:spPr>
          <a:xfrm>
            <a:off x="9027561" y="5021705"/>
            <a:ext cx="790996" cy="1836295"/>
          </a:xfrm>
          <a:prstGeom prst="rect">
            <a:avLst/>
          </a:prstGeom>
        </p:spPr>
      </p:pic>
      <p:sp>
        <p:nvSpPr>
          <p:cNvPr id="48" name="TextBox 47">
            <a:extLst>
              <a:ext uri="{FF2B5EF4-FFF2-40B4-BE49-F238E27FC236}">
                <a16:creationId xmlns:a16="http://schemas.microsoft.com/office/drawing/2014/main" id="{768A3D58-2EC8-5F55-AC38-AE3210E6DB7A}"/>
              </a:ext>
            </a:extLst>
          </p:cNvPr>
          <p:cNvSpPr txBox="1"/>
          <p:nvPr userDrawn="1"/>
        </p:nvSpPr>
        <p:spPr>
          <a:xfrm>
            <a:off x="9031575" y="4548266"/>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1</a:t>
            </a:r>
          </a:p>
        </p:txBody>
      </p:sp>
      <p:sp>
        <p:nvSpPr>
          <p:cNvPr id="49" name="TextBox 48">
            <a:extLst>
              <a:ext uri="{FF2B5EF4-FFF2-40B4-BE49-F238E27FC236}">
                <a16:creationId xmlns:a16="http://schemas.microsoft.com/office/drawing/2014/main" id="{DECF15FA-549B-0DBE-3661-F1887A8A5BD5}"/>
              </a:ext>
            </a:extLst>
          </p:cNvPr>
          <p:cNvSpPr txBox="1"/>
          <p:nvPr userDrawn="1"/>
        </p:nvSpPr>
        <p:spPr>
          <a:xfrm>
            <a:off x="9410075" y="38862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2</a:t>
            </a:r>
          </a:p>
        </p:txBody>
      </p:sp>
      <p:sp>
        <p:nvSpPr>
          <p:cNvPr id="50" name="TextBox 49">
            <a:extLst>
              <a:ext uri="{FF2B5EF4-FFF2-40B4-BE49-F238E27FC236}">
                <a16:creationId xmlns:a16="http://schemas.microsoft.com/office/drawing/2014/main" id="{3C22D567-3E2E-3B40-923F-FA3178F785DF}"/>
              </a:ext>
            </a:extLst>
          </p:cNvPr>
          <p:cNvSpPr txBox="1"/>
          <p:nvPr userDrawn="1"/>
        </p:nvSpPr>
        <p:spPr>
          <a:xfrm>
            <a:off x="10210800" y="34290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3</a:t>
            </a:r>
          </a:p>
        </p:txBody>
      </p:sp>
      <p:sp>
        <p:nvSpPr>
          <p:cNvPr id="51" name="TextBox 50">
            <a:extLst>
              <a:ext uri="{FF2B5EF4-FFF2-40B4-BE49-F238E27FC236}">
                <a16:creationId xmlns:a16="http://schemas.microsoft.com/office/drawing/2014/main" id="{2C5227A7-DE95-8294-D245-4E996B6DC4E6}"/>
              </a:ext>
            </a:extLst>
          </p:cNvPr>
          <p:cNvSpPr txBox="1"/>
          <p:nvPr userDrawn="1"/>
        </p:nvSpPr>
        <p:spPr>
          <a:xfrm>
            <a:off x="10606790" y="27432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4</a:t>
            </a:r>
          </a:p>
        </p:txBody>
      </p:sp>
      <p:sp>
        <p:nvSpPr>
          <p:cNvPr id="52" name="TextBox 51">
            <a:extLst>
              <a:ext uri="{FF2B5EF4-FFF2-40B4-BE49-F238E27FC236}">
                <a16:creationId xmlns:a16="http://schemas.microsoft.com/office/drawing/2014/main" id="{7A6E9101-C5A6-5935-ABA5-9DCDEA1CC693}"/>
              </a:ext>
            </a:extLst>
          </p:cNvPr>
          <p:cNvSpPr txBox="1"/>
          <p:nvPr userDrawn="1"/>
        </p:nvSpPr>
        <p:spPr>
          <a:xfrm>
            <a:off x="11002780" y="2064895"/>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5</a:t>
            </a:r>
          </a:p>
        </p:txBody>
      </p:sp>
      <p:sp>
        <p:nvSpPr>
          <p:cNvPr id="61" name="Text Placeholder 60">
            <a:extLst>
              <a:ext uri="{FF2B5EF4-FFF2-40B4-BE49-F238E27FC236}">
                <a16:creationId xmlns:a16="http://schemas.microsoft.com/office/drawing/2014/main" id="{EA795BE0-1D7B-A58F-B1B4-8DFE97C7AC9C}"/>
              </a:ext>
            </a:extLst>
          </p:cNvPr>
          <p:cNvSpPr>
            <a:spLocks noGrp="1"/>
          </p:cNvSpPr>
          <p:nvPr>
            <p:ph type="body" sz="quarter" idx="11"/>
          </p:nvPr>
        </p:nvSpPr>
        <p:spPr>
          <a:xfrm>
            <a:off x="1574618" y="2117876"/>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2" name="Text Placeholder 60">
            <a:extLst>
              <a:ext uri="{FF2B5EF4-FFF2-40B4-BE49-F238E27FC236}">
                <a16:creationId xmlns:a16="http://schemas.microsoft.com/office/drawing/2014/main" id="{EDD72D39-786F-5A5D-7209-C81AC15C9CB1}"/>
              </a:ext>
            </a:extLst>
          </p:cNvPr>
          <p:cNvSpPr>
            <a:spLocks noGrp="1"/>
          </p:cNvSpPr>
          <p:nvPr>
            <p:ph type="body" sz="quarter" idx="12"/>
          </p:nvPr>
        </p:nvSpPr>
        <p:spPr>
          <a:xfrm>
            <a:off x="1574618" y="1341620"/>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3" name="Text Placeholder 60">
            <a:extLst>
              <a:ext uri="{FF2B5EF4-FFF2-40B4-BE49-F238E27FC236}">
                <a16:creationId xmlns:a16="http://schemas.microsoft.com/office/drawing/2014/main" id="{C3DF161B-118A-51FC-30F1-49BA6DBB7F91}"/>
              </a:ext>
            </a:extLst>
          </p:cNvPr>
          <p:cNvSpPr>
            <a:spLocks noGrp="1"/>
          </p:cNvSpPr>
          <p:nvPr>
            <p:ph type="body" sz="quarter" idx="13"/>
          </p:nvPr>
        </p:nvSpPr>
        <p:spPr>
          <a:xfrm>
            <a:off x="1574618" y="3670388"/>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4" name="Text Placeholder 60">
            <a:extLst>
              <a:ext uri="{FF2B5EF4-FFF2-40B4-BE49-F238E27FC236}">
                <a16:creationId xmlns:a16="http://schemas.microsoft.com/office/drawing/2014/main" id="{4EC04D48-6265-5561-5B75-9043F5D23604}"/>
              </a:ext>
            </a:extLst>
          </p:cNvPr>
          <p:cNvSpPr>
            <a:spLocks noGrp="1"/>
          </p:cNvSpPr>
          <p:nvPr>
            <p:ph type="body" sz="quarter" idx="14"/>
          </p:nvPr>
        </p:nvSpPr>
        <p:spPr>
          <a:xfrm>
            <a:off x="1574618" y="2894132"/>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6" name="Text Placeholder 60">
            <a:extLst>
              <a:ext uri="{FF2B5EF4-FFF2-40B4-BE49-F238E27FC236}">
                <a16:creationId xmlns:a16="http://schemas.microsoft.com/office/drawing/2014/main" id="{7570E0C5-73AE-4014-1B57-C59C6B83BCAA}"/>
              </a:ext>
            </a:extLst>
          </p:cNvPr>
          <p:cNvSpPr>
            <a:spLocks noGrp="1"/>
          </p:cNvSpPr>
          <p:nvPr>
            <p:ph type="body" sz="quarter" idx="16"/>
          </p:nvPr>
        </p:nvSpPr>
        <p:spPr>
          <a:xfrm>
            <a:off x="1574618" y="4446644"/>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 name="TextBox 5">
            <a:extLst>
              <a:ext uri="{FF2B5EF4-FFF2-40B4-BE49-F238E27FC236}">
                <a16:creationId xmlns:a16="http://schemas.microsoft.com/office/drawing/2014/main" id="{5A685EE0-163C-36C0-5771-8C14105ABABE}"/>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t>
            </a:r>
            <a:r>
              <a:rPr lang="en-US" sz="700" dirty="0" err="1"/>
              <a:t>AlignOrg</a:t>
            </a:r>
            <a:r>
              <a:rPr lang="en-US" sz="700" dirty="0"/>
              <a:t> Solutions. Confidential.</a:t>
            </a:r>
          </a:p>
        </p:txBody>
      </p:sp>
      <p:sp>
        <p:nvSpPr>
          <p:cNvPr id="8" name="TextBox 7">
            <a:extLst>
              <a:ext uri="{FF2B5EF4-FFF2-40B4-BE49-F238E27FC236}">
                <a16:creationId xmlns:a16="http://schemas.microsoft.com/office/drawing/2014/main" id="{B5FDA748-4F99-7C63-C69A-F114CD16C968}"/>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9" name="TextBox 8">
            <a:extLst>
              <a:ext uri="{FF2B5EF4-FFF2-40B4-BE49-F238E27FC236}">
                <a16:creationId xmlns:a16="http://schemas.microsoft.com/office/drawing/2014/main" id="{AA1FB318-6FCD-5E7A-6ABB-4874D4F56C47}"/>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Tree>
    <p:extLst>
      <p:ext uri="{BB962C8B-B14F-4D97-AF65-F5344CB8AC3E}">
        <p14:creationId xmlns:p14="http://schemas.microsoft.com/office/powerpoint/2010/main" val="1762382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with 6 item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B2B0C47-9AE1-D1F7-504E-A42EC0AF2EBA}"/>
              </a:ext>
            </a:extLst>
          </p:cNvPr>
          <p:cNvSpPr>
            <a:spLocks noGrp="1"/>
          </p:cNvSpPr>
          <p:nvPr>
            <p:ph type="title"/>
          </p:nvPr>
        </p:nvSpPr>
        <p:spPr>
          <a:xfrm>
            <a:off x="878840" y="258580"/>
            <a:ext cx="7965357" cy="939800"/>
          </a:xfrm>
        </p:spPr>
        <p:txBody>
          <a:bodyPr/>
          <a:lstStyle/>
          <a:p>
            <a:r>
              <a:rPr lang="en-US"/>
              <a:t>Click to edit Master title style</a:t>
            </a:r>
            <a:endParaRPr lang="en-US" dirty="0"/>
          </a:p>
        </p:txBody>
      </p:sp>
      <p:grpSp>
        <p:nvGrpSpPr>
          <p:cNvPr id="18" name="Group 17">
            <a:extLst>
              <a:ext uri="{FF2B5EF4-FFF2-40B4-BE49-F238E27FC236}">
                <a16:creationId xmlns:a16="http://schemas.microsoft.com/office/drawing/2014/main" id="{0C7CC3D7-C31D-A957-48F4-62189E44DB6F}"/>
              </a:ext>
            </a:extLst>
          </p:cNvPr>
          <p:cNvGrpSpPr/>
          <p:nvPr userDrawn="1"/>
        </p:nvGrpSpPr>
        <p:grpSpPr>
          <a:xfrm>
            <a:off x="820597" y="1333499"/>
            <a:ext cx="539767" cy="540271"/>
            <a:chOff x="880558" y="1333499"/>
            <a:chExt cx="539767" cy="540271"/>
          </a:xfrm>
        </p:grpSpPr>
        <p:sp>
          <p:nvSpPr>
            <p:cNvPr id="5" name="Shape 24">
              <a:extLst>
                <a:ext uri="{FF2B5EF4-FFF2-40B4-BE49-F238E27FC236}">
                  <a16:creationId xmlns:a16="http://schemas.microsoft.com/office/drawing/2014/main" id="{25538246-D08E-4C4B-C731-09B594F968D5}"/>
                </a:ext>
              </a:extLst>
            </p:cNvPr>
            <p:cNvSpPr/>
            <p:nvPr userDrawn="1"/>
          </p:nvSpPr>
          <p:spPr>
            <a:xfrm>
              <a:off x="926823" y="1379808"/>
              <a:ext cx="447236" cy="447652"/>
            </a:xfrm>
            <a:prstGeom prst="roundRect">
              <a:avLst>
                <a:gd name="adj" fmla="val 172552"/>
              </a:avLst>
            </a:prstGeom>
            <a:solidFill>
              <a:srgbClr val="3D5AF3">
                <a:alpha val="100000"/>
              </a:srgbClr>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1</a:t>
              </a:r>
            </a:p>
          </p:txBody>
        </p:sp>
        <p:pic>
          <p:nvPicPr>
            <p:cNvPr id="10" name="Image 10" descr=" ">
              <a:extLst>
                <a:ext uri="{FF2B5EF4-FFF2-40B4-BE49-F238E27FC236}">
                  <a16:creationId xmlns:a16="http://schemas.microsoft.com/office/drawing/2014/main" id="{6B72C008-F966-6CE5-B1F4-2F401F84B7B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grpSp>
        <p:nvGrpSpPr>
          <p:cNvPr id="19" name="Group 18">
            <a:extLst>
              <a:ext uri="{FF2B5EF4-FFF2-40B4-BE49-F238E27FC236}">
                <a16:creationId xmlns:a16="http://schemas.microsoft.com/office/drawing/2014/main" id="{0C204830-532C-2C77-6D19-6B5E80960597}"/>
              </a:ext>
            </a:extLst>
          </p:cNvPr>
          <p:cNvGrpSpPr/>
          <p:nvPr userDrawn="1"/>
        </p:nvGrpSpPr>
        <p:grpSpPr>
          <a:xfrm>
            <a:off x="820597" y="2113862"/>
            <a:ext cx="539767" cy="540271"/>
            <a:chOff x="880558" y="1333499"/>
            <a:chExt cx="539767" cy="540271"/>
          </a:xfrm>
        </p:grpSpPr>
        <p:sp>
          <p:nvSpPr>
            <p:cNvPr id="20" name="Shape 24">
              <a:extLst>
                <a:ext uri="{FF2B5EF4-FFF2-40B4-BE49-F238E27FC236}">
                  <a16:creationId xmlns:a16="http://schemas.microsoft.com/office/drawing/2014/main" id="{1C90A06E-3EB5-6735-DA13-1C3CCBB9F9C5}"/>
                </a:ext>
              </a:extLst>
            </p:cNvPr>
            <p:cNvSpPr/>
            <p:nvPr userDrawn="1"/>
          </p:nvSpPr>
          <p:spPr>
            <a:xfrm>
              <a:off x="926823" y="1379808"/>
              <a:ext cx="447236" cy="447652"/>
            </a:xfrm>
            <a:prstGeom prst="roundRect">
              <a:avLst>
                <a:gd name="adj" fmla="val 172552"/>
              </a:avLst>
            </a:prstGeom>
            <a:solidFill>
              <a:schemeClr val="accent2"/>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2</a:t>
              </a:r>
            </a:p>
          </p:txBody>
        </p:sp>
        <p:pic>
          <p:nvPicPr>
            <p:cNvPr id="21" name="Image 10" descr=" ">
              <a:extLst>
                <a:ext uri="{FF2B5EF4-FFF2-40B4-BE49-F238E27FC236}">
                  <a16:creationId xmlns:a16="http://schemas.microsoft.com/office/drawing/2014/main" id="{F6B3B7CD-36C2-4C36-E4AE-81CBA337020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grpSp>
        <p:nvGrpSpPr>
          <p:cNvPr id="22" name="Group 21">
            <a:extLst>
              <a:ext uri="{FF2B5EF4-FFF2-40B4-BE49-F238E27FC236}">
                <a16:creationId xmlns:a16="http://schemas.microsoft.com/office/drawing/2014/main" id="{CF80F1D6-F8DF-0357-C9B4-FEB33D373F81}"/>
              </a:ext>
            </a:extLst>
          </p:cNvPr>
          <p:cNvGrpSpPr/>
          <p:nvPr userDrawn="1"/>
        </p:nvGrpSpPr>
        <p:grpSpPr>
          <a:xfrm>
            <a:off x="820597" y="2894225"/>
            <a:ext cx="539767" cy="540271"/>
            <a:chOff x="880558" y="1333499"/>
            <a:chExt cx="539767" cy="540271"/>
          </a:xfrm>
        </p:grpSpPr>
        <p:sp>
          <p:nvSpPr>
            <p:cNvPr id="23" name="Shape 24">
              <a:extLst>
                <a:ext uri="{FF2B5EF4-FFF2-40B4-BE49-F238E27FC236}">
                  <a16:creationId xmlns:a16="http://schemas.microsoft.com/office/drawing/2014/main" id="{B2B97E98-A686-817C-BD9C-0D0D87367374}"/>
                </a:ext>
              </a:extLst>
            </p:cNvPr>
            <p:cNvSpPr/>
            <p:nvPr userDrawn="1"/>
          </p:nvSpPr>
          <p:spPr>
            <a:xfrm>
              <a:off x="926823" y="1379808"/>
              <a:ext cx="447236" cy="447652"/>
            </a:xfrm>
            <a:prstGeom prst="roundRect">
              <a:avLst>
                <a:gd name="adj" fmla="val 172552"/>
              </a:avLst>
            </a:prstGeom>
            <a:solidFill>
              <a:schemeClr val="accent1"/>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3</a:t>
              </a:r>
            </a:p>
          </p:txBody>
        </p:sp>
        <p:pic>
          <p:nvPicPr>
            <p:cNvPr id="24" name="Image 10" descr=" ">
              <a:extLst>
                <a:ext uri="{FF2B5EF4-FFF2-40B4-BE49-F238E27FC236}">
                  <a16:creationId xmlns:a16="http://schemas.microsoft.com/office/drawing/2014/main" id="{31029A9E-C786-53EC-2C65-C35A3A453ED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grpSp>
        <p:nvGrpSpPr>
          <p:cNvPr id="25" name="Group 24">
            <a:extLst>
              <a:ext uri="{FF2B5EF4-FFF2-40B4-BE49-F238E27FC236}">
                <a16:creationId xmlns:a16="http://schemas.microsoft.com/office/drawing/2014/main" id="{ABA70CE0-CDF4-BB5D-612C-CE7610E8C460}"/>
              </a:ext>
            </a:extLst>
          </p:cNvPr>
          <p:cNvGrpSpPr/>
          <p:nvPr userDrawn="1"/>
        </p:nvGrpSpPr>
        <p:grpSpPr>
          <a:xfrm>
            <a:off x="820597" y="3674588"/>
            <a:ext cx="539767" cy="540271"/>
            <a:chOff x="880558" y="1333499"/>
            <a:chExt cx="539767" cy="540271"/>
          </a:xfrm>
        </p:grpSpPr>
        <p:sp>
          <p:nvSpPr>
            <p:cNvPr id="26" name="Shape 24">
              <a:extLst>
                <a:ext uri="{FF2B5EF4-FFF2-40B4-BE49-F238E27FC236}">
                  <a16:creationId xmlns:a16="http://schemas.microsoft.com/office/drawing/2014/main" id="{7098427D-2DE2-8116-B525-8D7A9725FF64}"/>
                </a:ext>
              </a:extLst>
            </p:cNvPr>
            <p:cNvSpPr/>
            <p:nvPr userDrawn="1"/>
          </p:nvSpPr>
          <p:spPr>
            <a:xfrm>
              <a:off x="926823" y="1379808"/>
              <a:ext cx="447236" cy="447652"/>
            </a:xfrm>
            <a:prstGeom prst="roundRect">
              <a:avLst>
                <a:gd name="adj" fmla="val 172552"/>
              </a:avLst>
            </a:prstGeom>
            <a:solidFill>
              <a:schemeClr val="accent5"/>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4</a:t>
              </a:r>
            </a:p>
          </p:txBody>
        </p:sp>
        <p:pic>
          <p:nvPicPr>
            <p:cNvPr id="27" name="Image 10" descr=" ">
              <a:extLst>
                <a:ext uri="{FF2B5EF4-FFF2-40B4-BE49-F238E27FC236}">
                  <a16:creationId xmlns:a16="http://schemas.microsoft.com/office/drawing/2014/main" id="{4787456D-E398-160F-EB91-D5F7B0BAFC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grpSp>
        <p:nvGrpSpPr>
          <p:cNvPr id="28" name="Group 27">
            <a:extLst>
              <a:ext uri="{FF2B5EF4-FFF2-40B4-BE49-F238E27FC236}">
                <a16:creationId xmlns:a16="http://schemas.microsoft.com/office/drawing/2014/main" id="{68B8E3D6-4E21-7C69-0FFA-1644B124BC84}"/>
              </a:ext>
            </a:extLst>
          </p:cNvPr>
          <p:cNvGrpSpPr/>
          <p:nvPr userDrawn="1"/>
        </p:nvGrpSpPr>
        <p:grpSpPr>
          <a:xfrm>
            <a:off x="820597" y="4454951"/>
            <a:ext cx="539767" cy="540271"/>
            <a:chOff x="880558" y="1333499"/>
            <a:chExt cx="539767" cy="540271"/>
          </a:xfrm>
        </p:grpSpPr>
        <p:sp>
          <p:nvSpPr>
            <p:cNvPr id="29" name="Shape 24">
              <a:extLst>
                <a:ext uri="{FF2B5EF4-FFF2-40B4-BE49-F238E27FC236}">
                  <a16:creationId xmlns:a16="http://schemas.microsoft.com/office/drawing/2014/main" id="{13464B1B-0A16-2141-3328-C0256405C355}"/>
                </a:ext>
              </a:extLst>
            </p:cNvPr>
            <p:cNvSpPr/>
            <p:nvPr userDrawn="1"/>
          </p:nvSpPr>
          <p:spPr>
            <a:xfrm>
              <a:off x="926823" y="1379808"/>
              <a:ext cx="447236" cy="447652"/>
            </a:xfrm>
            <a:prstGeom prst="roundRect">
              <a:avLst>
                <a:gd name="adj" fmla="val 172552"/>
              </a:avLst>
            </a:prstGeom>
            <a:solidFill>
              <a:schemeClr val="accent6"/>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5</a:t>
              </a:r>
            </a:p>
          </p:txBody>
        </p:sp>
        <p:pic>
          <p:nvPicPr>
            <p:cNvPr id="30" name="Image 10" descr=" ">
              <a:extLst>
                <a:ext uri="{FF2B5EF4-FFF2-40B4-BE49-F238E27FC236}">
                  <a16:creationId xmlns:a16="http://schemas.microsoft.com/office/drawing/2014/main" id="{1D1389CB-36CA-4240-A471-E30933C1F1F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grpSp>
        <p:nvGrpSpPr>
          <p:cNvPr id="31" name="Group 30">
            <a:extLst>
              <a:ext uri="{FF2B5EF4-FFF2-40B4-BE49-F238E27FC236}">
                <a16:creationId xmlns:a16="http://schemas.microsoft.com/office/drawing/2014/main" id="{FEE18161-5D84-E793-52A1-1ADF0C259BF3}"/>
              </a:ext>
            </a:extLst>
          </p:cNvPr>
          <p:cNvGrpSpPr/>
          <p:nvPr userDrawn="1"/>
        </p:nvGrpSpPr>
        <p:grpSpPr>
          <a:xfrm>
            <a:off x="820597" y="5235315"/>
            <a:ext cx="539767" cy="540271"/>
            <a:chOff x="880558" y="1333499"/>
            <a:chExt cx="539767" cy="540271"/>
          </a:xfrm>
        </p:grpSpPr>
        <p:sp>
          <p:nvSpPr>
            <p:cNvPr id="32" name="Shape 24">
              <a:extLst>
                <a:ext uri="{FF2B5EF4-FFF2-40B4-BE49-F238E27FC236}">
                  <a16:creationId xmlns:a16="http://schemas.microsoft.com/office/drawing/2014/main" id="{30F6BB62-B0E2-8C7E-C6B3-14B78F8EA628}"/>
                </a:ext>
              </a:extLst>
            </p:cNvPr>
            <p:cNvSpPr/>
            <p:nvPr userDrawn="1"/>
          </p:nvSpPr>
          <p:spPr>
            <a:xfrm>
              <a:off x="926823" y="1379808"/>
              <a:ext cx="447236" cy="447652"/>
            </a:xfrm>
            <a:prstGeom prst="roundRect">
              <a:avLst>
                <a:gd name="adj" fmla="val 172552"/>
              </a:avLst>
            </a:prstGeom>
            <a:solidFill>
              <a:schemeClr val="accent3"/>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6</a:t>
              </a:r>
            </a:p>
          </p:txBody>
        </p:sp>
        <p:pic>
          <p:nvPicPr>
            <p:cNvPr id="33" name="Image 10" descr=" ">
              <a:extLst>
                <a:ext uri="{FF2B5EF4-FFF2-40B4-BE49-F238E27FC236}">
                  <a16:creationId xmlns:a16="http://schemas.microsoft.com/office/drawing/2014/main" id="{04022C76-F6AE-4D74-B452-F5D15671619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0558" y="1333499"/>
              <a:ext cx="539767" cy="540271"/>
            </a:xfrm>
            <a:prstGeom prst="rect">
              <a:avLst/>
            </a:prstGeom>
          </p:spPr>
        </p:pic>
      </p:grpSp>
      <p:pic>
        <p:nvPicPr>
          <p:cNvPr id="34" name="Image 0">
            <a:extLst>
              <a:ext uri="{FF2B5EF4-FFF2-40B4-BE49-F238E27FC236}">
                <a16:creationId xmlns:a16="http://schemas.microsoft.com/office/drawing/2014/main" id="{BB4C42C9-83C3-392F-8923-98D23A50586E}"/>
              </a:ext>
            </a:extLst>
          </p:cNvPr>
          <p:cNvPicPr/>
          <p:nvPr userDrawn="1"/>
        </p:nvPicPr>
        <p:blipFill>
          <a:blip r:embed="rId3" cstate="screen">
            <a:extLst>
              <a:ext uri="{28A0092B-C50C-407E-A947-70E740481C1C}">
                <a14:useLocalDpi xmlns:a14="http://schemas.microsoft.com/office/drawing/2010/main"/>
              </a:ext>
            </a:extLst>
          </a:blip>
          <a:srcRect/>
          <a:stretch/>
        </p:blipFill>
        <p:spPr>
          <a:xfrm>
            <a:off x="7444645" y="532151"/>
            <a:ext cx="4747355" cy="6325631"/>
          </a:xfrm>
          <a:prstGeom prst="rect">
            <a:avLst/>
          </a:prstGeom>
        </p:spPr>
      </p:pic>
      <p:pic>
        <p:nvPicPr>
          <p:cNvPr id="35" name="Image 2" descr=" ">
            <a:extLst>
              <a:ext uri="{FF2B5EF4-FFF2-40B4-BE49-F238E27FC236}">
                <a16:creationId xmlns:a16="http://schemas.microsoft.com/office/drawing/2014/main" id="{601C28BB-220F-5C91-7C30-CDBB3EE1ABCA}"/>
              </a:ext>
            </a:extLst>
          </p:cNvPr>
          <p:cNvPicPr/>
          <p:nvPr userDrawn="1"/>
        </p:nvPicPr>
        <p:blipFill>
          <a:blip>
            <a:extLst>
              <a:ext uri="{96DAC541-7B7A-43D3-8B79-37D633B846F1}">
                <asvg:svgBlip xmlns:asvg="http://schemas.microsoft.com/office/drawing/2016/SVG/main" r:embed="rId4"/>
              </a:ext>
            </a:extLst>
          </a:blip>
          <a:stretch>
            <a:fillRect/>
          </a:stretch>
        </p:blipFill>
        <p:spPr>
          <a:xfrm>
            <a:off x="10602457" y="1896256"/>
            <a:ext cx="1600810" cy="915600"/>
          </a:xfrm>
          <a:prstGeom prst="rect">
            <a:avLst/>
          </a:prstGeom>
        </p:spPr>
      </p:pic>
      <p:pic>
        <p:nvPicPr>
          <p:cNvPr id="36" name="Image 3" descr=" ">
            <a:extLst>
              <a:ext uri="{FF2B5EF4-FFF2-40B4-BE49-F238E27FC236}">
                <a16:creationId xmlns:a16="http://schemas.microsoft.com/office/drawing/2014/main" id="{6CB6C8BC-5713-5677-4F4E-F9FA2B81CA6D}"/>
              </a:ext>
            </a:extLst>
          </p:cNvPr>
          <p:cNvPicPr/>
          <p:nvPr userDrawn="1"/>
        </p:nvPicPr>
        <p:blipFill>
          <a:blip>
            <a:extLst>
              <a:ext uri="{96DAC541-7B7A-43D3-8B79-37D633B846F1}">
                <asvg:svgBlip xmlns:asvg="http://schemas.microsoft.com/office/drawing/2016/SVG/main" r:embed="rId5"/>
              </a:ext>
            </a:extLst>
          </a:blip>
          <a:stretch>
            <a:fillRect/>
          </a:stretch>
        </p:blipFill>
        <p:spPr>
          <a:xfrm>
            <a:off x="9815010" y="3257821"/>
            <a:ext cx="1570020" cy="897990"/>
          </a:xfrm>
          <a:prstGeom prst="rect">
            <a:avLst/>
          </a:prstGeom>
        </p:spPr>
      </p:pic>
      <p:pic>
        <p:nvPicPr>
          <p:cNvPr id="37" name="Image 4" descr=" ">
            <a:extLst>
              <a:ext uri="{FF2B5EF4-FFF2-40B4-BE49-F238E27FC236}">
                <a16:creationId xmlns:a16="http://schemas.microsoft.com/office/drawing/2014/main" id="{3757EFC7-5580-6D6D-70FC-3B07890B21F6}"/>
              </a:ext>
            </a:extLst>
          </p:cNvPr>
          <p:cNvPicPr/>
          <p:nvPr userDrawn="1"/>
        </p:nvPicPr>
        <p:blipFill>
          <a:blip>
            <a:extLst>
              <a:ext uri="{96DAC541-7B7A-43D3-8B79-37D633B846F1}">
                <asvg:svgBlip xmlns:asvg="http://schemas.microsoft.com/office/drawing/2016/SVG/main" r:embed="rId6"/>
              </a:ext>
            </a:extLst>
          </a:blip>
          <a:stretch>
            <a:fillRect/>
          </a:stretch>
        </p:blipFill>
        <p:spPr>
          <a:xfrm>
            <a:off x="9020065" y="3702570"/>
            <a:ext cx="1579665" cy="899410"/>
          </a:xfrm>
          <a:prstGeom prst="rect">
            <a:avLst/>
          </a:prstGeom>
        </p:spPr>
      </p:pic>
      <p:pic>
        <p:nvPicPr>
          <p:cNvPr id="38" name="Image 5" descr=" ">
            <a:extLst>
              <a:ext uri="{FF2B5EF4-FFF2-40B4-BE49-F238E27FC236}">
                <a16:creationId xmlns:a16="http://schemas.microsoft.com/office/drawing/2014/main" id="{E91D3DCE-E90E-1183-BB0F-1FB1141C6632}"/>
              </a:ext>
            </a:extLst>
          </p:cNvPr>
          <p:cNvPicPr/>
          <p:nvPr userDrawn="1"/>
        </p:nvPicPr>
        <p:blipFill>
          <a:blip>
            <a:extLst>
              <a:ext uri="{96DAC541-7B7A-43D3-8B79-37D633B846F1}">
                <asvg:svgBlip xmlns:asvg="http://schemas.microsoft.com/office/drawing/2016/SVG/main" r:embed="rId7"/>
              </a:ext>
            </a:extLst>
          </a:blip>
          <a:stretch>
            <a:fillRect/>
          </a:stretch>
        </p:blipFill>
        <p:spPr>
          <a:xfrm>
            <a:off x="10600884" y="2345961"/>
            <a:ext cx="799136" cy="1371223"/>
          </a:xfrm>
          <a:prstGeom prst="rect">
            <a:avLst/>
          </a:prstGeom>
        </p:spPr>
      </p:pic>
      <p:pic>
        <p:nvPicPr>
          <p:cNvPr id="39" name="Image 6" descr=" ">
            <a:extLst>
              <a:ext uri="{FF2B5EF4-FFF2-40B4-BE49-F238E27FC236}">
                <a16:creationId xmlns:a16="http://schemas.microsoft.com/office/drawing/2014/main" id="{A0B770ED-2C9C-F954-B6CC-07302F38F6A8}"/>
              </a:ext>
            </a:extLst>
          </p:cNvPr>
          <p:cNvPicPr/>
          <p:nvPr userDrawn="1"/>
        </p:nvPicPr>
        <p:blipFill>
          <a:blip>
            <a:extLst>
              <a:ext uri="{96DAC541-7B7A-43D3-8B79-37D633B846F1}">
                <asvg:svgBlip xmlns:asvg="http://schemas.microsoft.com/office/drawing/2016/SVG/main" r:embed="rId8"/>
              </a:ext>
            </a:extLst>
          </a:blip>
          <a:stretch>
            <a:fillRect/>
          </a:stretch>
        </p:blipFill>
        <p:spPr>
          <a:xfrm>
            <a:off x="9027560" y="4146623"/>
            <a:ext cx="789545" cy="1354767"/>
          </a:xfrm>
          <a:prstGeom prst="rect">
            <a:avLst/>
          </a:prstGeom>
        </p:spPr>
      </p:pic>
      <p:pic>
        <p:nvPicPr>
          <p:cNvPr id="40" name="Image 1" descr=" ">
            <a:extLst>
              <a:ext uri="{FF2B5EF4-FFF2-40B4-BE49-F238E27FC236}">
                <a16:creationId xmlns:a16="http://schemas.microsoft.com/office/drawing/2014/main" id="{95AE3AE3-0ED6-BC4F-277D-BBEFF7578392}"/>
              </a:ext>
            </a:extLst>
          </p:cNvPr>
          <p:cNvPicPr/>
          <p:nvPr userDrawn="1"/>
        </p:nvPicPr>
        <p:blipFill>
          <a:blip>
            <a:extLst>
              <a:ext uri="{96DAC541-7B7A-43D3-8B79-37D633B846F1}">
                <asvg:svgBlip xmlns:asvg="http://schemas.microsoft.com/office/drawing/2016/SVG/main" r:embed="rId9"/>
              </a:ext>
            </a:extLst>
          </a:blip>
          <a:stretch>
            <a:fillRect/>
          </a:stretch>
        </p:blipFill>
        <p:spPr>
          <a:xfrm>
            <a:off x="9027561" y="5485130"/>
            <a:ext cx="790996" cy="1372870"/>
          </a:xfrm>
          <a:prstGeom prst="rect">
            <a:avLst/>
          </a:prstGeom>
        </p:spPr>
      </p:pic>
      <p:pic>
        <p:nvPicPr>
          <p:cNvPr id="46" name="Image 6" descr=" ">
            <a:extLst>
              <a:ext uri="{FF2B5EF4-FFF2-40B4-BE49-F238E27FC236}">
                <a16:creationId xmlns:a16="http://schemas.microsoft.com/office/drawing/2014/main" id="{2149BB66-55F1-7704-80B8-CA2D9EB24C84}"/>
              </a:ext>
            </a:extLst>
          </p:cNvPr>
          <p:cNvPicPr/>
          <p:nvPr userDrawn="1"/>
        </p:nvPicPr>
        <p:blipFill>
          <a:blip>
            <a:extLst>
              <a:ext uri="{96DAC541-7B7A-43D3-8B79-37D633B846F1}">
                <asvg:svgBlip xmlns:asvg="http://schemas.microsoft.com/office/drawing/2016/SVG/main" r:embed="rId10"/>
              </a:ext>
            </a:extLst>
          </a:blip>
          <a:stretch>
            <a:fillRect/>
          </a:stretch>
        </p:blipFill>
        <p:spPr>
          <a:xfrm>
            <a:off x="9027560" y="5036695"/>
            <a:ext cx="789545" cy="1371600"/>
          </a:xfrm>
          <a:prstGeom prst="rect">
            <a:avLst/>
          </a:prstGeom>
        </p:spPr>
      </p:pic>
      <p:sp>
        <p:nvSpPr>
          <p:cNvPr id="47" name="TextBox 46">
            <a:extLst>
              <a:ext uri="{FF2B5EF4-FFF2-40B4-BE49-F238E27FC236}">
                <a16:creationId xmlns:a16="http://schemas.microsoft.com/office/drawing/2014/main" id="{0FADEB7C-D756-2268-E696-F8079012A2B9}"/>
              </a:ext>
            </a:extLst>
          </p:cNvPr>
          <p:cNvSpPr txBox="1"/>
          <p:nvPr userDrawn="1"/>
        </p:nvSpPr>
        <p:spPr>
          <a:xfrm>
            <a:off x="9031575" y="5448925"/>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1</a:t>
            </a:r>
          </a:p>
        </p:txBody>
      </p:sp>
      <p:sp>
        <p:nvSpPr>
          <p:cNvPr id="48" name="TextBox 47">
            <a:extLst>
              <a:ext uri="{FF2B5EF4-FFF2-40B4-BE49-F238E27FC236}">
                <a16:creationId xmlns:a16="http://schemas.microsoft.com/office/drawing/2014/main" id="{768A3D58-2EC8-5F55-AC38-AE3210E6DB7A}"/>
              </a:ext>
            </a:extLst>
          </p:cNvPr>
          <p:cNvSpPr txBox="1"/>
          <p:nvPr userDrawn="1"/>
        </p:nvSpPr>
        <p:spPr>
          <a:xfrm>
            <a:off x="9031575" y="4548266"/>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2</a:t>
            </a:r>
          </a:p>
        </p:txBody>
      </p:sp>
      <p:sp>
        <p:nvSpPr>
          <p:cNvPr id="49" name="TextBox 48">
            <a:extLst>
              <a:ext uri="{FF2B5EF4-FFF2-40B4-BE49-F238E27FC236}">
                <a16:creationId xmlns:a16="http://schemas.microsoft.com/office/drawing/2014/main" id="{DECF15FA-549B-0DBE-3661-F1887A8A5BD5}"/>
              </a:ext>
            </a:extLst>
          </p:cNvPr>
          <p:cNvSpPr txBox="1"/>
          <p:nvPr userDrawn="1"/>
        </p:nvSpPr>
        <p:spPr>
          <a:xfrm>
            <a:off x="9410075" y="38862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3</a:t>
            </a:r>
          </a:p>
        </p:txBody>
      </p:sp>
      <p:sp>
        <p:nvSpPr>
          <p:cNvPr id="50" name="TextBox 49">
            <a:extLst>
              <a:ext uri="{FF2B5EF4-FFF2-40B4-BE49-F238E27FC236}">
                <a16:creationId xmlns:a16="http://schemas.microsoft.com/office/drawing/2014/main" id="{3C22D567-3E2E-3B40-923F-FA3178F785DF}"/>
              </a:ext>
            </a:extLst>
          </p:cNvPr>
          <p:cNvSpPr txBox="1"/>
          <p:nvPr userDrawn="1"/>
        </p:nvSpPr>
        <p:spPr>
          <a:xfrm>
            <a:off x="10210800" y="34290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4</a:t>
            </a:r>
          </a:p>
        </p:txBody>
      </p:sp>
      <p:sp>
        <p:nvSpPr>
          <p:cNvPr id="51" name="TextBox 50">
            <a:extLst>
              <a:ext uri="{FF2B5EF4-FFF2-40B4-BE49-F238E27FC236}">
                <a16:creationId xmlns:a16="http://schemas.microsoft.com/office/drawing/2014/main" id="{2C5227A7-DE95-8294-D245-4E996B6DC4E6}"/>
              </a:ext>
            </a:extLst>
          </p:cNvPr>
          <p:cNvSpPr txBox="1"/>
          <p:nvPr userDrawn="1"/>
        </p:nvSpPr>
        <p:spPr>
          <a:xfrm>
            <a:off x="10606790" y="27432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5</a:t>
            </a:r>
          </a:p>
        </p:txBody>
      </p:sp>
      <p:sp>
        <p:nvSpPr>
          <p:cNvPr id="52" name="TextBox 51">
            <a:extLst>
              <a:ext uri="{FF2B5EF4-FFF2-40B4-BE49-F238E27FC236}">
                <a16:creationId xmlns:a16="http://schemas.microsoft.com/office/drawing/2014/main" id="{7A6E9101-C5A6-5935-ABA5-9DCDEA1CC693}"/>
              </a:ext>
            </a:extLst>
          </p:cNvPr>
          <p:cNvSpPr txBox="1"/>
          <p:nvPr userDrawn="1"/>
        </p:nvSpPr>
        <p:spPr>
          <a:xfrm>
            <a:off x="11002780" y="2064895"/>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6</a:t>
            </a:r>
          </a:p>
        </p:txBody>
      </p:sp>
      <p:sp>
        <p:nvSpPr>
          <p:cNvPr id="61" name="Text Placeholder 60">
            <a:extLst>
              <a:ext uri="{FF2B5EF4-FFF2-40B4-BE49-F238E27FC236}">
                <a16:creationId xmlns:a16="http://schemas.microsoft.com/office/drawing/2014/main" id="{EA795BE0-1D7B-A58F-B1B4-8DFE97C7AC9C}"/>
              </a:ext>
            </a:extLst>
          </p:cNvPr>
          <p:cNvSpPr>
            <a:spLocks noGrp="1"/>
          </p:cNvSpPr>
          <p:nvPr>
            <p:ph type="body" sz="quarter" idx="11"/>
          </p:nvPr>
        </p:nvSpPr>
        <p:spPr>
          <a:xfrm>
            <a:off x="1574618" y="2117876"/>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2" name="Text Placeholder 60">
            <a:extLst>
              <a:ext uri="{FF2B5EF4-FFF2-40B4-BE49-F238E27FC236}">
                <a16:creationId xmlns:a16="http://schemas.microsoft.com/office/drawing/2014/main" id="{EDD72D39-786F-5A5D-7209-C81AC15C9CB1}"/>
              </a:ext>
            </a:extLst>
          </p:cNvPr>
          <p:cNvSpPr>
            <a:spLocks noGrp="1"/>
          </p:cNvSpPr>
          <p:nvPr>
            <p:ph type="body" sz="quarter" idx="12"/>
          </p:nvPr>
        </p:nvSpPr>
        <p:spPr>
          <a:xfrm>
            <a:off x="1574618" y="1341620"/>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3" name="Text Placeholder 60">
            <a:extLst>
              <a:ext uri="{FF2B5EF4-FFF2-40B4-BE49-F238E27FC236}">
                <a16:creationId xmlns:a16="http://schemas.microsoft.com/office/drawing/2014/main" id="{C3DF161B-118A-51FC-30F1-49BA6DBB7F91}"/>
              </a:ext>
            </a:extLst>
          </p:cNvPr>
          <p:cNvSpPr>
            <a:spLocks noGrp="1"/>
          </p:cNvSpPr>
          <p:nvPr>
            <p:ph type="body" sz="quarter" idx="13"/>
          </p:nvPr>
        </p:nvSpPr>
        <p:spPr>
          <a:xfrm>
            <a:off x="1574618" y="3670388"/>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4" name="Text Placeholder 60">
            <a:extLst>
              <a:ext uri="{FF2B5EF4-FFF2-40B4-BE49-F238E27FC236}">
                <a16:creationId xmlns:a16="http://schemas.microsoft.com/office/drawing/2014/main" id="{4EC04D48-6265-5561-5B75-9043F5D23604}"/>
              </a:ext>
            </a:extLst>
          </p:cNvPr>
          <p:cNvSpPr>
            <a:spLocks noGrp="1"/>
          </p:cNvSpPr>
          <p:nvPr>
            <p:ph type="body" sz="quarter" idx="14"/>
          </p:nvPr>
        </p:nvSpPr>
        <p:spPr>
          <a:xfrm>
            <a:off x="1574618" y="2894132"/>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5" name="Text Placeholder 60">
            <a:extLst>
              <a:ext uri="{FF2B5EF4-FFF2-40B4-BE49-F238E27FC236}">
                <a16:creationId xmlns:a16="http://schemas.microsoft.com/office/drawing/2014/main" id="{1D199757-AB6B-D975-9008-FD7ADA55AF6A}"/>
              </a:ext>
            </a:extLst>
          </p:cNvPr>
          <p:cNvSpPr>
            <a:spLocks noGrp="1"/>
          </p:cNvSpPr>
          <p:nvPr>
            <p:ph type="body" sz="quarter" idx="15"/>
          </p:nvPr>
        </p:nvSpPr>
        <p:spPr>
          <a:xfrm>
            <a:off x="1574618" y="5222901"/>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6" name="Text Placeholder 60">
            <a:extLst>
              <a:ext uri="{FF2B5EF4-FFF2-40B4-BE49-F238E27FC236}">
                <a16:creationId xmlns:a16="http://schemas.microsoft.com/office/drawing/2014/main" id="{7570E0C5-73AE-4014-1B57-C59C6B83BCAA}"/>
              </a:ext>
            </a:extLst>
          </p:cNvPr>
          <p:cNvSpPr>
            <a:spLocks noGrp="1"/>
          </p:cNvSpPr>
          <p:nvPr>
            <p:ph type="body" sz="quarter" idx="16"/>
          </p:nvPr>
        </p:nvSpPr>
        <p:spPr>
          <a:xfrm>
            <a:off x="1574618" y="4446644"/>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 name="TextBox 5">
            <a:extLst>
              <a:ext uri="{FF2B5EF4-FFF2-40B4-BE49-F238E27FC236}">
                <a16:creationId xmlns:a16="http://schemas.microsoft.com/office/drawing/2014/main" id="{DCC8CA3A-8D69-1705-5BAE-6AC49F6C1AE3}"/>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t>
            </a:r>
            <a:r>
              <a:rPr lang="en-US" sz="700" dirty="0" err="1"/>
              <a:t>AlignOrg</a:t>
            </a:r>
            <a:r>
              <a:rPr lang="en-US" sz="700" dirty="0"/>
              <a:t> Solutions. Confidential.</a:t>
            </a:r>
          </a:p>
        </p:txBody>
      </p:sp>
      <p:sp>
        <p:nvSpPr>
          <p:cNvPr id="8" name="TextBox 7">
            <a:extLst>
              <a:ext uri="{FF2B5EF4-FFF2-40B4-BE49-F238E27FC236}">
                <a16:creationId xmlns:a16="http://schemas.microsoft.com/office/drawing/2014/main" id="{F27307F5-DDE0-C2B3-83E2-B29CDBB1B897}"/>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9" name="TextBox 8">
            <a:extLst>
              <a:ext uri="{FF2B5EF4-FFF2-40B4-BE49-F238E27FC236}">
                <a16:creationId xmlns:a16="http://schemas.microsoft.com/office/drawing/2014/main" id="{910DAD7B-5121-F654-2E40-32E9376DBF0D}"/>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Tree>
    <p:extLst>
      <p:ext uri="{BB962C8B-B14F-4D97-AF65-F5344CB8AC3E}">
        <p14:creationId xmlns:p14="http://schemas.microsoft.com/office/powerpoint/2010/main" val="2904027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67541" y="0"/>
            <a:ext cx="9614859" cy="1143000"/>
          </a:xfrm>
          <a:prstGeom prst="rect">
            <a:avLst/>
          </a:prstGeom>
        </p:spPr>
        <p:txBody>
          <a:bodyPr/>
          <a:lstStyle>
            <a:lvl1pPr>
              <a:defRPr sz="2398" b="1">
                <a:solidFill>
                  <a:schemeClr val="tx2"/>
                </a:solidFill>
                <a:latin typeface="+mn-lt"/>
              </a:defRPr>
            </a:lvl1pPr>
          </a:lstStyle>
          <a:p>
            <a:r>
              <a:rPr lang="en-US"/>
              <a:t>Click to edit Master title style</a:t>
            </a:r>
          </a:p>
        </p:txBody>
      </p:sp>
    </p:spTree>
    <p:extLst>
      <p:ext uri="{BB962C8B-B14F-4D97-AF65-F5344CB8AC3E}">
        <p14:creationId xmlns:p14="http://schemas.microsoft.com/office/powerpoint/2010/main" val="3325019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A: Fire Cat">
    <p:spTree>
      <p:nvGrpSpPr>
        <p:cNvPr id="1" name=""/>
        <p:cNvGrpSpPr/>
        <p:nvPr/>
      </p:nvGrpSpPr>
      <p:grpSpPr>
        <a:xfrm>
          <a:off x="0" y="0"/>
          <a:ext cx="0" cy="0"/>
          <a:chOff x="0" y="0"/>
          <a:chExt cx="0" cy="0"/>
        </a:xfrm>
      </p:grpSpPr>
      <p:sp>
        <p:nvSpPr>
          <p:cNvPr id="6" name="Image 0" descr=" ">
            <a:extLst>
              <a:ext uri="{FF2B5EF4-FFF2-40B4-BE49-F238E27FC236}">
                <a16:creationId xmlns:a16="http://schemas.microsoft.com/office/drawing/2014/main" id="{23580900-71C1-4EF2-7652-137743182D56}"/>
              </a:ext>
            </a:extLst>
          </p:cNvPr>
          <p:cNvSpPr/>
          <p:nvPr userDrawn="1"/>
        </p:nvSpPr>
        <p:spPr>
          <a:xfrm rot="-5400000">
            <a:off x="5829300" y="495300"/>
            <a:ext cx="6858000" cy="5867400"/>
          </a:xfrm>
          <a:custGeom>
            <a:avLst/>
            <a:gdLst>
              <a:gd name="connsiteX0" fmla="*/ -70 w 5143473"/>
              <a:gd name="connsiteY0" fmla="*/ -1010 h 4480895"/>
              <a:gd name="connsiteX1" fmla="*/ 5143404 w 5143473"/>
              <a:gd name="connsiteY1" fmla="*/ -1010 h 4480895"/>
              <a:gd name="connsiteX2" fmla="*/ 5143404 w 5143473"/>
              <a:gd name="connsiteY2" fmla="*/ 4479886 h 4480895"/>
              <a:gd name="connsiteX3" fmla="*/ -70 w 5143473"/>
              <a:gd name="connsiteY3" fmla="*/ 4479886 h 4480895"/>
            </a:gdLst>
            <a:ahLst/>
            <a:cxnLst>
              <a:cxn ang="0">
                <a:pos x="connsiteX0" y="connsiteY0"/>
              </a:cxn>
              <a:cxn ang="0">
                <a:pos x="connsiteX1" y="connsiteY1"/>
              </a:cxn>
              <a:cxn ang="0">
                <a:pos x="connsiteX2" y="connsiteY2"/>
              </a:cxn>
              <a:cxn ang="0">
                <a:pos x="connsiteX3" y="connsiteY3"/>
              </a:cxn>
            </a:cxnLst>
            <a:rect l="l" t="t" r="r" b="b"/>
            <a:pathLst>
              <a:path w="5143473" h="4480895">
                <a:moveTo>
                  <a:pt x="-70" y="-1010"/>
                </a:moveTo>
                <a:lnTo>
                  <a:pt x="5143404" y="-1010"/>
                </a:lnTo>
                <a:lnTo>
                  <a:pt x="5143404" y="4479886"/>
                </a:lnTo>
                <a:lnTo>
                  <a:pt x="-70" y="4479886"/>
                </a:lnTo>
                <a:close/>
              </a:path>
            </a:pathLst>
          </a:custGeom>
          <a:gradFill>
            <a:gsLst>
              <a:gs pos="0">
                <a:schemeClr val="accent1">
                  <a:lumMod val="75000"/>
                  <a:alpha val="80046"/>
                </a:schemeClr>
              </a:gs>
              <a:gs pos="50000">
                <a:srgbClr val="FF7B58"/>
              </a:gs>
              <a:gs pos="100000">
                <a:schemeClr val="accent6"/>
              </a:gs>
            </a:gsLst>
            <a:lin ang="18066458" scaled="1"/>
          </a:gradFill>
          <a:ln w="4752" cap="flat">
            <a:noFill/>
            <a:prstDash val="solid"/>
            <a:miter/>
          </a:ln>
        </p:spPr>
        <p:txBody>
          <a:bodyPr rtlCol="0" anchor="ctr"/>
          <a:lstStyle/>
          <a:p>
            <a:endParaRPr lang="en-US"/>
          </a:p>
        </p:txBody>
      </p:sp>
      <p:pic>
        <p:nvPicPr>
          <p:cNvPr id="9" name="Image 1">
            <a:extLst>
              <a:ext uri="{FF2B5EF4-FFF2-40B4-BE49-F238E27FC236}">
                <a16:creationId xmlns:a16="http://schemas.microsoft.com/office/drawing/2014/main" id="{BFD4B510-6422-5C69-1389-F7F96254EC34}"/>
              </a:ext>
            </a:extLst>
          </p:cNvPr>
          <p:cNvPicPr/>
          <p:nvPr userDrawn="1"/>
        </p:nvPicPr>
        <p:blipFill>
          <a:blip r:embed="rId2" cstate="screen">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4602" b="7677"/>
          <a:stretch/>
        </p:blipFill>
        <p:spPr>
          <a:xfrm flipH="1">
            <a:off x="6324600" y="0"/>
            <a:ext cx="5867400" cy="6858001"/>
          </a:xfrm>
          <a:prstGeom prst="rect">
            <a:avLst/>
          </a:prstGeom>
          <a:noFill/>
        </p:spPr>
      </p:pic>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
        <p:nvSpPr>
          <p:cNvPr id="2" name="Text Placeholder 10">
            <a:extLst>
              <a:ext uri="{FF2B5EF4-FFF2-40B4-BE49-F238E27FC236}">
                <a16:creationId xmlns:a16="http://schemas.microsoft.com/office/drawing/2014/main" id="{BD766225-4C62-0733-8949-C67DC1B122CA}"/>
              </a:ext>
            </a:extLst>
          </p:cNvPr>
          <p:cNvSpPr>
            <a:spLocks noGrp="1"/>
          </p:cNvSpPr>
          <p:nvPr>
            <p:ph type="body" sz="quarter" idx="10"/>
          </p:nvPr>
        </p:nvSpPr>
        <p:spPr>
          <a:xfrm>
            <a:off x="876300" y="3552825"/>
            <a:ext cx="5219700" cy="1633538"/>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354515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A: Briolation">
    <p:spTree>
      <p:nvGrpSpPr>
        <p:cNvPr id="1" name=""/>
        <p:cNvGrpSpPr/>
        <p:nvPr/>
      </p:nvGrpSpPr>
      <p:grpSpPr>
        <a:xfrm>
          <a:off x="0" y="0"/>
          <a:ext cx="0" cy="0"/>
          <a:chOff x="0" y="0"/>
          <a:chExt cx="0" cy="0"/>
        </a:xfrm>
      </p:grpSpPr>
      <p:sp>
        <p:nvSpPr>
          <p:cNvPr id="6" name="Image 0" descr=" ">
            <a:extLst>
              <a:ext uri="{FF2B5EF4-FFF2-40B4-BE49-F238E27FC236}">
                <a16:creationId xmlns:a16="http://schemas.microsoft.com/office/drawing/2014/main" id="{23580900-71C1-4EF2-7652-137743182D56}"/>
              </a:ext>
            </a:extLst>
          </p:cNvPr>
          <p:cNvSpPr/>
          <p:nvPr userDrawn="1"/>
        </p:nvSpPr>
        <p:spPr>
          <a:xfrm rot="-5400000">
            <a:off x="5829300" y="495300"/>
            <a:ext cx="6858000" cy="5867400"/>
          </a:xfrm>
          <a:custGeom>
            <a:avLst/>
            <a:gdLst>
              <a:gd name="connsiteX0" fmla="*/ -70 w 5143473"/>
              <a:gd name="connsiteY0" fmla="*/ -1010 h 4480895"/>
              <a:gd name="connsiteX1" fmla="*/ 5143404 w 5143473"/>
              <a:gd name="connsiteY1" fmla="*/ -1010 h 4480895"/>
              <a:gd name="connsiteX2" fmla="*/ 5143404 w 5143473"/>
              <a:gd name="connsiteY2" fmla="*/ 4479886 h 4480895"/>
              <a:gd name="connsiteX3" fmla="*/ -70 w 5143473"/>
              <a:gd name="connsiteY3" fmla="*/ 4479886 h 4480895"/>
            </a:gdLst>
            <a:ahLst/>
            <a:cxnLst>
              <a:cxn ang="0">
                <a:pos x="connsiteX0" y="connsiteY0"/>
              </a:cxn>
              <a:cxn ang="0">
                <a:pos x="connsiteX1" y="connsiteY1"/>
              </a:cxn>
              <a:cxn ang="0">
                <a:pos x="connsiteX2" y="connsiteY2"/>
              </a:cxn>
              <a:cxn ang="0">
                <a:pos x="connsiteX3" y="connsiteY3"/>
              </a:cxn>
            </a:cxnLst>
            <a:rect l="l" t="t" r="r" b="b"/>
            <a:pathLst>
              <a:path w="5143473" h="4480895">
                <a:moveTo>
                  <a:pt x="-70" y="-1010"/>
                </a:moveTo>
                <a:lnTo>
                  <a:pt x="5143404" y="-1010"/>
                </a:lnTo>
                <a:lnTo>
                  <a:pt x="5143404" y="4479886"/>
                </a:lnTo>
                <a:lnTo>
                  <a:pt x="-70" y="4479886"/>
                </a:lnTo>
                <a:close/>
              </a:path>
            </a:pathLst>
          </a:custGeom>
          <a:gradFill>
            <a:gsLst>
              <a:gs pos="42000">
                <a:srgbClr val="4FCD80"/>
              </a:gs>
              <a:gs pos="0">
                <a:schemeClr val="accent3"/>
              </a:gs>
              <a:gs pos="89000">
                <a:schemeClr val="accent5"/>
              </a:gs>
            </a:gsLst>
            <a:lin ang="18066458" scaled="1"/>
          </a:gradFill>
          <a:ln w="4752" cap="flat">
            <a:noFill/>
            <a:prstDash val="solid"/>
            <a:miter/>
          </a:ln>
        </p:spPr>
        <p:txBody>
          <a:bodyPr rtlCol="0" anchor="ctr"/>
          <a:lstStyle/>
          <a:p>
            <a:endParaRPr lang="en-US"/>
          </a:p>
        </p:txBody>
      </p:sp>
      <p:pic>
        <p:nvPicPr>
          <p:cNvPr id="3" name="Image 1">
            <a:extLst>
              <a:ext uri="{FF2B5EF4-FFF2-40B4-BE49-F238E27FC236}">
                <a16:creationId xmlns:a16="http://schemas.microsoft.com/office/drawing/2014/main" id="{75BA1D25-5665-01FF-60BC-A20D28DCBE99}"/>
              </a:ext>
            </a:extLst>
          </p:cNvPr>
          <p:cNvPicPr/>
          <p:nvPr userDrawn="1"/>
        </p:nvPicPr>
        <p:blipFill>
          <a:blip r:embed="rId2" cstate="screen">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4602" b="7677"/>
          <a:stretch/>
        </p:blipFill>
        <p:spPr>
          <a:xfrm flipH="1">
            <a:off x="6324600" y="0"/>
            <a:ext cx="5867400" cy="6858001"/>
          </a:xfrm>
          <a:prstGeom prst="rect">
            <a:avLst/>
          </a:prstGeom>
          <a:noFill/>
        </p:spPr>
      </p:pic>
      <p:sp>
        <p:nvSpPr>
          <p:cNvPr id="4" name="Title Placeholder 1">
            <a:extLst>
              <a:ext uri="{FF2B5EF4-FFF2-40B4-BE49-F238E27FC236}">
                <a16:creationId xmlns:a16="http://schemas.microsoft.com/office/drawing/2014/main" id="{628EFC89-083B-827F-6F0F-8AA6B155E7ED}"/>
              </a:ext>
            </a:extLst>
          </p:cNvPr>
          <p:cNvSpPr>
            <a:spLocks noGrp="1"/>
          </p:cNvSpPr>
          <p:nvPr>
            <p:ph type="title"/>
          </p:nvPr>
        </p:nvSpPr>
        <p:spPr>
          <a:xfrm>
            <a:off x="878840" y="2137297"/>
            <a:ext cx="5217160" cy="1010637"/>
          </a:xfrm>
          <a:prstGeom prst="rect">
            <a:avLst/>
          </a:prstGeom>
        </p:spPr>
        <p:txBody>
          <a:bodyPr vert="horz" lIns="0" tIns="0" rIns="0" bIns="0" rtlCol="0" anchor="b">
            <a:noAutofit/>
          </a:bodyPr>
          <a:lstStyle>
            <a:lvl1pPr>
              <a:defRPr sz="3400"/>
            </a:lvl1pPr>
          </a:lstStyle>
          <a:p>
            <a:r>
              <a:rPr lang="en-US" dirty="0"/>
              <a:t>Click to edit Master title style</a:t>
            </a:r>
          </a:p>
        </p:txBody>
      </p:sp>
      <p:sp>
        <p:nvSpPr>
          <p:cNvPr id="7" name="TextBox 6">
            <a:extLst>
              <a:ext uri="{FF2B5EF4-FFF2-40B4-BE49-F238E27FC236}">
                <a16:creationId xmlns:a16="http://schemas.microsoft.com/office/drawing/2014/main" id="{514605C8-1937-3ABD-9BFA-E11C2CE5A2F3}"/>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8" name="TextBox 7">
            <a:extLst>
              <a:ext uri="{FF2B5EF4-FFF2-40B4-BE49-F238E27FC236}">
                <a16:creationId xmlns:a16="http://schemas.microsoft.com/office/drawing/2014/main" id="{9540C364-0186-8A5D-23BA-63BCFBA37A8E}"/>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
        <p:nvSpPr>
          <p:cNvPr id="12" name="Text Placeholder 11">
            <a:extLst>
              <a:ext uri="{FF2B5EF4-FFF2-40B4-BE49-F238E27FC236}">
                <a16:creationId xmlns:a16="http://schemas.microsoft.com/office/drawing/2014/main" id="{65E6417B-7AA7-0C78-244A-E07421DA6CD7}"/>
              </a:ext>
            </a:extLst>
          </p:cNvPr>
          <p:cNvSpPr>
            <a:spLocks noGrp="1"/>
          </p:cNvSpPr>
          <p:nvPr>
            <p:ph type="body" sz="quarter" idx="10"/>
          </p:nvPr>
        </p:nvSpPr>
        <p:spPr>
          <a:xfrm>
            <a:off x="876300" y="3552825"/>
            <a:ext cx="5219700" cy="1641475"/>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691826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image" Target="../media/image29.png"/><Relationship Id="rId2" Type="http://schemas.openxmlformats.org/officeDocument/2006/relationships/slideLayout" Target="../slideLayouts/slideLayout22.xml"/><Relationship Id="rId16" Type="http://schemas.openxmlformats.org/officeDocument/2006/relationships/theme" Target="../theme/theme4.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FB4893-9AB9-1E33-CE06-1252B0F89856}"/>
              </a:ext>
            </a:extLst>
          </p:cNvPr>
          <p:cNvSpPr>
            <a:spLocks noGrp="1"/>
          </p:cNvSpPr>
          <p:nvPr>
            <p:ph type="title"/>
          </p:nvPr>
        </p:nvSpPr>
        <p:spPr>
          <a:xfrm>
            <a:off x="878840" y="256032"/>
            <a:ext cx="10652760" cy="939800"/>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B2A90FF-99B8-8C81-3B95-D1C906B38E79}"/>
              </a:ext>
            </a:extLst>
          </p:cNvPr>
          <p:cNvSpPr>
            <a:spLocks noGrp="1"/>
          </p:cNvSpPr>
          <p:nvPr>
            <p:ph type="body" idx="1"/>
          </p:nvPr>
        </p:nvSpPr>
        <p:spPr>
          <a:xfrm>
            <a:off x="878840" y="1257300"/>
            <a:ext cx="10652760" cy="484441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descr="A blue and black cube&#10;&#10;Description automatically generated">
            <a:extLst>
              <a:ext uri="{FF2B5EF4-FFF2-40B4-BE49-F238E27FC236}">
                <a16:creationId xmlns:a16="http://schemas.microsoft.com/office/drawing/2014/main" id="{F14B71DE-69D0-6032-8FAE-8D96D799582C}"/>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273400" y="228785"/>
            <a:ext cx="356520" cy="406255"/>
          </a:xfrm>
          <a:prstGeom prst="rect">
            <a:avLst/>
          </a:prstGeom>
        </p:spPr>
      </p:pic>
    </p:spTree>
    <p:extLst>
      <p:ext uri="{BB962C8B-B14F-4D97-AF65-F5344CB8AC3E}">
        <p14:creationId xmlns:p14="http://schemas.microsoft.com/office/powerpoint/2010/main" val="981929481"/>
      </p:ext>
    </p:extLst>
  </p:cSld>
  <p:clrMap bg1="lt1" tx1="dk1" bg2="lt2" tx2="dk2" accent1="accent1" accent2="accent2" accent3="accent3" accent4="accent4" accent5="accent5" accent6="accent6" hlink="hlink" folHlink="folHlink"/>
  <p:sldLayoutIdLst>
    <p:sldLayoutId id="2147483662" r:id="rId1"/>
    <p:sldLayoutId id="2147483667" r:id="rId2"/>
    <p:sldLayoutId id="2147483661" r:id="rId3"/>
    <p:sldLayoutId id="2147483687" r:id="rId4"/>
    <p:sldLayoutId id="2147483686" r:id="rId5"/>
    <p:sldLayoutId id="2147483685" r:id="rId6"/>
    <p:sldLayoutId id="2147483705" r:id="rId7"/>
  </p:sldLayoutIdLs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400"/>
        </a:spcBef>
        <a:spcAft>
          <a:spcPts val="400"/>
        </a:spcAft>
        <a:buFont typeface="Wingdings" pitchFamily="2" charset="2"/>
        <a:buNone/>
        <a:defRPr sz="1800" b="1" i="0" kern="1200">
          <a:solidFill>
            <a:schemeClr val="tx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800"/>
        </a:spcBef>
        <a:spcAft>
          <a:spcPts val="400"/>
        </a:spcAft>
        <a:buFont typeface="Wingdings" pitchFamily="2" charset="2"/>
        <a:buNone/>
        <a:defRPr sz="1800" kern="1200">
          <a:solidFill>
            <a:schemeClr val="tx1"/>
          </a:solidFill>
          <a:latin typeface="+mn-lt"/>
          <a:ea typeface="+mn-ea"/>
          <a:cs typeface="+mn-cs"/>
        </a:defRPr>
      </a:lvl2pPr>
      <a:lvl3pPr marL="228600" indent="-228600" algn="l" defTabSz="914400" rtl="0" eaLnBrk="1" latinLnBrk="0" hangingPunct="1">
        <a:lnSpc>
          <a:spcPct val="100000"/>
        </a:lnSpc>
        <a:spcBef>
          <a:spcPts val="800"/>
        </a:spcBef>
        <a:spcAft>
          <a:spcPts val="400"/>
        </a:spcAft>
        <a:buFont typeface="Wingdings" pitchFamily="2" charset="2"/>
        <a:buChar char="§"/>
        <a:defRPr sz="1600" kern="1200">
          <a:solidFill>
            <a:schemeClr val="tx1"/>
          </a:solidFill>
          <a:latin typeface="+mn-lt"/>
          <a:ea typeface="+mn-ea"/>
          <a:cs typeface="+mn-cs"/>
        </a:defRPr>
      </a:lvl3pPr>
      <a:lvl4pPr marL="457200" indent="-228600" algn="l" defTabSz="914400" rtl="0" eaLnBrk="1" latinLnBrk="0" hangingPunct="1">
        <a:lnSpc>
          <a:spcPct val="100000"/>
        </a:lnSpc>
        <a:spcBef>
          <a:spcPts val="400"/>
        </a:spcBef>
        <a:spcAft>
          <a:spcPts val="400"/>
        </a:spcAft>
        <a:buSzPct val="65000"/>
        <a:buFont typeface="Wingdings" pitchFamily="2" charset="2"/>
        <a:buChar char="q"/>
        <a:defRPr sz="1400" kern="1200">
          <a:solidFill>
            <a:schemeClr val="tx1"/>
          </a:solidFill>
          <a:latin typeface="+mn-lt"/>
          <a:ea typeface="+mn-ea"/>
          <a:cs typeface="+mn-cs"/>
        </a:defRPr>
      </a:lvl4pPr>
      <a:lvl5pPr marL="457200" indent="-228600" algn="l" defTabSz="914400" rtl="0" eaLnBrk="1" latinLnBrk="0" hangingPunct="1">
        <a:lnSpc>
          <a:spcPct val="100000"/>
        </a:lnSpc>
        <a:spcBef>
          <a:spcPts val="400"/>
        </a:spcBef>
        <a:spcAft>
          <a:spcPts val="400"/>
        </a:spcAft>
        <a:buSzPct val="65000"/>
        <a:buFont typeface="Wingdings" pitchFamily="2" charset="2"/>
        <a:buChar char="q"/>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4" userDrawn="1">
          <p15:clr>
            <a:srgbClr val="F26B43"/>
          </p15:clr>
        </p15:guide>
        <p15:guide id="2" pos="3792" userDrawn="1">
          <p15:clr>
            <a:srgbClr val="F26B43"/>
          </p15:clr>
        </p15:guide>
        <p15:guide id="3" pos="552" userDrawn="1">
          <p15:clr>
            <a:srgbClr val="F26B43"/>
          </p15:clr>
        </p15:guide>
        <p15:guide id="4" pos="7272" userDrawn="1">
          <p15:clr>
            <a:srgbClr val="F26B43"/>
          </p15:clr>
        </p15:guide>
        <p15:guide id="5" pos="168" userDrawn="1">
          <p15:clr>
            <a:srgbClr val="F26B43"/>
          </p15:clr>
        </p15:guide>
        <p15:guide id="6" orient="horz" pos="4200" userDrawn="1">
          <p15:clr>
            <a:srgbClr val="F26B43"/>
          </p15:clr>
        </p15:guide>
        <p15:guide id="7" orient="horz" pos="792" userDrawn="1">
          <p15:clr>
            <a:srgbClr val="F26B43"/>
          </p15:clr>
        </p15:guide>
        <p15:guide id="8" orient="horz" pos="3888" userDrawn="1">
          <p15:clr>
            <a:srgbClr val="F26B43"/>
          </p15:clr>
        </p15:guide>
        <p15:guide id="9" pos="4032" userDrawn="1">
          <p15:clr>
            <a:srgbClr val="F26B43"/>
          </p15:clr>
        </p15:guide>
        <p15:guide id="10" pos="7512" userDrawn="1">
          <p15:clr>
            <a:srgbClr val="F26B43"/>
          </p15:clr>
        </p15:guide>
        <p15:guide id="11" orient="horz" pos="432" userDrawn="1">
          <p15:clr>
            <a:srgbClr val="F26B43"/>
          </p15:clr>
        </p15:guide>
        <p15:guide id="12" orient="horz" pos="4056" userDrawn="1">
          <p15:clr>
            <a:srgbClr val="F26B43"/>
          </p15:clr>
        </p15:guide>
        <p15:guide id="13" orient="horz" pos="62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FB4893-9AB9-1E33-CE06-1252B0F89856}"/>
              </a:ext>
            </a:extLst>
          </p:cNvPr>
          <p:cNvSpPr>
            <a:spLocks noGrp="1"/>
          </p:cNvSpPr>
          <p:nvPr>
            <p:ph type="title"/>
          </p:nvPr>
        </p:nvSpPr>
        <p:spPr>
          <a:xfrm>
            <a:off x="878840" y="2422110"/>
            <a:ext cx="5217160" cy="1010637"/>
          </a:xfrm>
          <a:prstGeom prst="rect">
            <a:avLst/>
          </a:prstGeom>
        </p:spPr>
        <p:txBody>
          <a:bodyPr vert="horz" lIns="0" tIns="0" rIns="0" bIns="0" rtlCol="0" anchor="b">
            <a:noAutofit/>
          </a:bodyPr>
          <a:lstStyle/>
          <a:p>
            <a:r>
              <a:rPr lang="en-US" dirty="0"/>
              <a:t>Click to edit Master title style</a:t>
            </a:r>
          </a:p>
        </p:txBody>
      </p:sp>
      <p:sp>
        <p:nvSpPr>
          <p:cNvPr id="3" name="Text Placeholder 2">
            <a:extLst>
              <a:ext uri="{FF2B5EF4-FFF2-40B4-BE49-F238E27FC236}">
                <a16:creationId xmlns:a16="http://schemas.microsoft.com/office/drawing/2014/main" id="{0B2A90FF-99B8-8C81-3B95-D1C906B38E79}"/>
              </a:ext>
            </a:extLst>
          </p:cNvPr>
          <p:cNvSpPr>
            <a:spLocks noGrp="1"/>
          </p:cNvSpPr>
          <p:nvPr>
            <p:ph type="body" idx="1"/>
          </p:nvPr>
        </p:nvSpPr>
        <p:spPr>
          <a:xfrm>
            <a:off x="878840" y="3732550"/>
            <a:ext cx="5217160" cy="162643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A blue and black cube&#10;&#10;Description automatically generated">
            <a:extLst>
              <a:ext uri="{FF2B5EF4-FFF2-40B4-BE49-F238E27FC236}">
                <a16:creationId xmlns:a16="http://schemas.microsoft.com/office/drawing/2014/main" id="{F14B71DE-69D0-6032-8FAE-8D96D799582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273400" y="228785"/>
            <a:ext cx="356520" cy="406255"/>
          </a:xfrm>
          <a:prstGeom prst="rect">
            <a:avLst/>
          </a:prstGeom>
        </p:spPr>
      </p:pic>
      <p:sp>
        <p:nvSpPr>
          <p:cNvPr id="10" name="TextBox 9">
            <a:extLst>
              <a:ext uri="{FF2B5EF4-FFF2-40B4-BE49-F238E27FC236}">
                <a16:creationId xmlns:a16="http://schemas.microsoft.com/office/drawing/2014/main" id="{DF2B3C92-533B-862F-133B-D94F023890AC}"/>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t>
            </a:r>
            <a:r>
              <a:rPr lang="en-US" sz="700" dirty="0" err="1"/>
              <a:t>AlignOrg</a:t>
            </a:r>
            <a:r>
              <a:rPr lang="en-US" sz="700" dirty="0"/>
              <a:t> Solutions. Confidential.</a:t>
            </a:r>
          </a:p>
        </p:txBody>
      </p:sp>
    </p:spTree>
    <p:extLst>
      <p:ext uri="{BB962C8B-B14F-4D97-AF65-F5344CB8AC3E}">
        <p14:creationId xmlns:p14="http://schemas.microsoft.com/office/powerpoint/2010/main" val="436880015"/>
      </p:ext>
    </p:extLst>
  </p:cSld>
  <p:clrMap bg1="lt1" tx1="dk1" bg2="lt2" tx2="dk2" accent1="accent1" accent2="accent2" accent3="accent3" accent4="accent4" accent5="accent5" accent6="accent6" hlink="hlink" folHlink="folHlink"/>
  <p:sldLayoutIdLst>
    <p:sldLayoutId id="2147483669" r:id="rId1"/>
    <p:sldLayoutId id="2147483672" r:id="rId2"/>
    <p:sldLayoutId id="2147483673" r:id="rId3"/>
    <p:sldLayoutId id="2147483674" r:id="rId4"/>
    <p:sldLayoutId id="2147483676" r:id="rId5"/>
    <p:sldLayoutId id="2147483675" r:id="rId6"/>
  </p:sldLayoutIdLst>
  <p:txStyles>
    <p:titleStyle>
      <a:lvl1pPr algn="l" defTabSz="914400" rtl="0" eaLnBrk="1" latinLnBrk="0" hangingPunct="1">
        <a:lnSpc>
          <a:spcPct val="90000"/>
        </a:lnSpc>
        <a:spcBef>
          <a:spcPct val="0"/>
        </a:spcBef>
        <a:buNone/>
        <a:defRPr sz="3400" kern="1200">
          <a:solidFill>
            <a:schemeClr val="tx1"/>
          </a:solidFill>
          <a:latin typeface="+mj-lt"/>
          <a:ea typeface="+mj-ea"/>
          <a:cs typeface="Arial" panose="020B0604020202020204" pitchFamily="34" charset="0"/>
        </a:defRPr>
      </a:lvl1pPr>
    </p:titleStyle>
    <p:bodyStyle>
      <a:lvl1pPr marL="0" indent="0" algn="l" defTabSz="914400" rtl="0" eaLnBrk="1" latinLnBrk="0" hangingPunct="1">
        <a:lnSpc>
          <a:spcPct val="100000"/>
        </a:lnSpc>
        <a:spcBef>
          <a:spcPts val="400"/>
        </a:spcBef>
        <a:spcAft>
          <a:spcPts val="400"/>
        </a:spcAft>
        <a:buFont typeface="Wingdings" pitchFamily="2" charset="2"/>
        <a:buNone/>
        <a:defRPr sz="1800" b="1" i="0" kern="1200">
          <a:solidFill>
            <a:schemeClr val="tx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800"/>
        </a:spcBef>
        <a:spcAft>
          <a:spcPts val="400"/>
        </a:spcAft>
        <a:buFont typeface="Wingdings" pitchFamily="2" charset="2"/>
        <a:buNone/>
        <a:defRPr sz="1600" kern="1200">
          <a:solidFill>
            <a:schemeClr val="tx1"/>
          </a:solidFill>
          <a:latin typeface="+mn-lt"/>
          <a:ea typeface="+mn-ea"/>
          <a:cs typeface="+mn-cs"/>
        </a:defRPr>
      </a:lvl2pPr>
      <a:lvl3pPr marL="228600" indent="-228600" algn="l" defTabSz="914400" rtl="0" eaLnBrk="1" latinLnBrk="0" hangingPunct="1">
        <a:lnSpc>
          <a:spcPct val="100000"/>
        </a:lnSpc>
        <a:spcBef>
          <a:spcPts val="800"/>
        </a:spcBef>
        <a:spcAft>
          <a:spcPts val="400"/>
        </a:spcAft>
        <a:buFont typeface="Wingdings" pitchFamily="2" charset="2"/>
        <a:buChar char="§"/>
        <a:defRPr sz="1400" kern="1200">
          <a:solidFill>
            <a:schemeClr val="tx1"/>
          </a:solidFill>
          <a:latin typeface="+mn-lt"/>
          <a:ea typeface="+mn-ea"/>
          <a:cs typeface="+mn-cs"/>
        </a:defRPr>
      </a:lvl3pPr>
      <a:lvl4pPr marL="457200" indent="-228600" algn="l" defTabSz="914400" rtl="0" eaLnBrk="1" latinLnBrk="0" hangingPunct="1">
        <a:lnSpc>
          <a:spcPct val="100000"/>
        </a:lnSpc>
        <a:spcBef>
          <a:spcPts val="400"/>
        </a:spcBef>
        <a:spcAft>
          <a:spcPts val="400"/>
        </a:spcAft>
        <a:buSzPct val="65000"/>
        <a:buFont typeface="Wingdings" pitchFamily="2" charset="2"/>
        <a:buChar char="q"/>
        <a:defRPr sz="1200" kern="1200">
          <a:solidFill>
            <a:schemeClr val="tx1"/>
          </a:solidFill>
          <a:latin typeface="+mn-lt"/>
          <a:ea typeface="+mn-ea"/>
          <a:cs typeface="+mn-cs"/>
        </a:defRPr>
      </a:lvl4pPr>
      <a:lvl5pPr marL="457200" indent="-228600" algn="l" defTabSz="914400" rtl="0" eaLnBrk="1" latinLnBrk="0" hangingPunct="1">
        <a:lnSpc>
          <a:spcPct val="100000"/>
        </a:lnSpc>
        <a:spcBef>
          <a:spcPts val="400"/>
        </a:spcBef>
        <a:spcAft>
          <a:spcPts val="400"/>
        </a:spcAft>
        <a:buSzPct val="65000"/>
        <a:buFont typeface="Wingdings" pitchFamily="2" charset="2"/>
        <a:buChar char="q"/>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4" userDrawn="1">
          <p15:clr>
            <a:srgbClr val="F26B43"/>
          </p15:clr>
        </p15:guide>
        <p15:guide id="2" pos="3840" userDrawn="1">
          <p15:clr>
            <a:srgbClr val="F26B43"/>
          </p15:clr>
        </p15:guide>
        <p15:guide id="3" pos="552" userDrawn="1">
          <p15:clr>
            <a:srgbClr val="F26B43"/>
          </p15:clr>
        </p15:guide>
        <p15:guide id="4" pos="7272" userDrawn="1">
          <p15:clr>
            <a:srgbClr val="F26B43"/>
          </p15:clr>
        </p15:guide>
        <p15:guide id="5" pos="168" userDrawn="1">
          <p15:clr>
            <a:srgbClr val="F26B43"/>
          </p15:clr>
        </p15:guide>
        <p15:guide id="6" orient="horz" pos="4200" userDrawn="1">
          <p15:clr>
            <a:srgbClr val="F26B43"/>
          </p15:clr>
        </p15:guide>
        <p15:guide id="7" orient="horz" pos="840" userDrawn="1">
          <p15:clr>
            <a:srgbClr val="F26B43"/>
          </p15:clr>
        </p15:guide>
        <p15:guide id="8" orient="horz" pos="3888" userDrawn="1">
          <p15:clr>
            <a:srgbClr val="F26B43"/>
          </p15:clr>
        </p15:guide>
        <p15:guide id="9" pos="3984" userDrawn="1">
          <p15:clr>
            <a:srgbClr val="F26B43"/>
          </p15:clr>
        </p15:guide>
        <p15:guide id="10" pos="7512" userDrawn="1">
          <p15:clr>
            <a:srgbClr val="F26B43"/>
          </p15:clr>
        </p15:guide>
        <p15:guide id="11" orient="horz" pos="576"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FB4893-9AB9-1E33-CE06-1252B0F89856}"/>
              </a:ext>
            </a:extLst>
          </p:cNvPr>
          <p:cNvSpPr>
            <a:spLocks noGrp="1"/>
          </p:cNvSpPr>
          <p:nvPr>
            <p:ph type="title"/>
          </p:nvPr>
        </p:nvSpPr>
        <p:spPr>
          <a:xfrm>
            <a:off x="878840" y="2422110"/>
            <a:ext cx="5217160" cy="1010637"/>
          </a:xfrm>
          <a:prstGeom prst="rect">
            <a:avLst/>
          </a:prstGeom>
        </p:spPr>
        <p:txBody>
          <a:bodyPr vert="horz" lIns="0" tIns="0" rIns="0" bIns="0" rtlCol="0" anchor="b">
            <a:noAutofit/>
          </a:bodyPr>
          <a:lstStyle/>
          <a:p>
            <a:r>
              <a:rPr lang="en-US" dirty="0"/>
              <a:t>Click to edit Master title style</a:t>
            </a:r>
          </a:p>
        </p:txBody>
      </p:sp>
      <p:sp>
        <p:nvSpPr>
          <p:cNvPr id="3" name="Text Placeholder 2">
            <a:extLst>
              <a:ext uri="{FF2B5EF4-FFF2-40B4-BE49-F238E27FC236}">
                <a16:creationId xmlns:a16="http://schemas.microsoft.com/office/drawing/2014/main" id="{0B2A90FF-99B8-8C81-3B95-D1C906B38E79}"/>
              </a:ext>
            </a:extLst>
          </p:cNvPr>
          <p:cNvSpPr>
            <a:spLocks noGrp="1"/>
          </p:cNvSpPr>
          <p:nvPr>
            <p:ph type="body" idx="1"/>
          </p:nvPr>
        </p:nvSpPr>
        <p:spPr>
          <a:xfrm>
            <a:off x="878840" y="3732550"/>
            <a:ext cx="5217160" cy="162643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A blue and black cube&#10;&#10;Description automatically generated">
            <a:extLst>
              <a:ext uri="{FF2B5EF4-FFF2-40B4-BE49-F238E27FC236}">
                <a16:creationId xmlns:a16="http://schemas.microsoft.com/office/drawing/2014/main" id="{F14B71DE-69D0-6032-8FAE-8D96D799582C}"/>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273400" y="228785"/>
            <a:ext cx="356520" cy="406255"/>
          </a:xfrm>
          <a:prstGeom prst="rect">
            <a:avLst/>
          </a:prstGeom>
        </p:spPr>
      </p:pic>
      <p:sp>
        <p:nvSpPr>
          <p:cNvPr id="10" name="TextBox 9">
            <a:extLst>
              <a:ext uri="{FF2B5EF4-FFF2-40B4-BE49-F238E27FC236}">
                <a16:creationId xmlns:a16="http://schemas.microsoft.com/office/drawing/2014/main" id="{DF2B3C92-533B-862F-133B-D94F023890AC}"/>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t>
            </a:r>
            <a:r>
              <a:rPr lang="en-US" sz="700" dirty="0" err="1"/>
              <a:t>AlignOrg</a:t>
            </a:r>
            <a:r>
              <a:rPr lang="en-US" sz="700" dirty="0"/>
              <a:t> Solutions. Confidential.</a:t>
            </a:r>
          </a:p>
        </p:txBody>
      </p:sp>
    </p:spTree>
    <p:extLst>
      <p:ext uri="{BB962C8B-B14F-4D97-AF65-F5344CB8AC3E}">
        <p14:creationId xmlns:p14="http://schemas.microsoft.com/office/powerpoint/2010/main" val="4177162968"/>
      </p:ext>
    </p:extLst>
  </p:cSld>
  <p:clrMap bg1="lt1" tx1="dk1" bg2="lt2" tx2="dk2" accent1="accent1" accent2="accent2" accent3="accent3" accent4="accent4" accent5="accent5" accent6="accent6" hlink="hlink" folHlink="folHlink"/>
  <p:sldLayoutIdLst>
    <p:sldLayoutId id="2147483684" r:id="rId1"/>
    <p:sldLayoutId id="2147483678" r:id="rId2"/>
    <p:sldLayoutId id="2147483679" r:id="rId3"/>
    <p:sldLayoutId id="2147483680" r:id="rId4"/>
    <p:sldLayoutId id="2147483681" r:id="rId5"/>
    <p:sldLayoutId id="2147483682" r:id="rId6"/>
    <p:sldLayoutId id="2147483683" r:id="rId7"/>
  </p:sldLayoutIdLst>
  <p:txStyles>
    <p:titleStyle>
      <a:lvl1pPr algn="l" defTabSz="914400" rtl="0" eaLnBrk="1" latinLnBrk="0" hangingPunct="1">
        <a:lnSpc>
          <a:spcPct val="90000"/>
        </a:lnSpc>
        <a:spcBef>
          <a:spcPct val="0"/>
        </a:spcBef>
        <a:buNone/>
        <a:defRPr sz="3400" kern="1200">
          <a:solidFill>
            <a:schemeClr val="tx1"/>
          </a:solidFill>
          <a:latin typeface="+mj-lt"/>
          <a:ea typeface="+mj-ea"/>
          <a:cs typeface="Arial" panose="020B0604020202020204" pitchFamily="34" charset="0"/>
        </a:defRPr>
      </a:lvl1pPr>
    </p:titleStyle>
    <p:bodyStyle>
      <a:lvl1pPr marL="0" indent="0" algn="l" defTabSz="914400" rtl="0" eaLnBrk="1" latinLnBrk="0" hangingPunct="1">
        <a:lnSpc>
          <a:spcPct val="100000"/>
        </a:lnSpc>
        <a:spcBef>
          <a:spcPts val="400"/>
        </a:spcBef>
        <a:spcAft>
          <a:spcPts val="400"/>
        </a:spcAft>
        <a:buFont typeface="Wingdings" pitchFamily="2" charset="2"/>
        <a:buNone/>
        <a:defRPr sz="1800" b="1" i="0" kern="1200">
          <a:solidFill>
            <a:schemeClr val="tx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800"/>
        </a:spcBef>
        <a:spcAft>
          <a:spcPts val="400"/>
        </a:spcAft>
        <a:buFont typeface="Wingdings" pitchFamily="2" charset="2"/>
        <a:buNone/>
        <a:defRPr sz="1600" kern="1200">
          <a:solidFill>
            <a:schemeClr val="tx1"/>
          </a:solidFill>
          <a:latin typeface="+mn-lt"/>
          <a:ea typeface="+mn-ea"/>
          <a:cs typeface="+mn-cs"/>
        </a:defRPr>
      </a:lvl2pPr>
      <a:lvl3pPr marL="228600" indent="-228600" algn="l" defTabSz="914400" rtl="0" eaLnBrk="1" latinLnBrk="0" hangingPunct="1">
        <a:lnSpc>
          <a:spcPct val="100000"/>
        </a:lnSpc>
        <a:spcBef>
          <a:spcPts val="800"/>
        </a:spcBef>
        <a:spcAft>
          <a:spcPts val="400"/>
        </a:spcAft>
        <a:buFont typeface="Wingdings" pitchFamily="2" charset="2"/>
        <a:buChar char="§"/>
        <a:defRPr sz="1400" kern="1200">
          <a:solidFill>
            <a:schemeClr val="tx1"/>
          </a:solidFill>
          <a:latin typeface="+mn-lt"/>
          <a:ea typeface="+mn-ea"/>
          <a:cs typeface="+mn-cs"/>
        </a:defRPr>
      </a:lvl3pPr>
      <a:lvl4pPr marL="457200" indent="-228600" algn="l" defTabSz="914400" rtl="0" eaLnBrk="1" latinLnBrk="0" hangingPunct="1">
        <a:lnSpc>
          <a:spcPct val="100000"/>
        </a:lnSpc>
        <a:spcBef>
          <a:spcPts val="400"/>
        </a:spcBef>
        <a:spcAft>
          <a:spcPts val="400"/>
        </a:spcAft>
        <a:buSzPct val="65000"/>
        <a:buFont typeface="Wingdings" pitchFamily="2" charset="2"/>
        <a:buChar char="q"/>
        <a:defRPr sz="1200" kern="1200">
          <a:solidFill>
            <a:schemeClr val="tx1"/>
          </a:solidFill>
          <a:latin typeface="+mn-lt"/>
          <a:ea typeface="+mn-ea"/>
          <a:cs typeface="+mn-cs"/>
        </a:defRPr>
      </a:lvl4pPr>
      <a:lvl5pPr marL="457200" indent="-228600" algn="l" defTabSz="914400" rtl="0" eaLnBrk="1" latinLnBrk="0" hangingPunct="1">
        <a:lnSpc>
          <a:spcPct val="100000"/>
        </a:lnSpc>
        <a:spcBef>
          <a:spcPts val="400"/>
        </a:spcBef>
        <a:spcAft>
          <a:spcPts val="400"/>
        </a:spcAft>
        <a:buSzPct val="65000"/>
        <a:buFont typeface="Wingdings" pitchFamily="2" charset="2"/>
        <a:buChar char="q"/>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4" userDrawn="1">
          <p15:clr>
            <a:srgbClr val="F26B43"/>
          </p15:clr>
        </p15:guide>
        <p15:guide id="2" pos="3840" userDrawn="1">
          <p15:clr>
            <a:srgbClr val="F26B43"/>
          </p15:clr>
        </p15:guide>
        <p15:guide id="3" pos="552" userDrawn="1">
          <p15:clr>
            <a:srgbClr val="F26B43"/>
          </p15:clr>
        </p15:guide>
        <p15:guide id="4" pos="7272" userDrawn="1">
          <p15:clr>
            <a:srgbClr val="F26B43"/>
          </p15:clr>
        </p15:guide>
        <p15:guide id="5" pos="168" userDrawn="1">
          <p15:clr>
            <a:srgbClr val="F26B43"/>
          </p15:clr>
        </p15:guide>
        <p15:guide id="6" orient="horz" pos="4200" userDrawn="1">
          <p15:clr>
            <a:srgbClr val="F26B43"/>
          </p15:clr>
        </p15:guide>
        <p15:guide id="7" orient="horz" pos="840" userDrawn="1">
          <p15:clr>
            <a:srgbClr val="F26B43"/>
          </p15:clr>
        </p15:guide>
        <p15:guide id="8" orient="horz" pos="3888" userDrawn="1">
          <p15:clr>
            <a:srgbClr val="F26B43"/>
          </p15:clr>
        </p15:guide>
        <p15:guide id="9" pos="3984" userDrawn="1">
          <p15:clr>
            <a:srgbClr val="F26B43"/>
          </p15:clr>
        </p15:guide>
        <p15:guide id="10" pos="7512" userDrawn="1">
          <p15:clr>
            <a:srgbClr val="F26B43"/>
          </p15:clr>
        </p15:guide>
        <p15:guide id="11" orient="horz" pos="576"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FB4893-9AB9-1E33-CE06-1252B0F89856}"/>
              </a:ext>
            </a:extLst>
          </p:cNvPr>
          <p:cNvSpPr>
            <a:spLocks noGrp="1"/>
          </p:cNvSpPr>
          <p:nvPr>
            <p:ph type="title"/>
          </p:nvPr>
        </p:nvSpPr>
        <p:spPr>
          <a:xfrm>
            <a:off x="878840" y="2422110"/>
            <a:ext cx="5217160" cy="1010637"/>
          </a:xfrm>
          <a:prstGeom prst="rect">
            <a:avLst/>
          </a:prstGeom>
        </p:spPr>
        <p:txBody>
          <a:bodyPr vert="horz" lIns="0" tIns="0" rIns="0" bIns="0" rtlCol="0" anchor="b">
            <a:noAutofit/>
          </a:bodyPr>
          <a:lstStyle/>
          <a:p>
            <a:r>
              <a:rPr lang="en-US" dirty="0"/>
              <a:t>Click to edit Master title style</a:t>
            </a:r>
          </a:p>
        </p:txBody>
      </p:sp>
      <p:sp>
        <p:nvSpPr>
          <p:cNvPr id="3" name="Text Placeholder 2">
            <a:extLst>
              <a:ext uri="{FF2B5EF4-FFF2-40B4-BE49-F238E27FC236}">
                <a16:creationId xmlns:a16="http://schemas.microsoft.com/office/drawing/2014/main" id="{0B2A90FF-99B8-8C81-3B95-D1C906B38E79}"/>
              </a:ext>
            </a:extLst>
          </p:cNvPr>
          <p:cNvSpPr>
            <a:spLocks noGrp="1"/>
          </p:cNvSpPr>
          <p:nvPr>
            <p:ph type="body" idx="1"/>
          </p:nvPr>
        </p:nvSpPr>
        <p:spPr>
          <a:xfrm>
            <a:off x="878840" y="3732550"/>
            <a:ext cx="5217160" cy="162643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DA1006B5-6FEB-8852-1AE0-D9494898303F}"/>
              </a:ext>
            </a:extLst>
          </p:cNvPr>
          <p:cNvPicPr>
            <a:picLocks noChangeAspect="1"/>
          </p:cNvPicPr>
          <p:nvPr userDrawn="1"/>
        </p:nvPicPr>
        <p:blipFill>
          <a:blip r:embed="rId17"/>
          <a:srcRect/>
          <a:stretch/>
        </p:blipFill>
        <p:spPr>
          <a:xfrm>
            <a:off x="560328" y="370975"/>
            <a:ext cx="1501083" cy="387076"/>
          </a:xfrm>
          <a:prstGeom prst="rect">
            <a:avLst/>
          </a:prstGeom>
        </p:spPr>
      </p:pic>
    </p:spTree>
    <p:extLst>
      <p:ext uri="{BB962C8B-B14F-4D97-AF65-F5344CB8AC3E}">
        <p14:creationId xmlns:p14="http://schemas.microsoft.com/office/powerpoint/2010/main" val="2476046720"/>
      </p:ext>
    </p:extLst>
  </p:cSld>
  <p:clrMap bg1="lt1" tx1="dk1" bg2="lt2" tx2="dk2" accent1="accent1" accent2="accent2" accent3="accent3" accent4="accent4" accent5="accent5" accent6="accent6" hlink="hlink" folHlink="folHlink"/>
  <p:sldLayoutIdLst>
    <p:sldLayoutId id="2147483691" r:id="rId1"/>
    <p:sldLayoutId id="2147483689" r:id="rId2"/>
    <p:sldLayoutId id="2147483692" r:id="rId3"/>
    <p:sldLayoutId id="2147483693" r:id="rId4"/>
    <p:sldLayoutId id="2147483694" r:id="rId5"/>
    <p:sldLayoutId id="2147483695" r:id="rId6"/>
    <p:sldLayoutId id="2147483699" r:id="rId7"/>
    <p:sldLayoutId id="2147483697" r:id="rId8"/>
    <p:sldLayoutId id="2147483698" r:id="rId9"/>
    <p:sldLayoutId id="2147483696" r:id="rId10"/>
    <p:sldLayoutId id="2147483700" r:id="rId11"/>
    <p:sldLayoutId id="2147483701" r:id="rId12"/>
    <p:sldLayoutId id="2147483702" r:id="rId13"/>
    <p:sldLayoutId id="2147483703" r:id="rId14"/>
    <p:sldLayoutId id="2147483704" r:id="rId15"/>
  </p:sldLayoutIdLst>
  <p:txStyles>
    <p:titleStyle>
      <a:lvl1pPr algn="l" defTabSz="914400" rtl="0" eaLnBrk="1" latinLnBrk="0" hangingPunct="1">
        <a:lnSpc>
          <a:spcPct val="90000"/>
        </a:lnSpc>
        <a:spcBef>
          <a:spcPct val="0"/>
        </a:spcBef>
        <a:buNone/>
        <a:defRPr sz="3400" kern="1200">
          <a:solidFill>
            <a:schemeClr val="tx1"/>
          </a:solidFill>
          <a:latin typeface="+mj-lt"/>
          <a:ea typeface="+mj-ea"/>
          <a:cs typeface="Arial" panose="020B0604020202020204" pitchFamily="34" charset="0"/>
        </a:defRPr>
      </a:lvl1pPr>
    </p:titleStyle>
    <p:bodyStyle>
      <a:lvl1pPr marL="0" indent="0" algn="l" defTabSz="914400" rtl="0" eaLnBrk="1" latinLnBrk="0" hangingPunct="1">
        <a:lnSpc>
          <a:spcPct val="100000"/>
        </a:lnSpc>
        <a:spcBef>
          <a:spcPts val="400"/>
        </a:spcBef>
        <a:spcAft>
          <a:spcPts val="400"/>
        </a:spcAft>
        <a:buFont typeface="Wingdings" pitchFamily="2" charset="2"/>
        <a:buNone/>
        <a:defRPr sz="1800" b="1" i="0" kern="1200">
          <a:solidFill>
            <a:schemeClr val="tx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800"/>
        </a:spcBef>
        <a:spcAft>
          <a:spcPts val="400"/>
        </a:spcAft>
        <a:buFont typeface="Wingdings" pitchFamily="2" charset="2"/>
        <a:buNone/>
        <a:defRPr sz="1600" kern="1200">
          <a:solidFill>
            <a:schemeClr val="tx1"/>
          </a:solidFill>
          <a:latin typeface="+mn-lt"/>
          <a:ea typeface="+mn-ea"/>
          <a:cs typeface="+mn-cs"/>
        </a:defRPr>
      </a:lvl2pPr>
      <a:lvl3pPr marL="228600" indent="-228600" algn="l" defTabSz="914400" rtl="0" eaLnBrk="1" latinLnBrk="0" hangingPunct="1">
        <a:lnSpc>
          <a:spcPct val="100000"/>
        </a:lnSpc>
        <a:spcBef>
          <a:spcPts val="800"/>
        </a:spcBef>
        <a:spcAft>
          <a:spcPts val="400"/>
        </a:spcAft>
        <a:buFont typeface="Wingdings" pitchFamily="2" charset="2"/>
        <a:buChar char="§"/>
        <a:defRPr sz="1400" kern="1200">
          <a:solidFill>
            <a:schemeClr val="tx1"/>
          </a:solidFill>
          <a:latin typeface="+mn-lt"/>
          <a:ea typeface="+mn-ea"/>
          <a:cs typeface="+mn-cs"/>
        </a:defRPr>
      </a:lvl3pPr>
      <a:lvl4pPr marL="457200" indent="-228600" algn="l" defTabSz="914400" rtl="0" eaLnBrk="1" latinLnBrk="0" hangingPunct="1">
        <a:lnSpc>
          <a:spcPct val="100000"/>
        </a:lnSpc>
        <a:spcBef>
          <a:spcPts val="400"/>
        </a:spcBef>
        <a:spcAft>
          <a:spcPts val="400"/>
        </a:spcAft>
        <a:buSzPct val="65000"/>
        <a:buFont typeface="Wingdings" pitchFamily="2" charset="2"/>
        <a:buChar char="q"/>
        <a:defRPr sz="1200" kern="1200">
          <a:solidFill>
            <a:schemeClr val="tx1"/>
          </a:solidFill>
          <a:latin typeface="+mn-lt"/>
          <a:ea typeface="+mn-ea"/>
          <a:cs typeface="+mn-cs"/>
        </a:defRPr>
      </a:lvl4pPr>
      <a:lvl5pPr marL="457200" indent="-228600" algn="l" defTabSz="914400" rtl="0" eaLnBrk="1" latinLnBrk="0" hangingPunct="1">
        <a:lnSpc>
          <a:spcPct val="100000"/>
        </a:lnSpc>
        <a:spcBef>
          <a:spcPts val="400"/>
        </a:spcBef>
        <a:spcAft>
          <a:spcPts val="400"/>
        </a:spcAft>
        <a:buSzPct val="65000"/>
        <a:buFont typeface="Wingdings" pitchFamily="2" charset="2"/>
        <a:buChar char="q"/>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userDrawn="1">
          <p15:clr>
            <a:srgbClr val="F26B43"/>
          </p15:clr>
        </p15:guide>
        <p15:guide id="2" pos="3768" userDrawn="1">
          <p15:clr>
            <a:srgbClr val="F26B43"/>
          </p15:clr>
        </p15:guide>
        <p15:guide id="4" pos="7272" userDrawn="1">
          <p15:clr>
            <a:srgbClr val="F26B43"/>
          </p15:clr>
        </p15:guide>
        <p15:guide id="5" pos="360" userDrawn="1">
          <p15:clr>
            <a:srgbClr val="F26B43"/>
          </p15:clr>
        </p15:guide>
        <p15:guide id="6" orient="horz" pos="4200" userDrawn="1">
          <p15:clr>
            <a:srgbClr val="F26B43"/>
          </p15:clr>
        </p15:guide>
        <p15:guide id="7" orient="horz" pos="840" userDrawn="1">
          <p15:clr>
            <a:srgbClr val="F26B43"/>
          </p15:clr>
        </p15:guide>
        <p15:guide id="8" orient="horz" pos="3888" userDrawn="1">
          <p15:clr>
            <a:srgbClr val="F26B43"/>
          </p15:clr>
        </p15:guide>
        <p15:guide id="9" pos="391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54EF1-AA66-6D4E-DCDC-BA9282AB945B}"/>
              </a:ext>
            </a:extLst>
          </p:cNvPr>
          <p:cNvSpPr>
            <a:spLocks noGrp="1"/>
          </p:cNvSpPr>
          <p:nvPr>
            <p:ph type="title"/>
          </p:nvPr>
        </p:nvSpPr>
        <p:spPr/>
        <p:txBody>
          <a:bodyPr/>
          <a:lstStyle/>
          <a:p>
            <a:r>
              <a:rPr lang="en-US" b="1"/>
              <a:t>ANCHOR</a:t>
            </a:r>
          </a:p>
        </p:txBody>
      </p:sp>
      <p:sp>
        <p:nvSpPr>
          <p:cNvPr id="4" name="Content Placeholder 2">
            <a:extLst>
              <a:ext uri="{FF2B5EF4-FFF2-40B4-BE49-F238E27FC236}">
                <a16:creationId xmlns:a16="http://schemas.microsoft.com/office/drawing/2014/main" id="{2B5D67EB-7E6D-0C5E-E5D3-F0E2E64991ED}"/>
              </a:ext>
            </a:extLst>
          </p:cNvPr>
          <p:cNvSpPr txBox="1">
            <a:spLocks/>
          </p:cNvSpPr>
          <p:nvPr/>
        </p:nvSpPr>
        <p:spPr>
          <a:xfrm>
            <a:off x="997903" y="1007269"/>
            <a:ext cx="10652760" cy="1480900"/>
          </a:xfrm>
          <a:prstGeom prst="rect">
            <a:avLst/>
          </a:prstGeom>
        </p:spPr>
        <p:txBody>
          <a:bodyPr lIns="91440" tIns="45720" rIns="91440" bIns="45720" anchor="t"/>
          <a:lstStyle>
            <a:lvl1pPr marL="0" indent="0" algn="l" defTabSz="914400" rtl="0" eaLnBrk="1" latinLnBrk="0" hangingPunct="1">
              <a:lnSpc>
                <a:spcPct val="100000"/>
              </a:lnSpc>
              <a:spcBef>
                <a:spcPts val="400"/>
              </a:spcBef>
              <a:spcAft>
                <a:spcPts val="400"/>
              </a:spcAft>
              <a:buFont typeface="Wingdings" pitchFamily="2" charset="2"/>
              <a:buNone/>
              <a:defRPr sz="1800" b="1" i="0" kern="1200">
                <a:solidFill>
                  <a:schemeClr val="tx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800"/>
              </a:spcBef>
              <a:spcAft>
                <a:spcPts val="400"/>
              </a:spcAft>
              <a:buFont typeface="Wingdings" pitchFamily="2" charset="2"/>
              <a:buNone/>
              <a:defRPr sz="1800" kern="1200">
                <a:solidFill>
                  <a:schemeClr val="tx1"/>
                </a:solidFill>
                <a:latin typeface="+mn-lt"/>
                <a:ea typeface="+mn-ea"/>
                <a:cs typeface="+mn-cs"/>
              </a:defRPr>
            </a:lvl2pPr>
            <a:lvl3pPr marL="228600" indent="-228600" algn="l" defTabSz="914400" rtl="0" eaLnBrk="1" latinLnBrk="0" hangingPunct="1">
              <a:lnSpc>
                <a:spcPct val="100000"/>
              </a:lnSpc>
              <a:spcBef>
                <a:spcPts val="800"/>
              </a:spcBef>
              <a:spcAft>
                <a:spcPts val="400"/>
              </a:spcAft>
              <a:buFont typeface="Wingdings" pitchFamily="2" charset="2"/>
              <a:buChar char="§"/>
              <a:defRPr sz="1600" kern="1200">
                <a:solidFill>
                  <a:schemeClr val="tx1"/>
                </a:solidFill>
                <a:latin typeface="+mn-lt"/>
                <a:ea typeface="+mn-ea"/>
                <a:cs typeface="+mn-cs"/>
              </a:defRPr>
            </a:lvl3pPr>
            <a:lvl4pPr marL="457200" indent="-228600" algn="l" defTabSz="914400" rtl="0" eaLnBrk="1" latinLnBrk="0" hangingPunct="1">
              <a:lnSpc>
                <a:spcPct val="100000"/>
              </a:lnSpc>
              <a:spcBef>
                <a:spcPts val="400"/>
              </a:spcBef>
              <a:spcAft>
                <a:spcPts val="400"/>
              </a:spcAft>
              <a:buSzPct val="65000"/>
              <a:buFont typeface="Wingdings" pitchFamily="2" charset="2"/>
              <a:buChar char="q"/>
              <a:defRPr sz="1400" kern="1200">
                <a:solidFill>
                  <a:schemeClr val="tx1"/>
                </a:solidFill>
                <a:latin typeface="+mn-lt"/>
                <a:ea typeface="+mn-ea"/>
                <a:cs typeface="+mn-cs"/>
              </a:defRPr>
            </a:lvl4pPr>
            <a:lvl5pPr marL="457200" indent="-228600" algn="l" defTabSz="914400" rtl="0" eaLnBrk="1" latinLnBrk="0" hangingPunct="1">
              <a:lnSpc>
                <a:spcPct val="100000"/>
              </a:lnSpc>
              <a:spcBef>
                <a:spcPts val="400"/>
              </a:spcBef>
              <a:spcAft>
                <a:spcPts val="400"/>
              </a:spcAft>
              <a:buSzPct val="65000"/>
              <a:buFont typeface="Wingdings" pitchFamily="2" charset="2"/>
              <a:buChar char="q"/>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685800">
              <a:spcBef>
                <a:spcPts val="0"/>
              </a:spcBef>
              <a:spcAft>
                <a:spcPts val="450"/>
              </a:spcAft>
              <a:defRPr/>
            </a:pPr>
            <a:r>
              <a:rPr lang="en-US" b="0">
                <a:latin typeface="Arial"/>
                <a:cs typeface="Arial"/>
              </a:rPr>
              <a:t>An</a:t>
            </a:r>
            <a:r>
              <a:rPr lang="en-US" b="0">
                <a:solidFill>
                  <a:srgbClr val="4D4852"/>
                </a:solidFill>
                <a:latin typeface="Arial"/>
                <a:cs typeface="Arial"/>
              </a:rPr>
              <a:t> </a:t>
            </a:r>
            <a:r>
              <a:rPr lang="en-US">
                <a:solidFill>
                  <a:srgbClr val="0000E6"/>
                </a:solidFill>
                <a:latin typeface="Arial"/>
                <a:cs typeface="Arial"/>
              </a:rPr>
              <a:t>ANCHOR</a:t>
            </a:r>
            <a:r>
              <a:rPr lang="en-US" b="0">
                <a:latin typeface="Arial"/>
                <a:cs typeface="Arial"/>
              </a:rPr>
              <a:t>, or value offering, defines an organization’s marketplace positioning—targeted customers, products/services, critical hinge points, and results. </a:t>
            </a:r>
          </a:p>
          <a:p>
            <a:pPr algn="ctr" defTabSz="685800">
              <a:spcBef>
                <a:spcPts val="0"/>
              </a:spcBef>
              <a:spcAft>
                <a:spcPts val="450"/>
              </a:spcAft>
              <a:defRPr/>
            </a:pPr>
            <a:endParaRPr lang="en-US" b="0">
              <a:solidFill>
                <a:srgbClr val="4D4852"/>
              </a:solidFill>
            </a:endParaRPr>
          </a:p>
          <a:p>
            <a:pPr algn="ctr" defTabSz="685800">
              <a:spcBef>
                <a:spcPts val="0"/>
              </a:spcBef>
              <a:spcAft>
                <a:spcPts val="450"/>
              </a:spcAft>
              <a:defRPr/>
            </a:pPr>
            <a:r>
              <a:rPr lang="en-US" b="0">
                <a:latin typeface="Arial"/>
                <a:cs typeface="Arial"/>
              </a:rPr>
              <a:t>An</a:t>
            </a:r>
            <a:r>
              <a:rPr lang="en-US" b="0">
                <a:solidFill>
                  <a:srgbClr val="4D4852"/>
                </a:solidFill>
                <a:latin typeface="Arial"/>
                <a:cs typeface="Arial"/>
              </a:rPr>
              <a:t> </a:t>
            </a:r>
            <a:r>
              <a:rPr lang="en-US">
                <a:solidFill>
                  <a:srgbClr val="0000E6"/>
                </a:solidFill>
                <a:latin typeface="Arial"/>
                <a:cs typeface="Arial"/>
              </a:rPr>
              <a:t>ANCHOR</a:t>
            </a:r>
            <a:r>
              <a:rPr lang="en-US" b="0">
                <a:solidFill>
                  <a:srgbClr val="4D4852"/>
                </a:solidFill>
                <a:latin typeface="Arial"/>
                <a:cs typeface="Arial"/>
              </a:rPr>
              <a:t> </a:t>
            </a:r>
            <a:r>
              <a:rPr lang="en-US" b="0">
                <a:latin typeface="Arial"/>
                <a:cs typeface="Arial"/>
              </a:rPr>
              <a:t>also articulates the trade-offs the organization is prepared to make. </a:t>
            </a:r>
          </a:p>
          <a:p>
            <a:endParaRPr lang="en-US"/>
          </a:p>
        </p:txBody>
      </p:sp>
      <p:graphicFrame>
        <p:nvGraphicFramePr>
          <p:cNvPr id="5" name="Table 4">
            <a:extLst>
              <a:ext uri="{FF2B5EF4-FFF2-40B4-BE49-F238E27FC236}">
                <a16:creationId xmlns:a16="http://schemas.microsoft.com/office/drawing/2014/main" id="{56DD2F54-EFE4-F5DC-D520-6B5410B3DE0E}"/>
              </a:ext>
            </a:extLst>
          </p:cNvPr>
          <p:cNvGraphicFramePr>
            <a:graphicFrameLocks noGrp="1"/>
          </p:cNvGraphicFramePr>
          <p:nvPr/>
        </p:nvGraphicFramePr>
        <p:xfrm>
          <a:off x="0" y="2921792"/>
          <a:ext cx="12180460" cy="2870283"/>
        </p:xfrm>
        <a:graphic>
          <a:graphicData uri="http://schemas.openxmlformats.org/drawingml/2006/table">
            <a:tbl>
              <a:tblPr firstRow="1" bandRow="1">
                <a:tableStyleId>{5C22544A-7EE6-4342-B048-85BDC9FD1C3A}</a:tableStyleId>
              </a:tblPr>
              <a:tblGrid>
                <a:gridCol w="1863994">
                  <a:extLst>
                    <a:ext uri="{9D8B030D-6E8A-4147-A177-3AD203B41FA5}">
                      <a16:colId xmlns:a16="http://schemas.microsoft.com/office/drawing/2014/main" val="2634641509"/>
                    </a:ext>
                  </a:extLst>
                </a:gridCol>
                <a:gridCol w="10316466">
                  <a:extLst>
                    <a:ext uri="{9D8B030D-6E8A-4147-A177-3AD203B41FA5}">
                      <a16:colId xmlns:a16="http://schemas.microsoft.com/office/drawing/2014/main" val="186905046"/>
                    </a:ext>
                  </a:extLst>
                </a:gridCol>
              </a:tblGrid>
              <a:tr h="365422">
                <a:tc>
                  <a:txBody>
                    <a:bodyPr/>
                    <a:lstStyle/>
                    <a:p>
                      <a:pPr marL="4445" indent="0" algn="r">
                        <a:tabLst/>
                      </a:pPr>
                      <a:r>
                        <a:rPr lang="en-US" sz="1800" b="1" i="0">
                          <a:solidFill>
                            <a:schemeClr val="tx2"/>
                          </a:solidFill>
                          <a:latin typeface="Arial" panose="020B0604020202020204" pitchFamily="34" charset="0"/>
                        </a:rPr>
                        <a:t>A</a:t>
                      </a:r>
                      <a:r>
                        <a:rPr lang="en-US" sz="1800" b="1" i="0">
                          <a:solidFill>
                            <a:schemeClr val="tx1"/>
                          </a:solidFill>
                          <a:latin typeface="Arial" panose="020B0604020202020204" pitchFamily="34" charset="0"/>
                        </a:rPr>
                        <a:t>udience</a:t>
                      </a:r>
                    </a:p>
                  </a:txBody>
                  <a:tcPr marL="228359" marR="228359" marT="22860" marB="22860">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noFill/>
                  </a:tcPr>
                </a:tc>
                <a:tc>
                  <a:txBody>
                    <a:bodyPr/>
                    <a:lstStyle>
                      <a:lvl1pPr defTabSz="457200" eaLnBrk="0" hangingPunct="0">
                        <a:spcBef>
                          <a:spcPct val="20000"/>
                        </a:spcBef>
                        <a:defRPr sz="2000">
                          <a:solidFill>
                            <a:srgbClr val="000066"/>
                          </a:solidFill>
                          <a:latin typeface="Arial" pitchFamily="34" charset="0"/>
                          <a:ea typeface="ＭＳ Ｐゴシック" pitchFamily="34" charset="-128"/>
                        </a:defRPr>
                      </a:lvl1pPr>
                      <a:lvl2pPr marL="742950" indent="-285750" defTabSz="457200" eaLnBrk="0" hangingPunct="0">
                        <a:spcBef>
                          <a:spcPct val="20000"/>
                        </a:spcBef>
                        <a:buClr>
                          <a:srgbClr val="FF0000"/>
                        </a:buClr>
                        <a:buFont typeface="Wingdings" pitchFamily="2" charset="2"/>
                        <a:defRPr>
                          <a:solidFill>
                            <a:srgbClr val="000066"/>
                          </a:solidFill>
                          <a:latin typeface="Arial" pitchFamily="34" charset="0"/>
                          <a:ea typeface="ＭＳ Ｐゴシック" pitchFamily="34" charset="-128"/>
                        </a:defRPr>
                      </a:lvl2pPr>
                      <a:lvl3pPr marL="1143000" indent="-228600" defTabSz="457200" eaLnBrk="0" hangingPunct="0">
                        <a:spcBef>
                          <a:spcPct val="20000"/>
                        </a:spcBef>
                        <a:buClr>
                          <a:srgbClr val="0066FF"/>
                        </a:buClr>
                        <a:buFont typeface="Wingdings 3" pitchFamily="18" charset="2"/>
                        <a:defRPr sz="1400">
                          <a:solidFill>
                            <a:srgbClr val="000066"/>
                          </a:solidFill>
                          <a:latin typeface="Arial" pitchFamily="34" charset="0"/>
                          <a:ea typeface="ＭＳ Ｐゴシック" pitchFamily="34" charset="-128"/>
                        </a:defRPr>
                      </a:lvl3pPr>
                      <a:lvl4pPr marL="1600200" indent="-228600" defTabSz="457200" eaLnBrk="0" hangingPunct="0">
                        <a:spcBef>
                          <a:spcPct val="20000"/>
                        </a:spcBef>
                        <a:defRPr sz="1200">
                          <a:solidFill>
                            <a:srgbClr val="000066"/>
                          </a:solidFill>
                          <a:latin typeface="Arial" pitchFamily="34" charset="0"/>
                          <a:ea typeface="ＭＳ Ｐゴシック" pitchFamily="34" charset="-128"/>
                        </a:defRPr>
                      </a:lvl4pPr>
                      <a:lvl5pPr marL="2057400" indent="-228600" defTabSz="457200" eaLnBrk="0" hangingPunct="0">
                        <a:spcBef>
                          <a:spcPct val="20000"/>
                        </a:spcBef>
                        <a:defRPr sz="1200">
                          <a:solidFill>
                            <a:srgbClr val="000066"/>
                          </a:solidFill>
                          <a:latin typeface="Arial" pitchFamily="34" charset="0"/>
                          <a:ea typeface="ＭＳ Ｐゴシック" pitchFamily="34" charset="-128"/>
                        </a:defRPr>
                      </a:lvl5pPr>
                      <a:lvl6pPr marL="25146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6pPr>
                      <a:lvl7pPr marL="29718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7pPr>
                      <a:lvl8pPr marL="34290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8pPr>
                      <a:lvl9pPr marL="38862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1600" b="0" i="0" u="none" strike="noStrike" cap="none" normalizeH="0" baseline="0">
                          <a:ln>
                            <a:noFill/>
                          </a:ln>
                          <a:solidFill>
                            <a:schemeClr val="tx1"/>
                          </a:solidFill>
                          <a:effectLst/>
                          <a:latin typeface="Arial"/>
                          <a:ea typeface="ＭＳ Ｐゴシック"/>
                        </a:rPr>
                        <a:t>Most often a specific </a:t>
                      </a:r>
                      <a:r>
                        <a:rPr kumimoji="0" lang="en-US" altLang="en-US" sz="1600" b="0" i="0" u="sng" strike="noStrike" cap="none" normalizeH="0" baseline="0">
                          <a:ln>
                            <a:noFill/>
                          </a:ln>
                          <a:solidFill>
                            <a:schemeClr val="tx1"/>
                          </a:solidFill>
                          <a:effectLst/>
                          <a:latin typeface="Arial"/>
                          <a:ea typeface="ＭＳ Ｐゴシック"/>
                        </a:rPr>
                        <a:t>customer persona</a:t>
                      </a:r>
                      <a:r>
                        <a:rPr kumimoji="0" lang="en-US" altLang="en-US" sz="1600" b="0" i="0" u="none" strike="noStrike" cap="none" normalizeH="0" baseline="0">
                          <a:ln>
                            <a:noFill/>
                          </a:ln>
                          <a:solidFill>
                            <a:schemeClr val="tx1"/>
                          </a:solidFill>
                          <a:effectLst/>
                          <a:latin typeface="Arial"/>
                          <a:ea typeface="ＭＳ Ｐゴシック"/>
                        </a:rPr>
                        <a:t>.  Represents our </a:t>
                      </a:r>
                      <a:r>
                        <a:rPr kumimoji="0" lang="en-US" altLang="en-US" sz="1600" b="0" i="0" u="sng" strike="noStrike" cap="none" normalizeH="0" baseline="0">
                          <a:ln>
                            <a:noFill/>
                          </a:ln>
                          <a:solidFill>
                            <a:schemeClr val="tx1"/>
                          </a:solidFill>
                          <a:effectLst/>
                          <a:latin typeface="Arial"/>
                          <a:ea typeface="ＭＳ Ｐゴシック"/>
                        </a:rPr>
                        <a:t>single</a:t>
                      </a:r>
                      <a:r>
                        <a:rPr kumimoji="0" lang="en-US" altLang="en-US" sz="1600" b="0" i="0" u="none" strike="noStrike" cap="none" normalizeH="0" baseline="0">
                          <a:ln>
                            <a:noFill/>
                          </a:ln>
                          <a:solidFill>
                            <a:schemeClr val="tx1"/>
                          </a:solidFill>
                          <a:effectLst/>
                          <a:latin typeface="Arial"/>
                          <a:ea typeface="ＭＳ Ｐゴシック"/>
                        </a:rPr>
                        <a:t> most strategic customer.</a:t>
                      </a:r>
                    </a:p>
                  </a:txBody>
                  <a:tcPr marT="45713" marB="45713" horzOverflow="overflow">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7546457"/>
                  </a:ext>
                </a:extLst>
              </a:tr>
              <a:tr h="721781">
                <a:tc>
                  <a:txBody>
                    <a:bodyPr/>
                    <a:lstStyle/>
                    <a:p>
                      <a:pPr algn="r"/>
                      <a:r>
                        <a:rPr lang="en-US" sz="1800" b="1" i="0">
                          <a:solidFill>
                            <a:schemeClr val="tx2"/>
                          </a:solidFill>
                          <a:latin typeface="Arial" panose="020B0604020202020204" pitchFamily="34" charset="0"/>
                        </a:rPr>
                        <a:t>N</a:t>
                      </a:r>
                      <a:r>
                        <a:rPr lang="en-US" sz="1800" b="1" i="0">
                          <a:solidFill>
                            <a:schemeClr val="tx1"/>
                          </a:solidFill>
                          <a:latin typeface="Arial" panose="020B0604020202020204" pitchFamily="34" charset="0"/>
                        </a:rPr>
                        <a:t>iche</a:t>
                      </a:r>
                    </a:p>
                  </a:txBody>
                  <a:tcPr marL="228359" marR="228359" marT="22860" marB="22860">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noFill/>
                  </a:tcPr>
                </a:tc>
                <a:tc>
                  <a:txBody>
                    <a:bodyPr/>
                    <a:lstStyle>
                      <a:lvl1pPr eaLnBrk="0" hangingPunct="0">
                        <a:spcBef>
                          <a:spcPct val="20000"/>
                        </a:spcBef>
                        <a:defRPr sz="2000">
                          <a:solidFill>
                            <a:srgbClr val="000066"/>
                          </a:solidFill>
                          <a:latin typeface="Arial" pitchFamily="34" charset="0"/>
                          <a:ea typeface="ＭＳ Ｐゴシック" pitchFamily="34" charset="-128"/>
                        </a:defRPr>
                      </a:lvl1pPr>
                      <a:lvl2pPr marL="742950" indent="-285750" eaLnBrk="0" hangingPunct="0">
                        <a:spcBef>
                          <a:spcPct val="20000"/>
                        </a:spcBef>
                        <a:buClr>
                          <a:srgbClr val="FF0000"/>
                        </a:buClr>
                        <a:buFont typeface="Wingdings" pitchFamily="2" charset="2"/>
                        <a:defRPr>
                          <a:solidFill>
                            <a:srgbClr val="000066"/>
                          </a:solidFill>
                          <a:latin typeface="Arial" pitchFamily="34" charset="0"/>
                          <a:ea typeface="ＭＳ Ｐゴシック" pitchFamily="34" charset="-128"/>
                        </a:defRPr>
                      </a:lvl2pPr>
                      <a:lvl3pPr marL="1143000" indent="-228600" eaLnBrk="0" hangingPunct="0">
                        <a:spcBef>
                          <a:spcPct val="20000"/>
                        </a:spcBef>
                        <a:buClr>
                          <a:srgbClr val="0066FF"/>
                        </a:buClr>
                        <a:buFont typeface="Wingdings 3" pitchFamily="18" charset="2"/>
                        <a:defRPr sz="1400">
                          <a:solidFill>
                            <a:srgbClr val="000066"/>
                          </a:solidFill>
                          <a:latin typeface="Arial" pitchFamily="34" charset="0"/>
                          <a:ea typeface="ＭＳ Ｐゴシック" pitchFamily="34" charset="-128"/>
                        </a:defRPr>
                      </a:lvl3pPr>
                      <a:lvl4pPr marL="1600200" indent="-228600" eaLnBrk="0" hangingPunct="0">
                        <a:spcBef>
                          <a:spcPct val="20000"/>
                        </a:spcBef>
                        <a:defRPr sz="1200">
                          <a:solidFill>
                            <a:srgbClr val="000066"/>
                          </a:solidFill>
                          <a:latin typeface="Arial" pitchFamily="34" charset="0"/>
                          <a:ea typeface="ＭＳ Ｐゴシック" pitchFamily="34" charset="-128"/>
                        </a:defRPr>
                      </a:lvl4pPr>
                      <a:lvl5pPr marL="2057400" indent="-228600" eaLnBrk="0" hangingPunct="0">
                        <a:spcBef>
                          <a:spcPct val="20000"/>
                        </a:spcBef>
                        <a:defRPr sz="1200">
                          <a:solidFill>
                            <a:srgbClr val="000066"/>
                          </a:solidFill>
                          <a:latin typeface="Arial" pitchFamily="34" charset="0"/>
                          <a:ea typeface="ＭＳ Ｐゴシック" pitchFamily="34" charset="-128"/>
                        </a:defRPr>
                      </a:lvl5pPr>
                      <a:lvl6pPr marL="2514600" indent="-228600" eaLnBrk="0" fontAlgn="base" hangingPunct="0">
                        <a:spcBef>
                          <a:spcPct val="20000"/>
                        </a:spcBef>
                        <a:spcAft>
                          <a:spcPct val="0"/>
                        </a:spcAft>
                        <a:defRPr sz="1200">
                          <a:solidFill>
                            <a:srgbClr val="000066"/>
                          </a:solidFill>
                          <a:latin typeface="Arial" pitchFamily="34" charset="0"/>
                          <a:ea typeface="ＭＳ Ｐゴシック" pitchFamily="34" charset="-128"/>
                        </a:defRPr>
                      </a:lvl6pPr>
                      <a:lvl7pPr marL="2971800" indent="-228600" eaLnBrk="0" fontAlgn="base" hangingPunct="0">
                        <a:spcBef>
                          <a:spcPct val="20000"/>
                        </a:spcBef>
                        <a:spcAft>
                          <a:spcPct val="0"/>
                        </a:spcAft>
                        <a:defRPr sz="1200">
                          <a:solidFill>
                            <a:srgbClr val="000066"/>
                          </a:solidFill>
                          <a:latin typeface="Arial" pitchFamily="34" charset="0"/>
                          <a:ea typeface="ＭＳ Ｐゴシック" pitchFamily="34" charset="-128"/>
                        </a:defRPr>
                      </a:lvl7pPr>
                      <a:lvl8pPr marL="3429000" indent="-228600" eaLnBrk="0" fontAlgn="base" hangingPunct="0">
                        <a:spcBef>
                          <a:spcPct val="20000"/>
                        </a:spcBef>
                        <a:spcAft>
                          <a:spcPct val="0"/>
                        </a:spcAft>
                        <a:defRPr sz="1200">
                          <a:solidFill>
                            <a:srgbClr val="000066"/>
                          </a:solidFill>
                          <a:latin typeface="Arial" pitchFamily="34" charset="0"/>
                          <a:ea typeface="ＭＳ Ｐゴシック" pitchFamily="34" charset="-128"/>
                        </a:defRPr>
                      </a:lvl8pPr>
                      <a:lvl9pPr marL="3886200" indent="-228600" eaLnBrk="0" fontAlgn="base" hangingPunct="0">
                        <a:spcBef>
                          <a:spcPct val="20000"/>
                        </a:spcBef>
                        <a:spcAft>
                          <a:spcPct val="0"/>
                        </a:spcAft>
                        <a:defRPr sz="1200">
                          <a:solidFill>
                            <a:srgbClr val="000066"/>
                          </a:solidFill>
                          <a:latin typeface="Arial" pitchFamily="34" charset="0"/>
                          <a:ea typeface="ＭＳ Ｐゴシック" pitchFamily="34" charset="-128"/>
                        </a:defRPr>
                      </a:lvl9pPr>
                    </a:lstStyle>
                    <a:p>
                      <a:pPr marL="0" marR="0" lvl="0" indent="0" algn="l" rtl="0" eaLnBrk="1" fontAlgn="base" latinLnBrk="0" hangingPunct="1">
                        <a:lnSpc>
                          <a:spcPct val="100000"/>
                        </a:lnSpc>
                        <a:spcBef>
                          <a:spcPct val="0"/>
                        </a:spcBef>
                        <a:spcAft>
                          <a:spcPct val="0"/>
                        </a:spcAft>
                        <a:buFontTx/>
                        <a:buNone/>
                      </a:pPr>
                      <a:r>
                        <a:rPr kumimoji="0" lang="en-US" altLang="en-US" sz="1600" b="0" u="none" strike="noStrike" cap="none" normalizeH="0" baseline="0">
                          <a:ln>
                            <a:noFill/>
                          </a:ln>
                          <a:solidFill>
                            <a:schemeClr val="tx1"/>
                          </a:solidFill>
                          <a:effectLst/>
                          <a:latin typeface="Arial"/>
                        </a:rPr>
                        <a:t>Articulates 3-4 ways you will choose to differentiate from the competition.  </a:t>
                      </a:r>
                      <a:r>
                        <a:rPr kumimoji="0" lang="en-US" altLang="en-US" sz="1600" b="0" i="1" u="none" strike="noStrike" cap="none" normalizeH="0" baseline="0">
                          <a:ln>
                            <a:noFill/>
                          </a:ln>
                          <a:solidFill>
                            <a:schemeClr val="tx1"/>
                          </a:solidFill>
                          <a:effectLst/>
                          <a:latin typeface="Arial"/>
                        </a:rPr>
                        <a:t>“I choose you over the competition because you are best at…” </a:t>
                      </a:r>
                      <a:endParaRPr kumimoji="0" lang="en-US" altLang="en-US" sz="1600" b="0" i="1" u="none" strike="noStrike" cap="none" normalizeH="0" baseline="0">
                        <a:ln>
                          <a:noFill/>
                        </a:ln>
                        <a:solidFill>
                          <a:schemeClr val="tx1"/>
                        </a:solidFill>
                        <a:effectLst/>
                        <a:latin typeface="Arial"/>
                        <a:ea typeface="ＭＳ Ｐゴシック"/>
                        <a:cs typeface="Arial"/>
                      </a:endParaRPr>
                    </a:p>
                  </a:txBody>
                  <a:tcPr marT="45713" marB="45713" horzOverflow="overflow">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60493420"/>
                  </a:ext>
                </a:extLst>
              </a:tr>
              <a:tr h="526291">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en-US" sz="1800" b="1" i="0">
                          <a:solidFill>
                            <a:schemeClr val="tx2"/>
                          </a:solidFill>
                          <a:latin typeface="Arial"/>
                        </a:rPr>
                        <a:t>C</a:t>
                      </a:r>
                      <a:r>
                        <a:rPr lang="en-US" sz="1800" b="1" i="0">
                          <a:solidFill>
                            <a:schemeClr val="tx1"/>
                          </a:solidFill>
                          <a:latin typeface="Arial"/>
                        </a:rPr>
                        <a:t>ritical </a:t>
                      </a:r>
                      <a:r>
                        <a:rPr lang="en-US" sz="1800" b="1" i="0">
                          <a:solidFill>
                            <a:schemeClr val="tx2"/>
                          </a:solidFill>
                          <a:latin typeface="Arial"/>
                        </a:rPr>
                        <a:t>H</a:t>
                      </a:r>
                      <a:r>
                        <a:rPr lang="en-US" sz="1800" b="1" i="0">
                          <a:solidFill>
                            <a:schemeClr val="tx1"/>
                          </a:solidFill>
                          <a:latin typeface="Arial"/>
                        </a:rPr>
                        <a:t>inge Points</a:t>
                      </a:r>
                    </a:p>
                  </a:txBody>
                  <a:tcPr marL="228359" marR="228359" marT="22860" marB="22860">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noFill/>
                  </a:tcPr>
                </a:tc>
                <a:tc>
                  <a:txBody>
                    <a:bodyPr/>
                    <a:lstStyle>
                      <a:lvl1pPr marL="1588" indent="-1588" defTabSz="457200" eaLnBrk="0" hangingPunct="0">
                        <a:spcBef>
                          <a:spcPct val="20000"/>
                        </a:spcBef>
                        <a:defRPr sz="2000">
                          <a:solidFill>
                            <a:srgbClr val="000066"/>
                          </a:solidFill>
                          <a:latin typeface="Arial" pitchFamily="34" charset="0"/>
                          <a:ea typeface="ＭＳ Ｐゴシック" pitchFamily="34" charset="-128"/>
                        </a:defRPr>
                      </a:lvl1pPr>
                      <a:lvl2pPr marL="742950" indent="-285750" defTabSz="457200" eaLnBrk="0" hangingPunct="0">
                        <a:spcBef>
                          <a:spcPct val="20000"/>
                        </a:spcBef>
                        <a:buClr>
                          <a:srgbClr val="FF0000"/>
                        </a:buClr>
                        <a:buFont typeface="Wingdings" pitchFamily="2" charset="2"/>
                        <a:defRPr>
                          <a:solidFill>
                            <a:srgbClr val="000066"/>
                          </a:solidFill>
                          <a:latin typeface="Arial" pitchFamily="34" charset="0"/>
                          <a:ea typeface="ＭＳ Ｐゴシック" pitchFamily="34" charset="-128"/>
                        </a:defRPr>
                      </a:lvl2pPr>
                      <a:lvl3pPr marL="1143000" indent="-228600" defTabSz="457200" eaLnBrk="0" hangingPunct="0">
                        <a:spcBef>
                          <a:spcPct val="20000"/>
                        </a:spcBef>
                        <a:buClr>
                          <a:srgbClr val="0066FF"/>
                        </a:buClr>
                        <a:buFont typeface="Wingdings 3" pitchFamily="18" charset="2"/>
                        <a:defRPr sz="1400">
                          <a:solidFill>
                            <a:srgbClr val="000066"/>
                          </a:solidFill>
                          <a:latin typeface="Arial" pitchFamily="34" charset="0"/>
                          <a:ea typeface="ＭＳ Ｐゴシック" pitchFamily="34" charset="-128"/>
                        </a:defRPr>
                      </a:lvl3pPr>
                      <a:lvl4pPr marL="1600200" indent="-228600" defTabSz="457200" eaLnBrk="0" hangingPunct="0">
                        <a:spcBef>
                          <a:spcPct val="20000"/>
                        </a:spcBef>
                        <a:defRPr sz="1200">
                          <a:solidFill>
                            <a:srgbClr val="000066"/>
                          </a:solidFill>
                          <a:latin typeface="Arial" pitchFamily="34" charset="0"/>
                          <a:ea typeface="ＭＳ Ｐゴシック" pitchFamily="34" charset="-128"/>
                        </a:defRPr>
                      </a:lvl4pPr>
                      <a:lvl5pPr marL="2057400" indent="-228600" defTabSz="457200" eaLnBrk="0" hangingPunct="0">
                        <a:spcBef>
                          <a:spcPct val="20000"/>
                        </a:spcBef>
                        <a:defRPr sz="1200">
                          <a:solidFill>
                            <a:srgbClr val="000066"/>
                          </a:solidFill>
                          <a:latin typeface="Arial" pitchFamily="34" charset="0"/>
                          <a:ea typeface="ＭＳ Ｐゴシック" pitchFamily="34" charset="-128"/>
                        </a:defRPr>
                      </a:lvl5pPr>
                      <a:lvl6pPr marL="25146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6pPr>
                      <a:lvl7pPr marL="29718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7pPr>
                      <a:lvl8pPr marL="34290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8pPr>
                      <a:lvl9pPr marL="38862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9pPr>
                    </a:lstStyle>
                    <a:p>
                      <a:pPr marL="1270" marR="0" lvl="0" indent="-1270" algn="l" rtl="0" eaLnBrk="1" fontAlgn="base" latinLnBrk="0" hangingPunct="1">
                        <a:lnSpc>
                          <a:spcPct val="100000"/>
                        </a:lnSpc>
                        <a:spcBef>
                          <a:spcPct val="0"/>
                        </a:spcBef>
                        <a:spcAft>
                          <a:spcPct val="0"/>
                        </a:spcAft>
                        <a:buFont typeface="+mj-lt" charset="0"/>
                        <a:buNone/>
                      </a:pPr>
                      <a:r>
                        <a:rPr kumimoji="0" lang="en-US" altLang="en-US" sz="1600" b="0" u="none" strike="noStrike" cap="none" normalizeH="0" baseline="0">
                          <a:ln>
                            <a:noFill/>
                          </a:ln>
                          <a:solidFill>
                            <a:schemeClr val="tx1"/>
                          </a:solidFill>
                          <a:effectLst/>
                          <a:latin typeface="Arial"/>
                        </a:rPr>
                        <a:t>These are 1-2 table stakes needed to heavily influence the organizational design.  Must be done well to be considered by the audience, and if not working well today distract from focusing on the Niche.</a:t>
                      </a:r>
                    </a:p>
                  </a:txBody>
                  <a:tcPr marT="45713" marB="45713" horzOverflow="overflow">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53649129"/>
                  </a:ext>
                </a:extLst>
              </a:tr>
              <a:tr h="532949">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en-US" sz="1800" b="1" i="0">
                          <a:solidFill>
                            <a:schemeClr val="tx2"/>
                          </a:solidFill>
                          <a:latin typeface="Arial" panose="020B0604020202020204" pitchFamily="34" charset="0"/>
                        </a:rPr>
                        <a:t>O</a:t>
                      </a:r>
                      <a:r>
                        <a:rPr lang="en-US" sz="1800" b="1" i="0">
                          <a:solidFill>
                            <a:schemeClr val="tx1"/>
                          </a:solidFill>
                          <a:latin typeface="Arial" panose="020B0604020202020204" pitchFamily="34" charset="0"/>
                        </a:rPr>
                        <a:t>mit</a:t>
                      </a:r>
                    </a:p>
                    <a:p>
                      <a:pPr marL="0" marR="0" lvl="0" indent="0" algn="r" defTabSz="685800" rtl="0" eaLnBrk="1" fontAlgn="auto" latinLnBrk="0" hangingPunct="1">
                        <a:lnSpc>
                          <a:spcPct val="100000"/>
                        </a:lnSpc>
                        <a:spcBef>
                          <a:spcPts val="0"/>
                        </a:spcBef>
                        <a:spcAft>
                          <a:spcPts val="0"/>
                        </a:spcAft>
                        <a:buClrTx/>
                        <a:buSzTx/>
                        <a:buFontTx/>
                        <a:buNone/>
                        <a:tabLst/>
                        <a:defRPr/>
                      </a:pPr>
                      <a:endParaRPr lang="en-US" sz="1800" b="1" i="0">
                        <a:solidFill>
                          <a:schemeClr val="tx1"/>
                        </a:solidFill>
                        <a:latin typeface="Arial" panose="020B0604020202020204" pitchFamily="34" charset="0"/>
                      </a:endParaRPr>
                    </a:p>
                  </a:txBody>
                  <a:tcPr marL="228359" marR="228359" marT="22860" marB="22860">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noFill/>
                  </a:tcPr>
                </a:tc>
                <a:tc>
                  <a:txBody>
                    <a:bodyPr/>
                    <a:lstStyle>
                      <a:lvl1pPr marL="342900" indent="-342900" defTabSz="457200" eaLnBrk="0" hangingPunct="0">
                        <a:spcBef>
                          <a:spcPct val="20000"/>
                        </a:spcBef>
                        <a:defRPr sz="2000">
                          <a:solidFill>
                            <a:srgbClr val="000066"/>
                          </a:solidFill>
                          <a:latin typeface="Arial" pitchFamily="34" charset="0"/>
                          <a:ea typeface="ＭＳ Ｐゴシック" pitchFamily="34" charset="-128"/>
                        </a:defRPr>
                      </a:lvl1pPr>
                      <a:lvl2pPr marL="742950" indent="-285750" defTabSz="457200" eaLnBrk="0" hangingPunct="0">
                        <a:spcBef>
                          <a:spcPct val="20000"/>
                        </a:spcBef>
                        <a:buClr>
                          <a:srgbClr val="FF0000"/>
                        </a:buClr>
                        <a:buFont typeface="Wingdings" pitchFamily="2" charset="2"/>
                        <a:defRPr>
                          <a:solidFill>
                            <a:srgbClr val="000066"/>
                          </a:solidFill>
                          <a:latin typeface="Arial" pitchFamily="34" charset="0"/>
                          <a:ea typeface="ＭＳ Ｐゴシック" pitchFamily="34" charset="-128"/>
                        </a:defRPr>
                      </a:lvl2pPr>
                      <a:lvl3pPr marL="1143000" indent="-228600" defTabSz="457200" eaLnBrk="0" hangingPunct="0">
                        <a:spcBef>
                          <a:spcPct val="20000"/>
                        </a:spcBef>
                        <a:buClr>
                          <a:srgbClr val="0066FF"/>
                        </a:buClr>
                        <a:buFont typeface="Wingdings 3" pitchFamily="18" charset="2"/>
                        <a:defRPr sz="1400">
                          <a:solidFill>
                            <a:srgbClr val="000066"/>
                          </a:solidFill>
                          <a:latin typeface="Arial" pitchFamily="34" charset="0"/>
                          <a:ea typeface="ＭＳ Ｐゴシック" pitchFamily="34" charset="-128"/>
                        </a:defRPr>
                      </a:lvl3pPr>
                      <a:lvl4pPr marL="1600200" indent="-228600" defTabSz="457200" eaLnBrk="0" hangingPunct="0">
                        <a:spcBef>
                          <a:spcPct val="20000"/>
                        </a:spcBef>
                        <a:defRPr sz="1200">
                          <a:solidFill>
                            <a:srgbClr val="000066"/>
                          </a:solidFill>
                          <a:latin typeface="Arial" pitchFamily="34" charset="0"/>
                          <a:ea typeface="ＭＳ Ｐゴシック" pitchFamily="34" charset="-128"/>
                        </a:defRPr>
                      </a:lvl4pPr>
                      <a:lvl5pPr marL="2057400" indent="-228600" defTabSz="457200" eaLnBrk="0" hangingPunct="0">
                        <a:spcBef>
                          <a:spcPct val="20000"/>
                        </a:spcBef>
                        <a:defRPr sz="1200">
                          <a:solidFill>
                            <a:srgbClr val="000066"/>
                          </a:solidFill>
                          <a:latin typeface="Arial" pitchFamily="34" charset="0"/>
                          <a:ea typeface="ＭＳ Ｐゴシック" pitchFamily="34" charset="-128"/>
                        </a:defRPr>
                      </a:lvl5pPr>
                      <a:lvl6pPr marL="25146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6pPr>
                      <a:lvl7pPr marL="29718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7pPr>
                      <a:lvl8pPr marL="34290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8pPr>
                      <a:lvl9pPr marL="38862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9pPr>
                    </a:lstStyle>
                    <a:p>
                      <a:pPr marL="342900" marR="0" lvl="0" indent="-342900" algn="l" rtl="0" eaLnBrk="1" fontAlgn="base" latinLnBrk="0" hangingPunct="1">
                        <a:lnSpc>
                          <a:spcPct val="100000"/>
                        </a:lnSpc>
                        <a:spcBef>
                          <a:spcPct val="0"/>
                        </a:spcBef>
                        <a:spcAft>
                          <a:spcPct val="0"/>
                        </a:spcAft>
                        <a:buFont typeface="+mj-lt" charset="0"/>
                        <a:buNone/>
                      </a:pPr>
                      <a:r>
                        <a:rPr kumimoji="0" lang="en-US" altLang="en-US" sz="1600" b="0" u="none" strike="noStrike" cap="none" normalizeH="0" baseline="0">
                          <a:ln>
                            <a:noFill/>
                          </a:ln>
                          <a:solidFill>
                            <a:schemeClr val="tx1"/>
                          </a:solidFill>
                          <a:effectLst/>
                          <a:latin typeface="Arial"/>
                        </a:rPr>
                        <a:t>Trade-offs.</a:t>
                      </a:r>
                      <a:r>
                        <a:rPr lang="en-US" altLang="en-US" sz="1600" b="0" u="none" strike="noStrike" cap="none" normalizeH="0" baseline="0">
                          <a:ln>
                            <a:noFill/>
                          </a:ln>
                          <a:solidFill>
                            <a:schemeClr val="tx1"/>
                          </a:solidFill>
                          <a:effectLst/>
                          <a:latin typeface="Arial"/>
                        </a:rPr>
                        <a:t> </a:t>
                      </a:r>
                      <a:endParaRPr kumimoji="0" lang="en-US" altLang="en-US" sz="1600" b="0" u="none" strike="noStrike" cap="none" normalizeH="0" baseline="0">
                        <a:ln>
                          <a:noFill/>
                        </a:ln>
                        <a:solidFill>
                          <a:schemeClr val="tx1"/>
                        </a:solidFill>
                        <a:effectLst/>
                        <a:latin typeface="Arial"/>
                      </a:endParaRPr>
                    </a:p>
                  </a:txBody>
                  <a:tcPr marT="45713" marB="45713" horzOverflow="overflow">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05031595"/>
                  </a:ext>
                </a:extLst>
              </a:tr>
              <a:tr h="532949">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en-US" sz="1800" b="1" i="0">
                          <a:solidFill>
                            <a:schemeClr val="tx2"/>
                          </a:solidFill>
                          <a:latin typeface="Arial" panose="020B0604020202020204" pitchFamily="34" charset="0"/>
                        </a:rPr>
                        <a:t>R</a:t>
                      </a:r>
                      <a:r>
                        <a:rPr lang="en-US" sz="1800" b="1" i="0">
                          <a:solidFill>
                            <a:schemeClr val="tx1"/>
                          </a:solidFill>
                          <a:latin typeface="Arial" panose="020B0604020202020204" pitchFamily="34" charset="0"/>
                        </a:rPr>
                        <a:t>esults</a:t>
                      </a:r>
                    </a:p>
                    <a:p>
                      <a:pPr marL="0" marR="0" lvl="0" indent="0" algn="r" defTabSz="685800" rtl="0" eaLnBrk="1" fontAlgn="auto" latinLnBrk="0" hangingPunct="1">
                        <a:lnSpc>
                          <a:spcPct val="100000"/>
                        </a:lnSpc>
                        <a:spcBef>
                          <a:spcPts val="0"/>
                        </a:spcBef>
                        <a:spcAft>
                          <a:spcPts val="0"/>
                        </a:spcAft>
                        <a:buClrTx/>
                        <a:buSzTx/>
                        <a:buFontTx/>
                        <a:buNone/>
                        <a:tabLst/>
                        <a:defRPr/>
                      </a:pPr>
                      <a:endParaRPr lang="en-US" sz="1800" b="1" i="0">
                        <a:solidFill>
                          <a:schemeClr val="tx1"/>
                        </a:solidFill>
                        <a:latin typeface="Arial" panose="020B0604020202020204" pitchFamily="34" charset="0"/>
                      </a:endParaRPr>
                    </a:p>
                  </a:txBody>
                  <a:tcPr marL="228359" marR="228359" marT="22860" marB="22860">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noFill/>
                  </a:tcPr>
                </a:tc>
                <a:tc>
                  <a:txBody>
                    <a:bodyPr/>
                    <a:lstStyle>
                      <a:lvl1pPr marL="342900" indent="-342900" defTabSz="457200" eaLnBrk="0" hangingPunct="0">
                        <a:spcBef>
                          <a:spcPct val="20000"/>
                        </a:spcBef>
                        <a:defRPr sz="2000">
                          <a:solidFill>
                            <a:srgbClr val="000066"/>
                          </a:solidFill>
                          <a:latin typeface="Arial" pitchFamily="34" charset="0"/>
                          <a:ea typeface="ＭＳ Ｐゴシック" pitchFamily="34" charset="-128"/>
                        </a:defRPr>
                      </a:lvl1pPr>
                      <a:lvl2pPr marL="742950" indent="-285750" defTabSz="457200" eaLnBrk="0" hangingPunct="0">
                        <a:spcBef>
                          <a:spcPct val="20000"/>
                        </a:spcBef>
                        <a:buClr>
                          <a:srgbClr val="FF0000"/>
                        </a:buClr>
                        <a:buFont typeface="Wingdings" pitchFamily="2" charset="2"/>
                        <a:defRPr>
                          <a:solidFill>
                            <a:srgbClr val="000066"/>
                          </a:solidFill>
                          <a:latin typeface="Arial" pitchFamily="34" charset="0"/>
                          <a:ea typeface="ＭＳ Ｐゴシック" pitchFamily="34" charset="-128"/>
                        </a:defRPr>
                      </a:lvl2pPr>
                      <a:lvl3pPr marL="1143000" indent="-228600" defTabSz="457200" eaLnBrk="0" hangingPunct="0">
                        <a:spcBef>
                          <a:spcPct val="20000"/>
                        </a:spcBef>
                        <a:buClr>
                          <a:srgbClr val="0066FF"/>
                        </a:buClr>
                        <a:buFont typeface="Wingdings 3" pitchFamily="18" charset="2"/>
                        <a:defRPr sz="1400">
                          <a:solidFill>
                            <a:srgbClr val="000066"/>
                          </a:solidFill>
                          <a:latin typeface="Arial" pitchFamily="34" charset="0"/>
                          <a:ea typeface="ＭＳ Ｐゴシック" pitchFamily="34" charset="-128"/>
                        </a:defRPr>
                      </a:lvl3pPr>
                      <a:lvl4pPr marL="1600200" indent="-228600" defTabSz="457200" eaLnBrk="0" hangingPunct="0">
                        <a:spcBef>
                          <a:spcPct val="20000"/>
                        </a:spcBef>
                        <a:defRPr sz="1200">
                          <a:solidFill>
                            <a:srgbClr val="000066"/>
                          </a:solidFill>
                          <a:latin typeface="Arial" pitchFamily="34" charset="0"/>
                          <a:ea typeface="ＭＳ Ｐゴシック" pitchFamily="34" charset="-128"/>
                        </a:defRPr>
                      </a:lvl4pPr>
                      <a:lvl5pPr marL="2057400" indent="-228600" defTabSz="457200" eaLnBrk="0" hangingPunct="0">
                        <a:spcBef>
                          <a:spcPct val="20000"/>
                        </a:spcBef>
                        <a:defRPr sz="1200">
                          <a:solidFill>
                            <a:srgbClr val="000066"/>
                          </a:solidFill>
                          <a:latin typeface="Arial" pitchFamily="34" charset="0"/>
                          <a:ea typeface="ＭＳ Ｐゴシック" pitchFamily="34" charset="-128"/>
                        </a:defRPr>
                      </a:lvl5pPr>
                      <a:lvl6pPr marL="25146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6pPr>
                      <a:lvl7pPr marL="29718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7pPr>
                      <a:lvl8pPr marL="34290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8pPr>
                      <a:lvl9pPr marL="38862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9pPr>
                    </a:lstStyle>
                    <a:p>
                      <a:pPr marL="0" marR="0" lvl="0" indent="0" algn="l" defTabSz="457200" rtl="0" eaLnBrk="1" fontAlgn="base" latinLnBrk="0" hangingPunct="1">
                        <a:lnSpc>
                          <a:spcPct val="100000"/>
                        </a:lnSpc>
                        <a:spcBef>
                          <a:spcPct val="0"/>
                        </a:spcBef>
                        <a:spcAft>
                          <a:spcPct val="0"/>
                        </a:spcAft>
                        <a:buClrTx/>
                        <a:buSzTx/>
                        <a:buFont typeface="Century Gothic" pitchFamily="34" charset="0"/>
                        <a:buNone/>
                        <a:tabLst/>
                        <a:defRPr/>
                      </a:pPr>
                      <a:r>
                        <a:rPr kumimoji="0" lang="en-US" altLang="en-US" sz="1600" b="0" u="none" strike="noStrike" cap="none" normalizeH="0" baseline="0">
                          <a:ln>
                            <a:noFill/>
                          </a:ln>
                          <a:solidFill>
                            <a:schemeClr val="tx1"/>
                          </a:solidFill>
                          <a:effectLst/>
                          <a:latin typeface="Arial"/>
                        </a:rPr>
                        <a:t>Desired results that are driving the need for design. How you will measure a successful transformation. Can be KPIs, OKRs, Metrics, and/or outcomes.</a:t>
                      </a:r>
                    </a:p>
                  </a:txBody>
                  <a:tcPr marT="45713" marB="45713" horzOverflow="overflow">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4650959"/>
                  </a:ext>
                </a:extLst>
              </a:tr>
            </a:tbl>
          </a:graphicData>
        </a:graphic>
      </p:graphicFrame>
    </p:spTree>
    <p:extLst>
      <p:ext uri="{BB962C8B-B14F-4D97-AF65-F5344CB8AC3E}">
        <p14:creationId xmlns:p14="http://schemas.microsoft.com/office/powerpoint/2010/main" val="760753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86B28-7D11-6E42-B153-743211CC46F9}"/>
              </a:ext>
            </a:extLst>
          </p:cNvPr>
          <p:cNvSpPr>
            <a:spLocks noGrp="1"/>
          </p:cNvSpPr>
          <p:nvPr>
            <p:ph type="title"/>
          </p:nvPr>
        </p:nvSpPr>
        <p:spPr/>
        <p:txBody>
          <a:bodyPr/>
          <a:lstStyle/>
          <a:p>
            <a:r>
              <a:rPr lang="en-US" b="1"/>
              <a:t>ANCHOR</a:t>
            </a:r>
          </a:p>
        </p:txBody>
      </p:sp>
      <p:sp>
        <p:nvSpPr>
          <p:cNvPr id="5" name="Text Placeholder 6">
            <a:extLst>
              <a:ext uri="{FF2B5EF4-FFF2-40B4-BE49-F238E27FC236}">
                <a16:creationId xmlns:a16="http://schemas.microsoft.com/office/drawing/2014/main" id="{BBBF439D-2EE8-9D94-81A5-6C6B080239CA}"/>
              </a:ext>
            </a:extLst>
          </p:cNvPr>
          <p:cNvSpPr txBox="1">
            <a:spLocks/>
          </p:cNvSpPr>
          <p:nvPr/>
        </p:nvSpPr>
        <p:spPr>
          <a:xfrm>
            <a:off x="876300" y="685800"/>
            <a:ext cx="10668000" cy="423863"/>
          </a:xfrm>
          <a:prstGeom prst="rect">
            <a:avLst/>
          </a:prstGeom>
        </p:spPr>
        <p:txBody>
          <a:bodyPr vert="horz" lIns="0" tIns="0" rIns="0" bIns="0" rtlCol="0">
            <a:noAutofit/>
          </a:bodyPr>
          <a:lstStyle>
            <a:lvl1pPr marL="0" indent="0" algn="l" defTabSz="914400" rtl="0" eaLnBrk="1" latinLnBrk="0" hangingPunct="1">
              <a:lnSpc>
                <a:spcPct val="100000"/>
              </a:lnSpc>
              <a:spcBef>
                <a:spcPts val="400"/>
              </a:spcBef>
              <a:spcAft>
                <a:spcPts val="400"/>
              </a:spcAft>
              <a:buFont typeface="Wingdings" pitchFamily="2" charset="2"/>
              <a:buNone/>
              <a:defRPr sz="1800" b="0" i="0" kern="1200">
                <a:solidFill>
                  <a:schemeClr val="tx1"/>
                </a:solidFill>
                <a:latin typeface="+mj-lt"/>
                <a:ea typeface="+mn-ea"/>
                <a:cs typeface="Arial" panose="020B0604020202020204" pitchFamily="34" charset="0"/>
              </a:defRPr>
            </a:lvl1pPr>
            <a:lvl2pPr marL="0" indent="0" algn="l" defTabSz="914400" rtl="0" eaLnBrk="1" latinLnBrk="0" hangingPunct="1">
              <a:lnSpc>
                <a:spcPct val="100000"/>
              </a:lnSpc>
              <a:spcBef>
                <a:spcPts val="800"/>
              </a:spcBef>
              <a:spcAft>
                <a:spcPts val="400"/>
              </a:spcAft>
              <a:buFont typeface="Wingdings" pitchFamily="2" charset="2"/>
              <a:buNone/>
              <a:defRPr sz="1800" kern="1200">
                <a:solidFill>
                  <a:schemeClr val="tx1"/>
                </a:solidFill>
                <a:latin typeface="+mn-lt"/>
                <a:ea typeface="+mn-ea"/>
                <a:cs typeface="+mn-cs"/>
              </a:defRPr>
            </a:lvl2pPr>
            <a:lvl3pPr marL="228600" indent="-228600" algn="l" defTabSz="914400" rtl="0" eaLnBrk="1" latinLnBrk="0" hangingPunct="1">
              <a:lnSpc>
                <a:spcPct val="100000"/>
              </a:lnSpc>
              <a:spcBef>
                <a:spcPts val="800"/>
              </a:spcBef>
              <a:spcAft>
                <a:spcPts val="400"/>
              </a:spcAft>
              <a:buFont typeface="Wingdings" pitchFamily="2" charset="2"/>
              <a:buChar char="§"/>
              <a:defRPr sz="1600" kern="1200">
                <a:solidFill>
                  <a:schemeClr val="tx1"/>
                </a:solidFill>
                <a:latin typeface="+mn-lt"/>
                <a:ea typeface="+mn-ea"/>
                <a:cs typeface="+mn-cs"/>
              </a:defRPr>
            </a:lvl3pPr>
            <a:lvl4pPr marL="457200" indent="-228600" algn="l" defTabSz="914400" rtl="0" eaLnBrk="1" latinLnBrk="0" hangingPunct="1">
              <a:lnSpc>
                <a:spcPct val="100000"/>
              </a:lnSpc>
              <a:spcBef>
                <a:spcPts val="400"/>
              </a:spcBef>
              <a:spcAft>
                <a:spcPts val="400"/>
              </a:spcAft>
              <a:buSzPct val="65000"/>
              <a:buFont typeface="Wingdings" pitchFamily="2" charset="2"/>
              <a:buChar char="q"/>
              <a:defRPr sz="1400" kern="1200">
                <a:solidFill>
                  <a:schemeClr val="tx1"/>
                </a:solidFill>
                <a:latin typeface="+mn-lt"/>
                <a:ea typeface="+mn-ea"/>
                <a:cs typeface="+mn-cs"/>
              </a:defRPr>
            </a:lvl4pPr>
            <a:lvl5pPr marL="457200" indent="-228600" algn="l" defTabSz="914400" rtl="0" eaLnBrk="1" latinLnBrk="0" hangingPunct="1">
              <a:lnSpc>
                <a:spcPct val="100000"/>
              </a:lnSpc>
              <a:spcBef>
                <a:spcPts val="400"/>
              </a:spcBef>
              <a:spcAft>
                <a:spcPts val="400"/>
              </a:spcAft>
              <a:buSzPct val="65000"/>
              <a:buFont typeface="Wingdings" pitchFamily="2" charset="2"/>
              <a:buChar char="q"/>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Example</a:t>
            </a:r>
          </a:p>
        </p:txBody>
      </p:sp>
      <p:graphicFrame>
        <p:nvGraphicFramePr>
          <p:cNvPr id="6" name="Table 5">
            <a:extLst>
              <a:ext uri="{FF2B5EF4-FFF2-40B4-BE49-F238E27FC236}">
                <a16:creationId xmlns:a16="http://schemas.microsoft.com/office/drawing/2014/main" id="{4F7F1B02-C745-515D-31CF-B97E92A08F93}"/>
              </a:ext>
            </a:extLst>
          </p:cNvPr>
          <p:cNvGraphicFramePr>
            <a:graphicFrameLocks noGrp="1"/>
          </p:cNvGraphicFramePr>
          <p:nvPr/>
        </p:nvGraphicFramePr>
        <p:xfrm>
          <a:off x="223573" y="1109663"/>
          <a:ext cx="12180461" cy="5379720"/>
        </p:xfrm>
        <a:graphic>
          <a:graphicData uri="http://schemas.openxmlformats.org/drawingml/2006/table">
            <a:tbl>
              <a:tblPr firstRow="1" bandRow="1">
                <a:tableStyleId>{5C22544A-7EE6-4342-B048-85BDC9FD1C3A}</a:tableStyleId>
              </a:tblPr>
              <a:tblGrid>
                <a:gridCol w="1861457">
                  <a:extLst>
                    <a:ext uri="{9D8B030D-6E8A-4147-A177-3AD203B41FA5}">
                      <a16:colId xmlns:a16="http://schemas.microsoft.com/office/drawing/2014/main" val="2634641509"/>
                    </a:ext>
                  </a:extLst>
                </a:gridCol>
                <a:gridCol w="4909769">
                  <a:extLst>
                    <a:ext uri="{9D8B030D-6E8A-4147-A177-3AD203B41FA5}">
                      <a16:colId xmlns:a16="http://schemas.microsoft.com/office/drawing/2014/main" val="186905046"/>
                    </a:ext>
                  </a:extLst>
                </a:gridCol>
                <a:gridCol w="5409235">
                  <a:extLst>
                    <a:ext uri="{9D8B030D-6E8A-4147-A177-3AD203B41FA5}">
                      <a16:colId xmlns:a16="http://schemas.microsoft.com/office/drawing/2014/main" val="3829133813"/>
                    </a:ext>
                  </a:extLst>
                </a:gridCol>
              </a:tblGrid>
              <a:tr h="434930">
                <a:tc>
                  <a:txBody>
                    <a:bodyPr/>
                    <a:lstStyle>
                      <a:lvl1pPr defTabSz="457200" eaLnBrk="0" hangingPunct="0">
                        <a:spcBef>
                          <a:spcPct val="20000"/>
                        </a:spcBef>
                        <a:defRPr sz="2000">
                          <a:solidFill>
                            <a:srgbClr val="000066"/>
                          </a:solidFill>
                          <a:latin typeface="Arial" pitchFamily="34" charset="0"/>
                          <a:ea typeface="ＭＳ Ｐゴシック" pitchFamily="34" charset="-128"/>
                        </a:defRPr>
                      </a:lvl1pPr>
                      <a:lvl2pPr marL="742950" indent="-285750" defTabSz="457200" eaLnBrk="0" hangingPunct="0">
                        <a:spcBef>
                          <a:spcPct val="20000"/>
                        </a:spcBef>
                        <a:buClr>
                          <a:srgbClr val="FF0000"/>
                        </a:buClr>
                        <a:buFont typeface="Wingdings" pitchFamily="2" charset="2"/>
                        <a:defRPr>
                          <a:solidFill>
                            <a:srgbClr val="000066"/>
                          </a:solidFill>
                          <a:latin typeface="Arial" pitchFamily="34" charset="0"/>
                          <a:ea typeface="ＭＳ Ｐゴシック" pitchFamily="34" charset="-128"/>
                        </a:defRPr>
                      </a:lvl2pPr>
                      <a:lvl3pPr marL="1143000" indent="-228600" defTabSz="457200" eaLnBrk="0" hangingPunct="0">
                        <a:spcBef>
                          <a:spcPct val="20000"/>
                        </a:spcBef>
                        <a:buClr>
                          <a:srgbClr val="0066FF"/>
                        </a:buClr>
                        <a:buFont typeface="Wingdings 3" pitchFamily="18" charset="2"/>
                        <a:defRPr sz="1400">
                          <a:solidFill>
                            <a:srgbClr val="000066"/>
                          </a:solidFill>
                          <a:latin typeface="Arial" pitchFamily="34" charset="0"/>
                          <a:ea typeface="ＭＳ Ｐゴシック" pitchFamily="34" charset="-128"/>
                        </a:defRPr>
                      </a:lvl3pPr>
                      <a:lvl4pPr marL="1600200" indent="-228600" defTabSz="457200" eaLnBrk="0" hangingPunct="0">
                        <a:spcBef>
                          <a:spcPct val="20000"/>
                        </a:spcBef>
                        <a:defRPr sz="1200">
                          <a:solidFill>
                            <a:srgbClr val="000066"/>
                          </a:solidFill>
                          <a:latin typeface="Arial" pitchFamily="34" charset="0"/>
                          <a:ea typeface="ＭＳ Ｐゴシック" pitchFamily="34" charset="-128"/>
                        </a:defRPr>
                      </a:lvl4pPr>
                      <a:lvl5pPr marL="2057400" indent="-228600" defTabSz="457200" eaLnBrk="0" hangingPunct="0">
                        <a:spcBef>
                          <a:spcPct val="20000"/>
                        </a:spcBef>
                        <a:defRPr sz="1200">
                          <a:solidFill>
                            <a:srgbClr val="000066"/>
                          </a:solidFill>
                          <a:latin typeface="Arial" pitchFamily="34" charset="0"/>
                          <a:ea typeface="ＭＳ Ｐゴシック" pitchFamily="34" charset="-128"/>
                        </a:defRPr>
                      </a:lvl5pPr>
                      <a:lvl6pPr marL="25146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6pPr>
                      <a:lvl7pPr marL="29718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7pPr>
                      <a:lvl8pPr marL="34290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8pPr>
                      <a:lvl9pPr marL="38862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1800" b="1" i="0" u="none" strike="noStrike" cap="none" normalizeH="0" baseline="0">
                          <a:ln>
                            <a:noFill/>
                          </a:ln>
                          <a:solidFill>
                            <a:schemeClr val="tx2"/>
                          </a:solidFill>
                          <a:effectLst/>
                          <a:latin typeface="Arial"/>
                          <a:ea typeface="ＭＳ Ｐゴシック"/>
                        </a:rPr>
                        <a:t>A</a:t>
                      </a:r>
                      <a:r>
                        <a:rPr kumimoji="0" lang="en-US" altLang="en-US" sz="1800" b="0" i="0" u="none" strike="noStrike" cap="none" normalizeH="0" baseline="0">
                          <a:ln>
                            <a:noFill/>
                          </a:ln>
                          <a:solidFill>
                            <a:schemeClr val="tx1"/>
                          </a:solidFill>
                          <a:effectLst/>
                          <a:latin typeface="Arial"/>
                          <a:ea typeface="ＭＳ Ｐゴシック"/>
                        </a:rPr>
                        <a:t>udience</a:t>
                      </a:r>
                    </a:p>
                  </a:txBody>
                  <a:tcPr marL="137160" marT="91440" marB="91440" horzOverflow="overflow">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noFill/>
                  </a:tcPr>
                </a:tc>
                <a:tc gridSpan="2">
                  <a:txBody>
                    <a:bodyPr/>
                    <a:lstStyle>
                      <a:lvl1pPr defTabSz="457200" eaLnBrk="0" hangingPunct="0">
                        <a:spcBef>
                          <a:spcPct val="20000"/>
                        </a:spcBef>
                        <a:defRPr sz="2000">
                          <a:solidFill>
                            <a:srgbClr val="000066"/>
                          </a:solidFill>
                          <a:latin typeface="Arial" pitchFamily="34" charset="0"/>
                          <a:ea typeface="ＭＳ Ｐゴシック" pitchFamily="34" charset="-128"/>
                        </a:defRPr>
                      </a:lvl1pPr>
                      <a:lvl2pPr marL="742950" indent="-285750" defTabSz="457200" eaLnBrk="0" hangingPunct="0">
                        <a:spcBef>
                          <a:spcPct val="20000"/>
                        </a:spcBef>
                        <a:buClr>
                          <a:srgbClr val="FF0000"/>
                        </a:buClr>
                        <a:buFont typeface="Wingdings" pitchFamily="2" charset="2"/>
                        <a:defRPr>
                          <a:solidFill>
                            <a:srgbClr val="000066"/>
                          </a:solidFill>
                          <a:latin typeface="Arial" pitchFamily="34" charset="0"/>
                          <a:ea typeface="ＭＳ Ｐゴシック" pitchFamily="34" charset="-128"/>
                        </a:defRPr>
                      </a:lvl2pPr>
                      <a:lvl3pPr marL="1143000" indent="-228600" defTabSz="457200" eaLnBrk="0" hangingPunct="0">
                        <a:spcBef>
                          <a:spcPct val="20000"/>
                        </a:spcBef>
                        <a:buClr>
                          <a:srgbClr val="0066FF"/>
                        </a:buClr>
                        <a:buFont typeface="Wingdings 3" pitchFamily="18" charset="2"/>
                        <a:defRPr sz="1400">
                          <a:solidFill>
                            <a:srgbClr val="000066"/>
                          </a:solidFill>
                          <a:latin typeface="Arial" pitchFamily="34" charset="0"/>
                          <a:ea typeface="ＭＳ Ｐゴシック" pitchFamily="34" charset="-128"/>
                        </a:defRPr>
                      </a:lvl3pPr>
                      <a:lvl4pPr marL="1600200" indent="-228600" defTabSz="457200" eaLnBrk="0" hangingPunct="0">
                        <a:spcBef>
                          <a:spcPct val="20000"/>
                        </a:spcBef>
                        <a:defRPr sz="1200">
                          <a:solidFill>
                            <a:srgbClr val="000066"/>
                          </a:solidFill>
                          <a:latin typeface="Arial" pitchFamily="34" charset="0"/>
                          <a:ea typeface="ＭＳ Ｐゴシック" pitchFamily="34" charset="-128"/>
                        </a:defRPr>
                      </a:lvl4pPr>
                      <a:lvl5pPr marL="2057400" indent="-228600" defTabSz="457200" eaLnBrk="0" hangingPunct="0">
                        <a:spcBef>
                          <a:spcPct val="20000"/>
                        </a:spcBef>
                        <a:defRPr sz="1200">
                          <a:solidFill>
                            <a:srgbClr val="000066"/>
                          </a:solidFill>
                          <a:latin typeface="Arial" pitchFamily="34" charset="0"/>
                          <a:ea typeface="ＭＳ Ｐゴシック" pitchFamily="34" charset="-128"/>
                        </a:defRPr>
                      </a:lvl5pPr>
                      <a:lvl6pPr marL="25146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6pPr>
                      <a:lvl7pPr marL="29718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7pPr>
                      <a:lvl8pPr marL="34290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8pPr>
                      <a:lvl9pPr marL="38862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9pPr>
                    </a:lstStyle>
                    <a:p>
                      <a:pPr marL="0" marR="0" lvl="0" indent="0" algn="l" defTabSz="457200" rtl="0" eaLnBrk="1" fontAlgn="base" latinLnBrk="0" hangingPunct="1">
                        <a:lnSpc>
                          <a:spcPct val="100000"/>
                        </a:lnSpc>
                        <a:spcBef>
                          <a:spcPct val="0"/>
                        </a:spcBef>
                        <a:spcAft>
                          <a:spcPts val="600"/>
                        </a:spcAft>
                        <a:buClrTx/>
                        <a:buSzTx/>
                        <a:buFontTx/>
                        <a:buNone/>
                        <a:tabLst/>
                        <a:defRPr/>
                      </a:pPr>
                      <a:r>
                        <a:rPr kumimoji="0" lang="en-US" altLang="en-US" sz="1300" b="0" u="none" strike="noStrike" cap="none" normalizeH="0" baseline="0">
                          <a:ln>
                            <a:noFill/>
                          </a:ln>
                          <a:solidFill>
                            <a:schemeClr val="tx1"/>
                          </a:solidFill>
                          <a:effectLst/>
                          <a:latin typeface="Arial"/>
                        </a:rPr>
                        <a:t>European price-sensitive travelers who prioritize reaching their destination at the lowest possible fare and are willing to trade service, comfort, and flexibility for cost savings.</a:t>
                      </a:r>
                    </a:p>
                  </a:txBody>
                  <a:tcPr marT="91440" marB="91440" horzOverflow="overflow">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4227546457"/>
                  </a:ext>
                </a:extLst>
              </a:tr>
              <a:tr h="636613">
                <a:tc>
                  <a:txBody>
                    <a:bodyPr/>
                    <a:lstStyle/>
                    <a:p>
                      <a:pPr marL="0" marR="0" lvl="0" indent="0" algn="l" defTabSz="457200" rtl="0" eaLnBrk="1" fontAlgn="base" latinLnBrk="0" hangingPunct="1">
                        <a:lnSpc>
                          <a:spcPct val="100000"/>
                        </a:lnSpc>
                        <a:spcBef>
                          <a:spcPct val="0"/>
                        </a:spcBef>
                        <a:spcAft>
                          <a:spcPct val="0"/>
                        </a:spcAft>
                        <a:buClrTx/>
                        <a:buSzTx/>
                        <a:buFont typeface="Century Gothic" pitchFamily="34" charset="0"/>
                        <a:buNone/>
                        <a:tabLst/>
                        <a:defRPr/>
                      </a:pPr>
                      <a:r>
                        <a:rPr kumimoji="0" lang="en-US" altLang="en-US" sz="1800" b="1" u="none" strike="noStrike" cap="none" normalizeH="0" baseline="0">
                          <a:ln>
                            <a:noFill/>
                          </a:ln>
                          <a:solidFill>
                            <a:schemeClr val="tx2"/>
                          </a:solidFill>
                          <a:effectLst/>
                          <a:latin typeface="+mn-lt"/>
                        </a:rPr>
                        <a:t>N</a:t>
                      </a:r>
                      <a:r>
                        <a:rPr kumimoji="0" lang="en-US" altLang="en-US" sz="1800" b="0" u="none" strike="noStrike" cap="none" normalizeH="0" baseline="0">
                          <a:ln>
                            <a:noFill/>
                          </a:ln>
                          <a:solidFill>
                            <a:schemeClr val="tx1"/>
                          </a:solidFill>
                          <a:effectLst/>
                          <a:latin typeface="+mn-lt"/>
                        </a:rPr>
                        <a:t>iche</a:t>
                      </a:r>
                    </a:p>
                  </a:txBody>
                  <a:tcPr marL="137160" marT="91440" marB="91440" horzOverflow="overflow">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noFill/>
                  </a:tcPr>
                </a:tc>
                <a:tc gridSpan="2">
                  <a:txBody>
                    <a:bodyPr/>
                    <a:lstStyle>
                      <a:lvl1pPr eaLnBrk="0" hangingPunct="0">
                        <a:spcBef>
                          <a:spcPct val="20000"/>
                        </a:spcBef>
                        <a:defRPr sz="2000">
                          <a:solidFill>
                            <a:srgbClr val="000066"/>
                          </a:solidFill>
                          <a:latin typeface="Arial" pitchFamily="34" charset="0"/>
                          <a:ea typeface="ＭＳ Ｐゴシック" pitchFamily="34" charset="-128"/>
                        </a:defRPr>
                      </a:lvl1pPr>
                      <a:lvl2pPr marL="742950" indent="-285750" eaLnBrk="0" hangingPunct="0">
                        <a:spcBef>
                          <a:spcPct val="20000"/>
                        </a:spcBef>
                        <a:buClr>
                          <a:srgbClr val="FF0000"/>
                        </a:buClr>
                        <a:buFont typeface="Wingdings" pitchFamily="2" charset="2"/>
                        <a:defRPr>
                          <a:solidFill>
                            <a:srgbClr val="000066"/>
                          </a:solidFill>
                          <a:latin typeface="Arial" pitchFamily="34" charset="0"/>
                          <a:ea typeface="ＭＳ Ｐゴシック" pitchFamily="34" charset="-128"/>
                        </a:defRPr>
                      </a:lvl2pPr>
                      <a:lvl3pPr marL="1143000" indent="-228600" eaLnBrk="0" hangingPunct="0">
                        <a:spcBef>
                          <a:spcPct val="20000"/>
                        </a:spcBef>
                        <a:buClr>
                          <a:srgbClr val="0066FF"/>
                        </a:buClr>
                        <a:buFont typeface="Wingdings 3" pitchFamily="18" charset="2"/>
                        <a:defRPr sz="1400">
                          <a:solidFill>
                            <a:srgbClr val="000066"/>
                          </a:solidFill>
                          <a:latin typeface="Arial" pitchFamily="34" charset="0"/>
                          <a:ea typeface="ＭＳ Ｐゴシック" pitchFamily="34" charset="-128"/>
                        </a:defRPr>
                      </a:lvl3pPr>
                      <a:lvl4pPr marL="1600200" indent="-228600" eaLnBrk="0" hangingPunct="0">
                        <a:spcBef>
                          <a:spcPct val="20000"/>
                        </a:spcBef>
                        <a:defRPr sz="1200">
                          <a:solidFill>
                            <a:srgbClr val="000066"/>
                          </a:solidFill>
                          <a:latin typeface="Arial" pitchFamily="34" charset="0"/>
                          <a:ea typeface="ＭＳ Ｐゴシック" pitchFamily="34" charset="-128"/>
                        </a:defRPr>
                      </a:lvl4pPr>
                      <a:lvl5pPr marL="2057400" indent="-228600" eaLnBrk="0" hangingPunct="0">
                        <a:spcBef>
                          <a:spcPct val="20000"/>
                        </a:spcBef>
                        <a:defRPr sz="1200">
                          <a:solidFill>
                            <a:srgbClr val="000066"/>
                          </a:solidFill>
                          <a:latin typeface="Arial" pitchFamily="34" charset="0"/>
                          <a:ea typeface="ＭＳ Ｐゴシック" pitchFamily="34" charset="-128"/>
                        </a:defRPr>
                      </a:lvl5pPr>
                      <a:lvl6pPr marL="2514600" indent="-228600" eaLnBrk="0" fontAlgn="base" hangingPunct="0">
                        <a:spcBef>
                          <a:spcPct val="20000"/>
                        </a:spcBef>
                        <a:spcAft>
                          <a:spcPct val="0"/>
                        </a:spcAft>
                        <a:defRPr sz="1200">
                          <a:solidFill>
                            <a:srgbClr val="000066"/>
                          </a:solidFill>
                          <a:latin typeface="Arial" pitchFamily="34" charset="0"/>
                          <a:ea typeface="ＭＳ Ｐゴシック" pitchFamily="34" charset="-128"/>
                        </a:defRPr>
                      </a:lvl6pPr>
                      <a:lvl7pPr marL="2971800" indent="-228600" eaLnBrk="0" fontAlgn="base" hangingPunct="0">
                        <a:spcBef>
                          <a:spcPct val="20000"/>
                        </a:spcBef>
                        <a:spcAft>
                          <a:spcPct val="0"/>
                        </a:spcAft>
                        <a:defRPr sz="1200">
                          <a:solidFill>
                            <a:srgbClr val="000066"/>
                          </a:solidFill>
                          <a:latin typeface="Arial" pitchFamily="34" charset="0"/>
                          <a:ea typeface="ＭＳ Ｐゴシック" pitchFamily="34" charset="-128"/>
                        </a:defRPr>
                      </a:lvl7pPr>
                      <a:lvl8pPr marL="3429000" indent="-228600" eaLnBrk="0" fontAlgn="base" hangingPunct="0">
                        <a:spcBef>
                          <a:spcPct val="20000"/>
                        </a:spcBef>
                        <a:spcAft>
                          <a:spcPct val="0"/>
                        </a:spcAft>
                        <a:defRPr sz="1200">
                          <a:solidFill>
                            <a:srgbClr val="000066"/>
                          </a:solidFill>
                          <a:latin typeface="Arial" pitchFamily="34" charset="0"/>
                          <a:ea typeface="ＭＳ Ｐゴシック" pitchFamily="34" charset="-128"/>
                        </a:defRPr>
                      </a:lvl8pPr>
                      <a:lvl9pPr marL="3886200" indent="-228600" eaLnBrk="0" fontAlgn="base" hangingPunct="0">
                        <a:spcBef>
                          <a:spcPct val="20000"/>
                        </a:spcBef>
                        <a:spcAft>
                          <a:spcPct val="0"/>
                        </a:spcAft>
                        <a:defRPr sz="1200">
                          <a:solidFill>
                            <a:srgbClr val="000066"/>
                          </a:solidFill>
                          <a:latin typeface="Arial"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US" altLang="en-US" sz="1300" b="0" i="1" u="none" strike="noStrike" cap="none" normalizeH="0" baseline="0">
                          <a:ln>
                            <a:noFill/>
                          </a:ln>
                          <a:solidFill>
                            <a:schemeClr val="tx1"/>
                          </a:solidFill>
                          <a:effectLst/>
                          <a:latin typeface="Arial"/>
                        </a:rPr>
                        <a:t>I choose </a:t>
                      </a:r>
                      <a:r>
                        <a:rPr kumimoji="0" lang="en-US" altLang="en-US" sz="1300" b="0" i="0" u="none" strike="noStrike" cap="none" normalizeH="0" baseline="0">
                          <a:ln>
                            <a:noFill/>
                          </a:ln>
                          <a:solidFill>
                            <a:schemeClr val="tx1"/>
                          </a:solidFill>
                          <a:effectLst/>
                          <a:latin typeface="Arial"/>
                        </a:rPr>
                        <a:t>RYANAIR</a:t>
                      </a:r>
                      <a:r>
                        <a:rPr kumimoji="0" lang="en-US" altLang="en-US" sz="1300" b="0" i="1" u="none" strike="noStrike" cap="none" normalizeH="0" baseline="0">
                          <a:ln>
                            <a:noFill/>
                          </a:ln>
                          <a:solidFill>
                            <a:schemeClr val="tx1"/>
                          </a:solidFill>
                          <a:effectLst/>
                          <a:latin typeface="Arial"/>
                        </a:rPr>
                        <a:t> over the competition because…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300" b="0" i="1" u="none" strike="noStrike" cap="none" normalizeH="0" baseline="0">
                          <a:ln>
                            <a:noFill/>
                          </a:ln>
                          <a:solidFill>
                            <a:schemeClr val="tx1"/>
                          </a:solidFill>
                          <a:effectLst/>
                          <a:latin typeface="Arial"/>
                        </a:rPr>
                        <a:t>1. …you are the only </a:t>
                      </a:r>
                      <a:r>
                        <a:rPr kumimoji="0" lang="en-US" altLang="en-US" sz="1300" b="0" i="0" u="none" strike="noStrike" cap="none" normalizeH="0" baseline="0">
                          <a:ln>
                            <a:noFill/>
                          </a:ln>
                          <a:solidFill>
                            <a:schemeClr val="tx1"/>
                          </a:solidFill>
                          <a:effectLst/>
                          <a:latin typeface="Arial"/>
                        </a:rPr>
                        <a:t>airline that consistently gets me to European destinations at the </a:t>
                      </a:r>
                      <a:r>
                        <a:rPr kumimoji="0" lang="en-US" altLang="en-US" sz="1300" b="1" i="0" u="none" strike="noStrike" cap="none" normalizeH="0" baseline="0">
                          <a:ln>
                            <a:noFill/>
                          </a:ln>
                          <a:solidFill>
                            <a:schemeClr val="tx1"/>
                          </a:solidFill>
                          <a:effectLst/>
                          <a:latin typeface="Arial"/>
                        </a:rPr>
                        <a:t>lowest total cost</a:t>
                      </a:r>
                      <a:r>
                        <a:rPr kumimoji="0" lang="en-US" altLang="en-US" sz="1300" b="0" i="0" u="none" strike="noStrike" cap="none" normalizeH="0" baseline="0">
                          <a:ln>
                            <a:noFill/>
                          </a:ln>
                          <a:solidFill>
                            <a:schemeClr val="tx1"/>
                          </a:solidFill>
                          <a:effectLst/>
                          <a:latin typeface="Arial"/>
                        </a:rPr>
                        <a:t> – even after add-ons.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300" b="0" i="0" u="none" strike="noStrike" cap="none" normalizeH="0" baseline="0">
                          <a:ln>
                            <a:noFill/>
                          </a:ln>
                          <a:solidFill>
                            <a:schemeClr val="tx1"/>
                          </a:solidFill>
                          <a:effectLst/>
                          <a:latin typeface="Arial"/>
                          <a:ea typeface="ＭＳ Ｐゴシック"/>
                          <a:cs typeface="Arial"/>
                        </a:rPr>
                        <a:t>2. </a:t>
                      </a:r>
                      <a:r>
                        <a:rPr kumimoji="0" lang="en-US" altLang="en-US" sz="1300" b="0" i="1" u="none" strike="noStrike" cap="none" normalizeH="0" baseline="0">
                          <a:ln>
                            <a:noFill/>
                          </a:ln>
                          <a:solidFill>
                            <a:schemeClr val="tx1"/>
                          </a:solidFill>
                          <a:effectLst/>
                          <a:latin typeface="Arial"/>
                          <a:ea typeface="ＭＳ Ｐゴシック"/>
                          <a:cs typeface="Arial"/>
                        </a:rPr>
                        <a:t>…you are the only </a:t>
                      </a:r>
                      <a:r>
                        <a:rPr kumimoji="0" lang="en-US" altLang="en-US" sz="1300" b="0" i="0" u="none" strike="noStrike" cap="none" normalizeH="0" baseline="0">
                          <a:ln>
                            <a:noFill/>
                          </a:ln>
                          <a:solidFill>
                            <a:schemeClr val="tx1"/>
                          </a:solidFill>
                          <a:effectLst/>
                          <a:latin typeface="Arial"/>
                          <a:ea typeface="ＭＳ Ｐゴシック"/>
                          <a:cs typeface="Arial"/>
                        </a:rPr>
                        <a:t>airline that </a:t>
                      </a:r>
                      <a:r>
                        <a:rPr kumimoji="0" lang="en-US" altLang="en-US" sz="1300" b="1" i="0" u="none" strike="noStrike" cap="none" normalizeH="0" baseline="0">
                          <a:ln>
                            <a:noFill/>
                          </a:ln>
                          <a:solidFill>
                            <a:schemeClr val="tx1"/>
                          </a:solidFill>
                          <a:effectLst/>
                          <a:latin typeface="Arial"/>
                          <a:ea typeface="ＭＳ Ｐゴシック"/>
                          <a:cs typeface="Arial"/>
                        </a:rPr>
                        <a:t>gets me to so many European cities without layovers</a:t>
                      </a:r>
                      <a:r>
                        <a:rPr kumimoji="0" lang="en-US" altLang="en-US" sz="1300" b="0" i="0" u="none" strike="noStrike" cap="none" normalizeH="0" baseline="0">
                          <a:ln>
                            <a:noFill/>
                          </a:ln>
                          <a:solidFill>
                            <a:schemeClr val="tx1"/>
                          </a:solidFill>
                          <a:effectLst/>
                          <a:latin typeface="Arial"/>
                          <a:ea typeface="ＭＳ Ｐゴシック"/>
                          <a:cs typeface="Arial"/>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300" b="0" i="0" u="none" strike="noStrike" cap="none" normalizeH="0" baseline="0">
                          <a:ln>
                            <a:noFill/>
                          </a:ln>
                          <a:solidFill>
                            <a:schemeClr val="tx1"/>
                          </a:solidFill>
                          <a:effectLst/>
                          <a:latin typeface="Arial"/>
                          <a:ea typeface="ＭＳ Ｐゴシック"/>
                          <a:cs typeface="Arial"/>
                        </a:rPr>
                        <a:t>3. </a:t>
                      </a:r>
                      <a:r>
                        <a:rPr kumimoji="0" lang="en-US" altLang="en-US" sz="1300" b="0" i="1" u="none" strike="noStrike" cap="none" normalizeH="0" baseline="0">
                          <a:ln>
                            <a:noFill/>
                          </a:ln>
                          <a:solidFill>
                            <a:schemeClr val="tx1"/>
                          </a:solidFill>
                          <a:effectLst/>
                          <a:latin typeface="Arial"/>
                          <a:ea typeface="ＭＳ Ｐゴシック"/>
                          <a:cs typeface="Arial"/>
                        </a:rPr>
                        <a:t>…you are the best </a:t>
                      </a:r>
                      <a:r>
                        <a:rPr kumimoji="0" lang="en-US" altLang="en-US" sz="1300" b="0" i="0" u="none" strike="noStrike" cap="none" normalizeH="0" baseline="0">
                          <a:ln>
                            <a:noFill/>
                          </a:ln>
                          <a:solidFill>
                            <a:schemeClr val="tx1"/>
                          </a:solidFill>
                          <a:effectLst/>
                          <a:latin typeface="Arial"/>
                          <a:ea typeface="ＭＳ Ｐゴシック"/>
                          <a:cs typeface="Arial"/>
                        </a:rPr>
                        <a:t>at getting me to my destination faster – with </a:t>
                      </a:r>
                      <a:r>
                        <a:rPr kumimoji="0" lang="en-US" altLang="en-US" sz="1300" b="1" i="0" u="none" strike="noStrike" cap="none" normalizeH="0" baseline="0">
                          <a:ln>
                            <a:noFill/>
                          </a:ln>
                          <a:solidFill>
                            <a:schemeClr val="tx1"/>
                          </a:solidFill>
                          <a:effectLst/>
                          <a:latin typeface="Arial"/>
                          <a:ea typeface="ＭＳ Ｐゴシック"/>
                          <a:cs typeface="Arial"/>
                        </a:rPr>
                        <a:t>less total travel time door to door</a:t>
                      </a:r>
                      <a:r>
                        <a:rPr kumimoji="0" lang="en-US" altLang="en-US" sz="1300" b="0" i="0" u="none" strike="noStrike" cap="none" normalizeH="0" baseline="0">
                          <a:ln>
                            <a:noFill/>
                          </a:ln>
                          <a:solidFill>
                            <a:schemeClr val="tx1"/>
                          </a:solidFill>
                          <a:effectLst/>
                          <a:latin typeface="Arial"/>
                          <a:ea typeface="ＭＳ Ｐゴシック"/>
                          <a:cs typeface="Arial"/>
                        </a:rPr>
                        <a:t>.</a:t>
                      </a:r>
                    </a:p>
                  </a:txBody>
                  <a:tcPr marT="91440" marB="91440" horzOverflow="overflow">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860493420"/>
                  </a:ext>
                </a:extLst>
              </a:tr>
              <a:tr h="741301">
                <a:tc>
                  <a:txBody>
                    <a:bodyPr/>
                    <a:lstStyle>
                      <a:lvl1pPr eaLnBrk="0" hangingPunct="0">
                        <a:spcBef>
                          <a:spcPct val="20000"/>
                        </a:spcBef>
                        <a:defRPr sz="2000">
                          <a:solidFill>
                            <a:srgbClr val="000066"/>
                          </a:solidFill>
                          <a:latin typeface="Arial" pitchFamily="34" charset="0"/>
                          <a:ea typeface="ＭＳ Ｐゴシック" pitchFamily="34" charset="-128"/>
                        </a:defRPr>
                      </a:lvl1pPr>
                      <a:lvl2pPr marL="742950" indent="-285750" eaLnBrk="0" hangingPunct="0">
                        <a:spcBef>
                          <a:spcPct val="20000"/>
                        </a:spcBef>
                        <a:buClr>
                          <a:srgbClr val="FF0000"/>
                        </a:buClr>
                        <a:buFont typeface="Wingdings" pitchFamily="2" charset="2"/>
                        <a:defRPr>
                          <a:solidFill>
                            <a:srgbClr val="000066"/>
                          </a:solidFill>
                          <a:latin typeface="Arial" pitchFamily="34" charset="0"/>
                          <a:ea typeface="ＭＳ Ｐゴシック" pitchFamily="34" charset="-128"/>
                        </a:defRPr>
                      </a:lvl2pPr>
                      <a:lvl3pPr marL="1143000" indent="-228600" eaLnBrk="0" hangingPunct="0">
                        <a:spcBef>
                          <a:spcPct val="20000"/>
                        </a:spcBef>
                        <a:buClr>
                          <a:srgbClr val="0066FF"/>
                        </a:buClr>
                        <a:buFont typeface="Wingdings 3" pitchFamily="18" charset="2"/>
                        <a:defRPr sz="1400">
                          <a:solidFill>
                            <a:srgbClr val="000066"/>
                          </a:solidFill>
                          <a:latin typeface="Arial" pitchFamily="34" charset="0"/>
                          <a:ea typeface="ＭＳ Ｐゴシック" pitchFamily="34" charset="-128"/>
                        </a:defRPr>
                      </a:lvl3pPr>
                      <a:lvl4pPr marL="1600200" indent="-228600" eaLnBrk="0" hangingPunct="0">
                        <a:spcBef>
                          <a:spcPct val="20000"/>
                        </a:spcBef>
                        <a:defRPr sz="1200">
                          <a:solidFill>
                            <a:srgbClr val="000066"/>
                          </a:solidFill>
                          <a:latin typeface="Arial" pitchFamily="34" charset="0"/>
                          <a:ea typeface="ＭＳ Ｐゴシック" pitchFamily="34" charset="-128"/>
                        </a:defRPr>
                      </a:lvl4pPr>
                      <a:lvl5pPr marL="2057400" indent="-228600" eaLnBrk="0" hangingPunct="0">
                        <a:spcBef>
                          <a:spcPct val="20000"/>
                        </a:spcBef>
                        <a:defRPr sz="1200">
                          <a:solidFill>
                            <a:srgbClr val="000066"/>
                          </a:solidFill>
                          <a:latin typeface="Arial" pitchFamily="34" charset="0"/>
                          <a:ea typeface="ＭＳ Ｐゴシック" pitchFamily="34" charset="-128"/>
                        </a:defRPr>
                      </a:lvl5pPr>
                      <a:lvl6pPr marL="2514600" indent="-228600" eaLnBrk="0" fontAlgn="base" hangingPunct="0">
                        <a:spcBef>
                          <a:spcPct val="20000"/>
                        </a:spcBef>
                        <a:spcAft>
                          <a:spcPct val="0"/>
                        </a:spcAft>
                        <a:defRPr sz="1200">
                          <a:solidFill>
                            <a:srgbClr val="000066"/>
                          </a:solidFill>
                          <a:latin typeface="Arial" pitchFamily="34" charset="0"/>
                          <a:ea typeface="ＭＳ Ｐゴシック" pitchFamily="34" charset="-128"/>
                        </a:defRPr>
                      </a:lvl6pPr>
                      <a:lvl7pPr marL="2971800" indent="-228600" eaLnBrk="0" fontAlgn="base" hangingPunct="0">
                        <a:spcBef>
                          <a:spcPct val="20000"/>
                        </a:spcBef>
                        <a:spcAft>
                          <a:spcPct val="0"/>
                        </a:spcAft>
                        <a:defRPr sz="1200">
                          <a:solidFill>
                            <a:srgbClr val="000066"/>
                          </a:solidFill>
                          <a:latin typeface="Arial" pitchFamily="34" charset="0"/>
                          <a:ea typeface="ＭＳ Ｐゴシック" pitchFamily="34" charset="-128"/>
                        </a:defRPr>
                      </a:lvl7pPr>
                      <a:lvl8pPr marL="3429000" indent="-228600" eaLnBrk="0" fontAlgn="base" hangingPunct="0">
                        <a:spcBef>
                          <a:spcPct val="20000"/>
                        </a:spcBef>
                        <a:spcAft>
                          <a:spcPct val="0"/>
                        </a:spcAft>
                        <a:defRPr sz="1200">
                          <a:solidFill>
                            <a:srgbClr val="000066"/>
                          </a:solidFill>
                          <a:latin typeface="Arial" pitchFamily="34" charset="0"/>
                          <a:ea typeface="ＭＳ Ｐゴシック" pitchFamily="34" charset="-128"/>
                        </a:defRPr>
                      </a:lvl8pPr>
                      <a:lvl9pPr marL="3886200" indent="-228600" eaLnBrk="0" fontAlgn="base" hangingPunct="0">
                        <a:spcBef>
                          <a:spcPct val="20000"/>
                        </a:spcBef>
                        <a:spcAft>
                          <a:spcPct val="0"/>
                        </a:spcAft>
                        <a:defRPr sz="1200">
                          <a:solidFill>
                            <a:srgbClr val="000066"/>
                          </a:solidFill>
                          <a:latin typeface="Arial" pitchFamily="34" charset="0"/>
                          <a:ea typeface="ＭＳ Ｐゴシック" pitchFamily="34" charset="-128"/>
                        </a:defRPr>
                      </a:lvl9pPr>
                    </a:lstStyle>
                    <a:p>
                      <a:pPr marL="0" marR="0" lvl="0" indent="0" algn="l" defTabSz="457200" rtl="0" eaLnBrk="1" fontAlgn="base" latinLnBrk="0" hangingPunct="1">
                        <a:lnSpc>
                          <a:spcPct val="100000"/>
                        </a:lnSpc>
                        <a:spcBef>
                          <a:spcPct val="0"/>
                        </a:spcBef>
                        <a:spcAft>
                          <a:spcPct val="0"/>
                        </a:spcAft>
                        <a:buClrTx/>
                        <a:buSzTx/>
                        <a:buFont typeface="Century Gothic" pitchFamily="34" charset="0"/>
                        <a:buNone/>
                        <a:tabLst/>
                        <a:defRPr/>
                      </a:pPr>
                      <a:r>
                        <a:rPr kumimoji="0" lang="en-US" altLang="en-US" sz="1800" b="1" i="0" u="none" strike="noStrike" cap="none" normalizeH="0" baseline="0">
                          <a:ln>
                            <a:noFill/>
                          </a:ln>
                          <a:solidFill>
                            <a:schemeClr val="tx2"/>
                          </a:solidFill>
                          <a:effectLst/>
                          <a:latin typeface="Arial"/>
                          <a:ea typeface="ＭＳ Ｐゴシック"/>
                          <a:cs typeface="Arial"/>
                        </a:rPr>
                        <a:t>C</a:t>
                      </a:r>
                      <a:r>
                        <a:rPr kumimoji="0" lang="en-US" altLang="en-US" sz="1800" b="0" i="0" u="none" strike="noStrike" cap="none" normalizeH="0" baseline="0">
                          <a:ln>
                            <a:noFill/>
                          </a:ln>
                          <a:solidFill>
                            <a:schemeClr val="tx1"/>
                          </a:solidFill>
                          <a:effectLst/>
                          <a:latin typeface="Arial"/>
                          <a:ea typeface="ＭＳ Ｐゴシック"/>
                          <a:cs typeface="Arial"/>
                        </a:rPr>
                        <a:t>ritical </a:t>
                      </a:r>
                      <a:r>
                        <a:rPr kumimoji="0" lang="en-US" altLang="en-US" sz="1800" b="1" i="0" u="none" strike="noStrike" cap="none" normalizeH="0" baseline="0">
                          <a:ln>
                            <a:noFill/>
                          </a:ln>
                          <a:solidFill>
                            <a:schemeClr val="tx2"/>
                          </a:solidFill>
                          <a:effectLst/>
                          <a:latin typeface="Arial"/>
                          <a:ea typeface="ＭＳ Ｐゴシック"/>
                          <a:cs typeface="Arial"/>
                        </a:rPr>
                        <a:t>H</a:t>
                      </a:r>
                      <a:r>
                        <a:rPr kumimoji="0" lang="en-US" altLang="en-US" sz="1800" b="0" i="0" u="none" strike="noStrike" cap="none" normalizeH="0" baseline="0">
                          <a:ln>
                            <a:noFill/>
                          </a:ln>
                          <a:solidFill>
                            <a:schemeClr val="tx1"/>
                          </a:solidFill>
                          <a:effectLst/>
                          <a:latin typeface="Arial"/>
                          <a:ea typeface="ＭＳ Ｐゴシック"/>
                          <a:cs typeface="Arial"/>
                        </a:rPr>
                        <a:t>inge Points</a:t>
                      </a:r>
                      <a:endParaRPr kumimoji="0" lang="en-US" altLang="en-US" sz="1800" b="0" i="0" u="none" strike="noStrike" cap="none" normalizeH="0" baseline="0">
                        <a:ln>
                          <a:noFill/>
                        </a:ln>
                        <a:solidFill>
                          <a:schemeClr val="tx2"/>
                        </a:solidFill>
                        <a:effectLst/>
                        <a:latin typeface="Arial"/>
                        <a:ea typeface="ＭＳ Ｐゴシック"/>
                        <a:cs typeface="Arial"/>
                      </a:endParaRPr>
                    </a:p>
                  </a:txBody>
                  <a:tcPr marL="137160" marT="91440" marB="91440" horzOverflow="overflow">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noFill/>
                  </a:tcPr>
                </a:tc>
                <a:tc gridSpan="2">
                  <a:txBody>
                    <a:bodyPr/>
                    <a:lstStyle>
                      <a:lvl1pPr marL="1588" indent="-1588" defTabSz="457200" eaLnBrk="0" hangingPunct="0">
                        <a:spcBef>
                          <a:spcPct val="20000"/>
                        </a:spcBef>
                        <a:defRPr sz="2000">
                          <a:solidFill>
                            <a:srgbClr val="000066"/>
                          </a:solidFill>
                          <a:latin typeface="Arial" pitchFamily="34" charset="0"/>
                          <a:ea typeface="ＭＳ Ｐゴシック" pitchFamily="34" charset="-128"/>
                        </a:defRPr>
                      </a:lvl1pPr>
                      <a:lvl2pPr marL="742950" indent="-285750" defTabSz="457200" eaLnBrk="0" hangingPunct="0">
                        <a:spcBef>
                          <a:spcPct val="20000"/>
                        </a:spcBef>
                        <a:buClr>
                          <a:srgbClr val="FF0000"/>
                        </a:buClr>
                        <a:buFont typeface="Wingdings" pitchFamily="2" charset="2"/>
                        <a:defRPr>
                          <a:solidFill>
                            <a:srgbClr val="000066"/>
                          </a:solidFill>
                          <a:latin typeface="Arial" pitchFamily="34" charset="0"/>
                          <a:ea typeface="ＭＳ Ｐゴシック" pitchFamily="34" charset="-128"/>
                        </a:defRPr>
                      </a:lvl2pPr>
                      <a:lvl3pPr marL="1143000" indent="-228600" defTabSz="457200" eaLnBrk="0" hangingPunct="0">
                        <a:spcBef>
                          <a:spcPct val="20000"/>
                        </a:spcBef>
                        <a:buClr>
                          <a:srgbClr val="0066FF"/>
                        </a:buClr>
                        <a:buFont typeface="Wingdings 3" pitchFamily="18" charset="2"/>
                        <a:defRPr sz="1400">
                          <a:solidFill>
                            <a:srgbClr val="000066"/>
                          </a:solidFill>
                          <a:latin typeface="Arial" pitchFamily="34" charset="0"/>
                          <a:ea typeface="ＭＳ Ｐゴシック" pitchFamily="34" charset="-128"/>
                        </a:defRPr>
                      </a:lvl3pPr>
                      <a:lvl4pPr marL="1600200" indent="-228600" defTabSz="457200" eaLnBrk="0" hangingPunct="0">
                        <a:spcBef>
                          <a:spcPct val="20000"/>
                        </a:spcBef>
                        <a:defRPr sz="1200">
                          <a:solidFill>
                            <a:srgbClr val="000066"/>
                          </a:solidFill>
                          <a:latin typeface="Arial" pitchFamily="34" charset="0"/>
                          <a:ea typeface="ＭＳ Ｐゴシック" pitchFamily="34" charset="-128"/>
                        </a:defRPr>
                      </a:lvl4pPr>
                      <a:lvl5pPr marL="2057400" indent="-228600" defTabSz="457200" eaLnBrk="0" hangingPunct="0">
                        <a:spcBef>
                          <a:spcPct val="20000"/>
                        </a:spcBef>
                        <a:defRPr sz="1200">
                          <a:solidFill>
                            <a:srgbClr val="000066"/>
                          </a:solidFill>
                          <a:latin typeface="Arial" pitchFamily="34" charset="0"/>
                          <a:ea typeface="ＭＳ Ｐゴシック" pitchFamily="34" charset="-128"/>
                        </a:defRPr>
                      </a:lvl5pPr>
                      <a:lvl6pPr marL="25146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6pPr>
                      <a:lvl7pPr marL="29718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7pPr>
                      <a:lvl8pPr marL="34290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8pPr>
                      <a:lvl9pPr marL="38862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9pPr>
                    </a:lstStyle>
                    <a:p>
                      <a:pPr marL="1270" marR="0" lvl="0" indent="-1270" algn="l" rtl="0" eaLnBrk="1" fontAlgn="base" latinLnBrk="0" hangingPunct="1">
                        <a:lnSpc>
                          <a:spcPct val="100000"/>
                        </a:lnSpc>
                        <a:spcBef>
                          <a:spcPct val="0"/>
                        </a:spcBef>
                        <a:spcAft>
                          <a:spcPts val="600"/>
                        </a:spcAft>
                        <a:buFont typeface="+mj-lt" charset="0"/>
                        <a:buNone/>
                      </a:pPr>
                      <a:r>
                        <a:rPr kumimoji="0" lang="en-US" altLang="en-US" sz="1300" b="0" i="1" u="none" strike="noStrike" cap="none" normalizeH="0" baseline="0">
                          <a:ln>
                            <a:noFill/>
                          </a:ln>
                          <a:solidFill>
                            <a:schemeClr val="tx1"/>
                          </a:solidFill>
                          <a:effectLst/>
                          <a:latin typeface="Arial"/>
                        </a:rPr>
                        <a:t>No matter how strong your differentiation is, it hinges on getting these things right…</a:t>
                      </a:r>
                    </a:p>
                    <a:p>
                      <a:pPr marL="342900" marR="0" lvl="0" indent="-342900" algn="l" defTabSz="457200" rtl="0" eaLnBrk="1" fontAlgn="base" latinLnBrk="0" hangingPunct="1">
                        <a:lnSpc>
                          <a:spcPct val="100000"/>
                        </a:lnSpc>
                        <a:spcBef>
                          <a:spcPct val="0"/>
                        </a:spcBef>
                        <a:spcAft>
                          <a:spcPct val="0"/>
                        </a:spcAft>
                        <a:buClrTx/>
                        <a:buSzTx/>
                        <a:buFont typeface="+mj-lt" charset="0"/>
                        <a:buAutoNum type="arabicPeriod"/>
                        <a:tabLst/>
                        <a:defRPr/>
                      </a:pPr>
                      <a:r>
                        <a:rPr kumimoji="0" lang="en-US" altLang="en-US" sz="1300" b="1" i="0" u="none" strike="noStrike" cap="none" normalizeH="0" baseline="0">
                          <a:ln>
                            <a:noFill/>
                          </a:ln>
                          <a:solidFill>
                            <a:schemeClr val="tx1"/>
                          </a:solidFill>
                          <a:effectLst/>
                          <a:latin typeface="Arial"/>
                        </a:rPr>
                        <a:t>Safe Operations: </a:t>
                      </a:r>
                      <a:r>
                        <a:rPr kumimoji="0" lang="en-US" altLang="en-US" sz="1300" b="0" i="0" u="none" strike="noStrike" cap="none" normalizeH="0" baseline="0">
                          <a:ln>
                            <a:noFill/>
                          </a:ln>
                          <a:solidFill>
                            <a:schemeClr val="tx1"/>
                          </a:solidFill>
                          <a:effectLst/>
                          <a:latin typeface="Arial"/>
                        </a:rPr>
                        <a:t>Get me to my destination safely every single time.</a:t>
                      </a:r>
                    </a:p>
                    <a:p>
                      <a:pPr marL="342900" marR="0" lvl="0" indent="-342900" algn="l" defTabSz="457200" rtl="0" eaLnBrk="1" fontAlgn="base" latinLnBrk="0" hangingPunct="1">
                        <a:lnSpc>
                          <a:spcPct val="100000"/>
                        </a:lnSpc>
                        <a:spcBef>
                          <a:spcPct val="0"/>
                        </a:spcBef>
                        <a:spcAft>
                          <a:spcPct val="0"/>
                        </a:spcAft>
                        <a:buClrTx/>
                        <a:buSzTx/>
                        <a:buFont typeface="+mj-lt" charset="0"/>
                        <a:buAutoNum type="arabicPeriod"/>
                        <a:tabLst/>
                        <a:defRPr/>
                      </a:pPr>
                      <a:r>
                        <a:rPr kumimoji="0" lang="en-US" altLang="en-US" sz="1300" b="1" i="0" u="none" strike="noStrike" cap="none" normalizeH="0" baseline="0">
                          <a:ln>
                            <a:noFill/>
                          </a:ln>
                          <a:solidFill>
                            <a:schemeClr val="tx1"/>
                          </a:solidFill>
                          <a:effectLst/>
                          <a:latin typeface="Arial"/>
                        </a:rPr>
                        <a:t>Reliability: </a:t>
                      </a:r>
                      <a:r>
                        <a:rPr kumimoji="0" lang="en-US" altLang="en-US" sz="1300" b="0" i="0" u="none" strike="noStrike" cap="none" normalizeH="0" baseline="0">
                          <a:ln>
                            <a:noFill/>
                          </a:ln>
                          <a:solidFill>
                            <a:schemeClr val="tx1"/>
                          </a:solidFill>
                          <a:effectLst/>
                          <a:latin typeface="Arial"/>
                        </a:rPr>
                        <a:t>Depart and arrive on time. </a:t>
                      </a:r>
                    </a:p>
                    <a:p>
                      <a:pPr marL="342900" marR="0" lvl="0" indent="-342900" algn="l" defTabSz="457200" rtl="0" eaLnBrk="1" fontAlgn="base" latinLnBrk="0" hangingPunct="1">
                        <a:lnSpc>
                          <a:spcPct val="100000"/>
                        </a:lnSpc>
                        <a:spcBef>
                          <a:spcPct val="0"/>
                        </a:spcBef>
                        <a:spcAft>
                          <a:spcPct val="0"/>
                        </a:spcAft>
                        <a:buClrTx/>
                        <a:buSzTx/>
                        <a:buFont typeface="+mj-lt" charset="0"/>
                        <a:buAutoNum type="arabicPeriod"/>
                        <a:tabLst/>
                        <a:defRPr/>
                      </a:pPr>
                      <a:r>
                        <a:rPr kumimoji="0" lang="en-US" altLang="en-US" sz="1300" b="1" i="0" u="none" strike="noStrike" cap="none" normalizeH="0" baseline="0">
                          <a:ln>
                            <a:noFill/>
                          </a:ln>
                          <a:solidFill>
                            <a:schemeClr val="tx1"/>
                          </a:solidFill>
                          <a:effectLst/>
                          <a:latin typeface="Arial"/>
                        </a:rPr>
                        <a:t>Intuitive Self-Service: </a:t>
                      </a:r>
                      <a:r>
                        <a:rPr kumimoji="0" lang="en-US" altLang="en-US" sz="1300" b="0" i="0" u="none" strike="noStrike" cap="none" normalizeH="0" baseline="0">
                          <a:ln>
                            <a:noFill/>
                          </a:ln>
                          <a:solidFill>
                            <a:schemeClr val="tx1"/>
                          </a:solidFill>
                          <a:effectLst/>
                          <a:latin typeface="Arial"/>
                        </a:rPr>
                        <a:t>Make booking and managing my flight fast and easy – no help needed. </a:t>
                      </a:r>
                      <a:endParaRPr kumimoji="0" lang="en-US" altLang="en-US" sz="1300" b="1" i="0" u="none" strike="noStrike" cap="none" normalizeH="0" baseline="0">
                        <a:ln>
                          <a:noFill/>
                        </a:ln>
                        <a:solidFill>
                          <a:schemeClr val="tx1"/>
                        </a:solidFill>
                        <a:effectLst/>
                        <a:latin typeface="Arial"/>
                      </a:endParaRPr>
                    </a:p>
                  </a:txBody>
                  <a:tcPr marT="91440" marB="91440" horzOverflow="overflow">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053649129"/>
                  </a:ext>
                </a:extLst>
              </a:tr>
              <a:tr h="827934">
                <a:tc>
                  <a:txBody>
                    <a:bodyPr/>
                    <a:lstStyle/>
                    <a:p>
                      <a:pPr marL="11113" marR="0" lvl="0" indent="0" algn="l" rtl="0" eaLnBrk="1" fontAlgn="base" latinLnBrk="0" hangingPunct="1">
                        <a:lnSpc>
                          <a:spcPct val="100000"/>
                        </a:lnSpc>
                        <a:spcBef>
                          <a:spcPct val="0"/>
                        </a:spcBef>
                        <a:spcAft>
                          <a:spcPct val="0"/>
                        </a:spcAft>
                        <a:buFont typeface="+mj-lt" charset="0"/>
                        <a:buNone/>
                        <a:tabLst/>
                      </a:pPr>
                      <a:r>
                        <a:rPr kumimoji="0" lang="en-US" altLang="en-US" sz="1800" b="1" u="none" strike="noStrike" cap="none" normalizeH="0" baseline="0">
                          <a:ln>
                            <a:noFill/>
                          </a:ln>
                          <a:solidFill>
                            <a:schemeClr val="tx2"/>
                          </a:solidFill>
                          <a:effectLst/>
                          <a:latin typeface="+mn-lt"/>
                        </a:rPr>
                        <a:t>O</a:t>
                      </a:r>
                      <a:r>
                        <a:rPr kumimoji="0" lang="en-US" altLang="en-US" sz="1800" b="0" u="none" strike="noStrike" cap="none" normalizeH="0" baseline="0">
                          <a:ln>
                            <a:noFill/>
                          </a:ln>
                          <a:solidFill>
                            <a:schemeClr val="tx1"/>
                          </a:solidFill>
                          <a:effectLst/>
                          <a:latin typeface="+mn-lt"/>
                        </a:rPr>
                        <a:t>mits</a:t>
                      </a:r>
                    </a:p>
                  </a:txBody>
                  <a:tcPr marL="137160" marT="91440" marB="91440">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noFill/>
                  </a:tcPr>
                </a:tc>
                <a:tc>
                  <a:txBody>
                    <a:bodyPr/>
                    <a:lstStyle>
                      <a:lvl1pPr marL="342900" indent="-342900" defTabSz="457200" eaLnBrk="0" hangingPunct="0">
                        <a:spcBef>
                          <a:spcPct val="20000"/>
                        </a:spcBef>
                        <a:defRPr sz="2000">
                          <a:solidFill>
                            <a:srgbClr val="000066"/>
                          </a:solidFill>
                          <a:latin typeface="Arial" pitchFamily="34" charset="0"/>
                          <a:ea typeface="ＭＳ Ｐゴシック" pitchFamily="34" charset="-128"/>
                        </a:defRPr>
                      </a:lvl1pPr>
                      <a:lvl2pPr marL="742950" indent="-285750" defTabSz="457200" eaLnBrk="0" hangingPunct="0">
                        <a:spcBef>
                          <a:spcPct val="20000"/>
                        </a:spcBef>
                        <a:buClr>
                          <a:srgbClr val="FF0000"/>
                        </a:buClr>
                        <a:buFont typeface="Wingdings" pitchFamily="2" charset="2"/>
                        <a:defRPr>
                          <a:solidFill>
                            <a:srgbClr val="000066"/>
                          </a:solidFill>
                          <a:latin typeface="Arial" pitchFamily="34" charset="0"/>
                          <a:ea typeface="ＭＳ Ｐゴシック" pitchFamily="34" charset="-128"/>
                        </a:defRPr>
                      </a:lvl2pPr>
                      <a:lvl3pPr marL="1143000" indent="-228600" defTabSz="457200" eaLnBrk="0" hangingPunct="0">
                        <a:spcBef>
                          <a:spcPct val="20000"/>
                        </a:spcBef>
                        <a:buClr>
                          <a:srgbClr val="0066FF"/>
                        </a:buClr>
                        <a:buFont typeface="Wingdings 3" pitchFamily="18" charset="2"/>
                        <a:defRPr sz="1400">
                          <a:solidFill>
                            <a:srgbClr val="000066"/>
                          </a:solidFill>
                          <a:latin typeface="Arial" pitchFamily="34" charset="0"/>
                          <a:ea typeface="ＭＳ Ｐゴシック" pitchFamily="34" charset="-128"/>
                        </a:defRPr>
                      </a:lvl3pPr>
                      <a:lvl4pPr marL="1600200" indent="-228600" defTabSz="457200" eaLnBrk="0" hangingPunct="0">
                        <a:spcBef>
                          <a:spcPct val="20000"/>
                        </a:spcBef>
                        <a:defRPr sz="1200">
                          <a:solidFill>
                            <a:srgbClr val="000066"/>
                          </a:solidFill>
                          <a:latin typeface="Arial" pitchFamily="34" charset="0"/>
                          <a:ea typeface="ＭＳ Ｐゴシック" pitchFamily="34" charset="-128"/>
                        </a:defRPr>
                      </a:lvl4pPr>
                      <a:lvl5pPr marL="2057400" indent="-228600" defTabSz="457200" eaLnBrk="0" hangingPunct="0">
                        <a:spcBef>
                          <a:spcPct val="20000"/>
                        </a:spcBef>
                        <a:defRPr sz="1200">
                          <a:solidFill>
                            <a:srgbClr val="000066"/>
                          </a:solidFill>
                          <a:latin typeface="Arial" pitchFamily="34" charset="0"/>
                          <a:ea typeface="ＭＳ Ｐゴシック" pitchFamily="34" charset="-128"/>
                        </a:defRPr>
                      </a:lvl5pPr>
                      <a:lvl6pPr marL="25146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6pPr>
                      <a:lvl7pPr marL="29718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7pPr>
                      <a:lvl8pPr marL="34290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8pPr>
                      <a:lvl9pPr marL="38862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9pPr>
                    </a:lstStyle>
                    <a:p>
                      <a:pPr marL="9525" marR="0" lvl="0" indent="-9525" algn="l" defTabSz="457200" rtl="0" eaLnBrk="1" fontAlgn="base" latinLnBrk="0" hangingPunct="1">
                        <a:lnSpc>
                          <a:spcPct val="100000"/>
                        </a:lnSpc>
                        <a:spcBef>
                          <a:spcPct val="0"/>
                        </a:spcBef>
                        <a:spcAft>
                          <a:spcPts val="600"/>
                        </a:spcAft>
                        <a:buClrTx/>
                        <a:buSzTx/>
                        <a:buFont typeface="+mj-lt" charset="0"/>
                        <a:buNone/>
                        <a:tabLst/>
                        <a:defRPr/>
                      </a:pPr>
                      <a:r>
                        <a:rPr kumimoji="0" lang="en-US" altLang="en-US" sz="1300" b="1" i="1" u="none" strike="noStrike" cap="none" normalizeH="0" baseline="0">
                          <a:ln>
                            <a:noFill/>
                          </a:ln>
                          <a:solidFill>
                            <a:schemeClr val="tx1"/>
                          </a:solidFill>
                          <a:effectLst/>
                          <a:latin typeface="Arial"/>
                        </a:rPr>
                        <a:t>External: </a:t>
                      </a:r>
                      <a:r>
                        <a:rPr kumimoji="0" lang="en-US" altLang="en-US" sz="1300" b="0" i="1" u="none" strike="noStrike" cap="none" normalizeH="0" baseline="0">
                          <a:ln>
                            <a:noFill/>
                          </a:ln>
                          <a:solidFill>
                            <a:schemeClr val="tx1"/>
                          </a:solidFill>
                          <a:effectLst/>
                          <a:latin typeface="Arial"/>
                        </a:rPr>
                        <a:t>If you deliver your Niche, I am willing to give up…</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en-US" altLang="en-US" sz="1300" b="0" i="0" u="none" strike="noStrike" cap="none" normalizeH="0" baseline="0">
                          <a:ln>
                            <a:noFill/>
                          </a:ln>
                          <a:solidFill>
                            <a:schemeClr val="tx1"/>
                          </a:solidFill>
                          <a:effectLst/>
                          <a:latin typeface="Arial"/>
                        </a:rPr>
                        <a:t>Assigned seating</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en-US" altLang="en-US" sz="1300" b="0" i="0" u="none" strike="noStrike" cap="none" normalizeH="0" baseline="0">
                          <a:ln>
                            <a:noFill/>
                          </a:ln>
                          <a:solidFill>
                            <a:schemeClr val="tx1"/>
                          </a:solidFill>
                          <a:effectLst/>
                          <a:latin typeface="Arial"/>
                        </a:rPr>
                        <a:t>Free luggage and extra carry-ons</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en-US" altLang="en-US" sz="1300" b="0" i="0" u="none" strike="noStrike" cap="none" normalizeH="0" baseline="0">
                          <a:ln>
                            <a:noFill/>
                          </a:ln>
                          <a:solidFill>
                            <a:schemeClr val="tx1"/>
                          </a:solidFill>
                          <a:effectLst/>
                          <a:latin typeface="Arial"/>
                        </a:rPr>
                        <a:t>In-flight meals, amenities, and service</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en-US" altLang="en-US" sz="1300" b="0" i="0" u="none" strike="noStrike" cap="none" normalizeH="0" baseline="0">
                          <a:ln>
                            <a:noFill/>
                          </a:ln>
                          <a:solidFill>
                            <a:schemeClr val="tx1"/>
                          </a:solidFill>
                          <a:effectLst/>
                          <a:latin typeface="Arial"/>
                        </a:rPr>
                        <a:t>Customer service responsiveness</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en-US" altLang="en-US" sz="1300" b="0" i="0" u="none" strike="noStrike" cap="none" normalizeH="0" baseline="0">
                          <a:ln>
                            <a:noFill/>
                          </a:ln>
                          <a:solidFill>
                            <a:schemeClr val="tx1"/>
                          </a:solidFill>
                          <a:effectLst/>
                          <a:latin typeface="Arial"/>
                        </a:rPr>
                        <a:t>Flexible rebooking</a:t>
                      </a:r>
                    </a:p>
                  </a:txBody>
                  <a:tcPr marT="91440" marB="91440" horzOverflow="overflow">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9525" marR="0" lvl="0" indent="-9525" algn="l" defTabSz="457200" rtl="0" eaLnBrk="1" fontAlgn="base" latinLnBrk="0" hangingPunct="1">
                        <a:lnSpc>
                          <a:spcPct val="100000"/>
                        </a:lnSpc>
                        <a:spcBef>
                          <a:spcPct val="0"/>
                        </a:spcBef>
                        <a:spcAft>
                          <a:spcPts val="600"/>
                        </a:spcAft>
                        <a:buClrTx/>
                        <a:buSzTx/>
                        <a:buFont typeface="+mj-lt" charset="0"/>
                        <a:buNone/>
                        <a:tabLst/>
                        <a:defRPr/>
                      </a:pPr>
                      <a:r>
                        <a:rPr kumimoji="0" lang="en-US" altLang="en-US" sz="1300" b="1" i="1" u="none" strike="noStrike" cap="none" normalizeH="0" baseline="0">
                          <a:ln>
                            <a:noFill/>
                          </a:ln>
                          <a:solidFill>
                            <a:schemeClr val="tx1"/>
                          </a:solidFill>
                          <a:effectLst/>
                          <a:latin typeface="Arial" panose="020B0604020202020204" pitchFamily="34" charset="0"/>
                          <a:cs typeface="Arial" panose="020B0604020202020204" pitchFamily="34" charset="0"/>
                        </a:rPr>
                        <a:t>Internal: </a:t>
                      </a:r>
                      <a:r>
                        <a:rPr lang="en-US" sz="1300" i="1">
                          <a:latin typeface="Arial" panose="020B0604020202020204" pitchFamily="34" charset="0"/>
                          <a:cs typeface="Arial" panose="020B0604020202020204" pitchFamily="34" charset="0"/>
                        </a:rPr>
                        <a:t>To better deliver our Niche, we must omit or do less…</a:t>
                      </a:r>
                    </a:p>
                    <a:p>
                      <a:pPr marL="342900" marR="0" lvl="0" indent="-342900" algn="l" defTabSz="457200" rtl="0" eaLnBrk="1" fontAlgn="base" latinLnBrk="0" hangingPunct="1">
                        <a:lnSpc>
                          <a:spcPct val="100000"/>
                        </a:lnSpc>
                        <a:spcBef>
                          <a:spcPct val="0"/>
                        </a:spcBef>
                        <a:spcAft>
                          <a:spcPts val="0"/>
                        </a:spcAft>
                        <a:buClrTx/>
                        <a:buSzTx/>
                        <a:buFont typeface="+mj-lt"/>
                        <a:buAutoNum type="arabicPeriod"/>
                        <a:tabLst/>
                        <a:defRPr/>
                      </a:pPr>
                      <a:r>
                        <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rPr>
                        <a:t>Investment in premium experiences</a:t>
                      </a:r>
                    </a:p>
                    <a:p>
                      <a:pPr marL="342900" marR="0" lvl="0" indent="-342900" algn="l" defTabSz="457200" rtl="0" eaLnBrk="1" fontAlgn="base" latinLnBrk="0" hangingPunct="1">
                        <a:lnSpc>
                          <a:spcPct val="100000"/>
                        </a:lnSpc>
                        <a:spcBef>
                          <a:spcPct val="0"/>
                        </a:spcBef>
                        <a:spcAft>
                          <a:spcPts val="0"/>
                        </a:spcAft>
                        <a:buClrTx/>
                        <a:buSzTx/>
                        <a:buFont typeface="+mj-lt"/>
                        <a:buAutoNum type="arabicPeriod"/>
                        <a:tabLst/>
                        <a:defRPr/>
                      </a:pPr>
                      <a:r>
                        <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rPr>
                        <a:t>Complex loyalty programs</a:t>
                      </a:r>
                    </a:p>
                    <a:p>
                      <a:pPr marL="342900" marR="0" lvl="0" indent="-342900" algn="l" defTabSz="457200" rtl="0" eaLnBrk="1" fontAlgn="base" latinLnBrk="0" hangingPunct="1">
                        <a:lnSpc>
                          <a:spcPct val="100000"/>
                        </a:lnSpc>
                        <a:spcBef>
                          <a:spcPct val="0"/>
                        </a:spcBef>
                        <a:spcAft>
                          <a:spcPts val="0"/>
                        </a:spcAft>
                        <a:buClrTx/>
                        <a:buSzTx/>
                        <a:buFont typeface="+mj-lt"/>
                        <a:buAutoNum type="arabicPeriod"/>
                        <a:tabLst/>
                        <a:defRPr/>
                      </a:pPr>
                      <a:r>
                        <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rPr>
                        <a:t>High-cost airport partnerships</a:t>
                      </a:r>
                    </a:p>
                    <a:p>
                      <a:pPr marL="342900" marR="0" lvl="0" indent="-342900" algn="l" defTabSz="457200" rtl="0" eaLnBrk="1" fontAlgn="base" latinLnBrk="0" hangingPunct="1">
                        <a:lnSpc>
                          <a:spcPct val="100000"/>
                        </a:lnSpc>
                        <a:spcBef>
                          <a:spcPct val="0"/>
                        </a:spcBef>
                        <a:spcAft>
                          <a:spcPts val="0"/>
                        </a:spcAft>
                        <a:buClrTx/>
                        <a:buSzTx/>
                        <a:buFont typeface="+mj-lt"/>
                        <a:buAutoNum type="arabicPeriod"/>
                        <a:tabLst/>
                        <a:defRPr/>
                      </a:pPr>
                      <a:r>
                        <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rPr>
                        <a:t>In-person customer support infrastructure</a:t>
                      </a:r>
                    </a:p>
                    <a:p>
                      <a:pPr marL="342900" marR="0" lvl="0" indent="-342900" algn="l" defTabSz="457200" rtl="0" eaLnBrk="1" fontAlgn="base" latinLnBrk="0" hangingPunct="1">
                        <a:lnSpc>
                          <a:spcPct val="100000"/>
                        </a:lnSpc>
                        <a:spcBef>
                          <a:spcPct val="0"/>
                        </a:spcBef>
                        <a:spcAft>
                          <a:spcPts val="0"/>
                        </a:spcAft>
                        <a:buClrTx/>
                        <a:buSzTx/>
                        <a:buFont typeface="+mj-lt"/>
                        <a:buAutoNum type="arabicPeriod"/>
                        <a:tabLst/>
                        <a:defRPr/>
                      </a:pPr>
                      <a:r>
                        <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rPr>
                        <a:t>Product diversity that adds complexity or cost</a:t>
                      </a:r>
                    </a:p>
                  </a:txBody>
                  <a:tcPr marT="91440" marB="91440" horzOverflow="overflow">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05031595"/>
                  </a:ext>
                </a:extLst>
              </a:tr>
              <a:tr h="414994">
                <a:tc>
                  <a:txBody>
                    <a:bodyPr/>
                    <a:lstStyle/>
                    <a:p>
                      <a:r>
                        <a:rPr kumimoji="0" lang="en-US" sz="1800" b="1" u="none" strike="noStrike" cap="none" normalizeH="0" baseline="0">
                          <a:ln>
                            <a:noFill/>
                          </a:ln>
                          <a:solidFill>
                            <a:schemeClr val="tx2"/>
                          </a:solidFill>
                          <a:effectLst/>
                          <a:latin typeface="+mn-lt"/>
                        </a:rPr>
                        <a:t>R</a:t>
                      </a:r>
                      <a:r>
                        <a:rPr kumimoji="0" lang="en-US" sz="1800" b="0" u="none" strike="noStrike" cap="none" normalizeH="0" baseline="0">
                          <a:ln>
                            <a:noFill/>
                          </a:ln>
                          <a:solidFill>
                            <a:schemeClr val="tx1"/>
                          </a:solidFill>
                          <a:effectLst/>
                          <a:latin typeface="+mn-lt"/>
                        </a:rPr>
                        <a:t>esults</a:t>
                      </a:r>
                      <a:endParaRPr lang="en-US" b="0">
                        <a:solidFill>
                          <a:schemeClr val="tx1"/>
                        </a:solidFill>
                      </a:endParaRPr>
                    </a:p>
                  </a:txBody>
                  <a:tcPr marL="137160" marT="91440" marB="91440">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noFill/>
                  </a:tcPr>
                </a:tc>
                <a:tc gridSpan="2">
                  <a:txBody>
                    <a:bodyPr/>
                    <a:lstStyle>
                      <a:lvl1pPr marL="342900" indent="-342900" defTabSz="457200" eaLnBrk="0" hangingPunct="0">
                        <a:spcBef>
                          <a:spcPct val="20000"/>
                        </a:spcBef>
                        <a:defRPr sz="2000">
                          <a:solidFill>
                            <a:srgbClr val="000066"/>
                          </a:solidFill>
                          <a:latin typeface="Arial" pitchFamily="34" charset="0"/>
                          <a:ea typeface="ＭＳ Ｐゴシック" pitchFamily="34" charset="-128"/>
                        </a:defRPr>
                      </a:lvl1pPr>
                      <a:lvl2pPr marL="742950" indent="-285750" defTabSz="457200" eaLnBrk="0" hangingPunct="0">
                        <a:spcBef>
                          <a:spcPct val="20000"/>
                        </a:spcBef>
                        <a:buClr>
                          <a:srgbClr val="FF0000"/>
                        </a:buClr>
                        <a:buFont typeface="Wingdings" pitchFamily="2" charset="2"/>
                        <a:defRPr>
                          <a:solidFill>
                            <a:srgbClr val="000066"/>
                          </a:solidFill>
                          <a:latin typeface="Arial" pitchFamily="34" charset="0"/>
                          <a:ea typeface="ＭＳ Ｐゴシック" pitchFamily="34" charset="-128"/>
                        </a:defRPr>
                      </a:lvl2pPr>
                      <a:lvl3pPr marL="1143000" indent="-228600" defTabSz="457200" eaLnBrk="0" hangingPunct="0">
                        <a:spcBef>
                          <a:spcPct val="20000"/>
                        </a:spcBef>
                        <a:buClr>
                          <a:srgbClr val="0066FF"/>
                        </a:buClr>
                        <a:buFont typeface="Wingdings 3" pitchFamily="18" charset="2"/>
                        <a:defRPr sz="1400">
                          <a:solidFill>
                            <a:srgbClr val="000066"/>
                          </a:solidFill>
                          <a:latin typeface="Arial" pitchFamily="34" charset="0"/>
                          <a:ea typeface="ＭＳ Ｐゴシック" pitchFamily="34" charset="-128"/>
                        </a:defRPr>
                      </a:lvl3pPr>
                      <a:lvl4pPr marL="1600200" indent="-228600" defTabSz="457200" eaLnBrk="0" hangingPunct="0">
                        <a:spcBef>
                          <a:spcPct val="20000"/>
                        </a:spcBef>
                        <a:defRPr sz="1200">
                          <a:solidFill>
                            <a:srgbClr val="000066"/>
                          </a:solidFill>
                          <a:latin typeface="Arial" pitchFamily="34" charset="0"/>
                          <a:ea typeface="ＭＳ Ｐゴシック" pitchFamily="34" charset="-128"/>
                        </a:defRPr>
                      </a:lvl4pPr>
                      <a:lvl5pPr marL="2057400" indent="-228600" defTabSz="457200" eaLnBrk="0" hangingPunct="0">
                        <a:spcBef>
                          <a:spcPct val="20000"/>
                        </a:spcBef>
                        <a:defRPr sz="1200">
                          <a:solidFill>
                            <a:srgbClr val="000066"/>
                          </a:solidFill>
                          <a:latin typeface="Arial" pitchFamily="34" charset="0"/>
                          <a:ea typeface="ＭＳ Ｐゴシック" pitchFamily="34" charset="-128"/>
                        </a:defRPr>
                      </a:lvl5pPr>
                      <a:lvl6pPr marL="25146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6pPr>
                      <a:lvl7pPr marL="29718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7pPr>
                      <a:lvl8pPr marL="34290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8pPr>
                      <a:lvl9pPr marL="38862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9pPr>
                    </a:lstStyle>
                    <a:p>
                      <a:pPr marL="0" marR="0" lvl="0" indent="0" algn="l" defTabSz="457200" rtl="0" eaLnBrk="1" fontAlgn="base" latinLnBrk="0" hangingPunct="1">
                        <a:lnSpc>
                          <a:spcPct val="100000"/>
                        </a:lnSpc>
                        <a:spcBef>
                          <a:spcPct val="0"/>
                        </a:spcBef>
                        <a:spcAft>
                          <a:spcPts val="600"/>
                        </a:spcAft>
                        <a:buClrTx/>
                        <a:buSzTx/>
                        <a:buFont typeface="Century Gothic" pitchFamily="34" charset="0"/>
                        <a:buNone/>
                        <a:tabLst/>
                        <a:defRPr/>
                      </a:pPr>
                      <a:r>
                        <a:rPr kumimoji="0" lang="en-US" altLang="en-US" sz="1300" b="0" i="1" u="none" strike="noStrike" cap="none" normalizeH="0" baseline="0">
                          <a:ln>
                            <a:noFill/>
                          </a:ln>
                          <a:solidFill>
                            <a:schemeClr val="tx1"/>
                          </a:solidFill>
                          <a:effectLst/>
                          <a:latin typeface="Arial"/>
                        </a:rPr>
                        <a:t>The primary results we expect to achieve by redesigning our organization are…</a:t>
                      </a:r>
                    </a:p>
                    <a:p>
                      <a:pPr marL="342900" marR="0" lvl="0" indent="-342900" algn="l" defTabSz="457200" rtl="0" eaLnBrk="1" fontAlgn="base" latinLnBrk="0" hangingPunct="1">
                        <a:lnSpc>
                          <a:spcPct val="100000"/>
                        </a:lnSpc>
                        <a:spcBef>
                          <a:spcPct val="0"/>
                        </a:spcBef>
                        <a:spcAft>
                          <a:spcPts val="0"/>
                        </a:spcAft>
                        <a:buClrTx/>
                        <a:buSzTx/>
                        <a:buFont typeface="+mj-lt"/>
                        <a:buAutoNum type="arabicPeriod"/>
                        <a:tabLst/>
                        <a:defRPr/>
                      </a:pPr>
                      <a:r>
                        <a:rPr kumimoji="0" lang="en-US" altLang="en-US" sz="1300" b="0" u="none" strike="noStrike" cap="none" normalizeH="0" baseline="0">
                          <a:ln>
                            <a:noFill/>
                          </a:ln>
                          <a:solidFill>
                            <a:schemeClr val="tx1"/>
                          </a:solidFill>
                          <a:effectLst/>
                          <a:latin typeface="Arial"/>
                        </a:rPr>
                        <a:t>Sustainably offer the lowest fares in Europe, with average prices 30–50% below competitors and a goal of under €40 per ticket</a:t>
                      </a:r>
                    </a:p>
                    <a:p>
                      <a:pPr marL="342900" marR="0" lvl="0" indent="-342900" algn="l" defTabSz="457200" rtl="0" eaLnBrk="1" fontAlgn="base" latinLnBrk="0" hangingPunct="1">
                        <a:lnSpc>
                          <a:spcPct val="100000"/>
                        </a:lnSpc>
                        <a:spcBef>
                          <a:spcPct val="0"/>
                        </a:spcBef>
                        <a:spcAft>
                          <a:spcPts val="0"/>
                        </a:spcAft>
                        <a:buClrTx/>
                        <a:buSzTx/>
                        <a:buFont typeface="+mj-lt"/>
                        <a:buAutoNum type="arabicPeriod"/>
                        <a:tabLst/>
                        <a:defRPr/>
                      </a:pPr>
                      <a:r>
                        <a:rPr kumimoji="0" lang="en-US" altLang="en-US" sz="1300" b="0" u="none" strike="noStrike" cap="none" normalizeH="0" baseline="0">
                          <a:ln>
                            <a:noFill/>
                          </a:ln>
                          <a:solidFill>
                            <a:schemeClr val="tx1"/>
                          </a:solidFill>
                          <a:effectLst/>
                          <a:latin typeface="Arial"/>
                        </a:rPr>
                        <a:t>Achieve strong profitability at 15%+ operating margins with a CASK below €0.03</a:t>
                      </a:r>
                    </a:p>
                    <a:p>
                      <a:pPr marL="342900" marR="0" lvl="0" indent="-342900" algn="l" defTabSz="457200" rtl="0" eaLnBrk="1" fontAlgn="base" latinLnBrk="0" hangingPunct="1">
                        <a:lnSpc>
                          <a:spcPct val="100000"/>
                        </a:lnSpc>
                        <a:spcBef>
                          <a:spcPct val="0"/>
                        </a:spcBef>
                        <a:spcAft>
                          <a:spcPts val="0"/>
                        </a:spcAft>
                        <a:buClrTx/>
                        <a:buSzTx/>
                        <a:buFont typeface="+mj-lt"/>
                        <a:buAutoNum type="arabicPeriod"/>
                        <a:tabLst/>
                        <a:defRPr/>
                      </a:pPr>
                      <a:r>
                        <a:rPr kumimoji="0" lang="en-US" altLang="en-US" sz="1300" b="0" u="none" strike="noStrike" cap="none" normalizeH="0" baseline="0">
                          <a:ln>
                            <a:noFill/>
                          </a:ln>
                          <a:solidFill>
                            <a:schemeClr val="tx1"/>
                          </a:solidFill>
                          <a:effectLst/>
                          <a:latin typeface="Arial"/>
                        </a:rPr>
                        <a:t>Scale rapidly without complexity, reaching 100+ destinations while maintaining 11+ </a:t>
                      </a:r>
                      <a:r>
                        <a:rPr kumimoji="0" lang="en-US" altLang="en-US" sz="1300" b="0" u="none" strike="noStrike" cap="none" normalizeH="0" baseline="0" err="1">
                          <a:ln>
                            <a:noFill/>
                          </a:ln>
                          <a:solidFill>
                            <a:schemeClr val="tx1"/>
                          </a:solidFill>
                          <a:effectLst/>
                          <a:latin typeface="Arial"/>
                        </a:rPr>
                        <a:t>hr</a:t>
                      </a:r>
                      <a:r>
                        <a:rPr kumimoji="0" lang="en-US" altLang="en-US" sz="1300" b="0" u="none" strike="noStrike" cap="none" normalizeH="0" baseline="0">
                          <a:ln>
                            <a:noFill/>
                          </a:ln>
                          <a:solidFill>
                            <a:schemeClr val="tx1"/>
                          </a:solidFill>
                          <a:effectLst/>
                          <a:latin typeface="Arial"/>
                        </a:rPr>
                        <a:t>/day aircraft utilization on a single fleet type</a:t>
                      </a:r>
                    </a:p>
                    <a:p>
                      <a:pPr marL="342900" marR="0" lvl="0" indent="-342900" algn="l" defTabSz="457200" rtl="0" eaLnBrk="1" fontAlgn="base" latinLnBrk="0" hangingPunct="1">
                        <a:lnSpc>
                          <a:spcPct val="100000"/>
                        </a:lnSpc>
                        <a:spcBef>
                          <a:spcPct val="0"/>
                        </a:spcBef>
                        <a:spcAft>
                          <a:spcPts val="0"/>
                        </a:spcAft>
                        <a:buClrTx/>
                        <a:buSzTx/>
                        <a:buFont typeface="+mj-lt"/>
                        <a:buAutoNum type="arabicPeriod"/>
                        <a:tabLst/>
                        <a:defRPr/>
                      </a:pPr>
                      <a:r>
                        <a:rPr kumimoji="0" lang="en-US" altLang="en-US" sz="1300" b="0" u="none" strike="noStrike" cap="none" normalizeH="0" baseline="0">
                          <a:ln>
                            <a:noFill/>
                          </a:ln>
                          <a:solidFill>
                            <a:schemeClr val="tx1"/>
                          </a:solidFill>
                          <a:effectLst/>
                          <a:latin typeface="Arial"/>
                        </a:rPr>
                        <a:t>Deliver a fully self-service customer experience, with 90%+ of bookings/check-ins online and &lt;1% requiring agent support</a:t>
                      </a:r>
                    </a:p>
                  </a:txBody>
                  <a:tcPr marT="91440" marB="91440" horzOverflow="overflow">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894650959"/>
                  </a:ext>
                </a:extLst>
              </a:tr>
            </a:tbl>
          </a:graphicData>
        </a:graphic>
      </p:graphicFrame>
      <p:pic>
        <p:nvPicPr>
          <p:cNvPr id="7" name="Picture 6" descr="A picture containing sky&#10;&#10;Description automatically generated">
            <a:extLst>
              <a:ext uri="{FF2B5EF4-FFF2-40B4-BE49-F238E27FC236}">
                <a16:creationId xmlns:a16="http://schemas.microsoft.com/office/drawing/2014/main" id="{B0ECF948-17D4-55B5-7371-4EF09F326B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81694" y="628337"/>
            <a:ext cx="1431466" cy="269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9577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46845-18E2-794A-89DE-CDEF5E98FE44}"/>
              </a:ext>
            </a:extLst>
          </p:cNvPr>
          <p:cNvSpPr>
            <a:spLocks noGrp="1"/>
          </p:cNvSpPr>
          <p:nvPr>
            <p:ph type="title"/>
          </p:nvPr>
        </p:nvSpPr>
        <p:spPr/>
        <p:txBody>
          <a:bodyPr/>
          <a:lstStyle/>
          <a:p>
            <a:endParaRPr lang="en-US"/>
          </a:p>
        </p:txBody>
      </p:sp>
      <p:pic>
        <p:nvPicPr>
          <p:cNvPr id="4" name="Picture 3" descr="A person in a car talking on a cell phone&#10;&#10;Description automatically generated">
            <a:extLst>
              <a:ext uri="{FF2B5EF4-FFF2-40B4-BE49-F238E27FC236}">
                <a16:creationId xmlns:a16="http://schemas.microsoft.com/office/drawing/2014/main" id="{49721CDB-9E66-2843-B86E-B9D2E5E3A5FC}"/>
              </a:ext>
            </a:extLst>
          </p:cNvPr>
          <p:cNvPicPr>
            <a:picLocks noChangeAspect="1"/>
          </p:cNvPicPr>
          <p:nvPr/>
        </p:nvPicPr>
        <p:blipFill rotWithShape="1">
          <a:blip r:embed="rId2"/>
          <a:srcRect r="4" b="38822"/>
          <a:stretch/>
        </p:blipFill>
        <p:spPr>
          <a:xfrm>
            <a:off x="5639" y="3172"/>
            <a:ext cx="12180722" cy="6851656"/>
          </a:xfrm>
          <a:prstGeom prst="rect">
            <a:avLst/>
          </a:prstGeom>
        </p:spPr>
      </p:pic>
      <p:sp>
        <p:nvSpPr>
          <p:cNvPr id="5" name="TextBox 4">
            <a:extLst>
              <a:ext uri="{FF2B5EF4-FFF2-40B4-BE49-F238E27FC236}">
                <a16:creationId xmlns:a16="http://schemas.microsoft.com/office/drawing/2014/main" id="{476ADE9D-ADC0-CA49-A61C-490616D25E1F}"/>
              </a:ext>
            </a:extLst>
          </p:cNvPr>
          <p:cNvSpPr txBox="1"/>
          <p:nvPr/>
        </p:nvSpPr>
        <p:spPr>
          <a:xfrm>
            <a:off x="3669125" y="2814017"/>
            <a:ext cx="4853752" cy="1076705"/>
          </a:xfrm>
          <a:prstGeom prst="rect">
            <a:avLst/>
          </a:prstGeom>
          <a:noFill/>
        </p:spPr>
        <p:txBody>
          <a:bodyPr wrap="square" rtlCol="0">
            <a:spAutoFit/>
          </a:bodyPr>
          <a:lstStyle/>
          <a:p>
            <a:pPr algn="ctr"/>
            <a:r>
              <a:rPr lang="en-US" sz="1599">
                <a:solidFill>
                  <a:schemeClr val="bg1"/>
                </a:solidFill>
                <a:latin typeface="Arial" panose="020B0604020202020204" pitchFamily="34" charset="0"/>
                <a:cs typeface="Arial" panose="020B0604020202020204" pitchFamily="34" charset="0"/>
              </a:rPr>
              <a:t>There are a thousand “no’s</a:t>
            </a:r>
          </a:p>
          <a:p>
            <a:pPr algn="ctr"/>
            <a:r>
              <a:rPr lang="en-US" sz="1599">
                <a:solidFill>
                  <a:schemeClr val="bg1"/>
                </a:solidFill>
                <a:latin typeface="Arial" panose="020B0604020202020204" pitchFamily="34" charset="0"/>
                <a:cs typeface="Arial" panose="020B0604020202020204" pitchFamily="34" charset="0"/>
              </a:rPr>
              <a:t>For every “yes.”</a:t>
            </a:r>
          </a:p>
          <a:p>
            <a:pPr algn="ctr"/>
            <a:r>
              <a:rPr lang="en-US" sz="1599">
                <a:solidFill>
                  <a:schemeClr val="bg1"/>
                </a:solidFill>
                <a:latin typeface="Arial" panose="020B0604020202020204" pitchFamily="34" charset="0"/>
                <a:cs typeface="Arial" panose="020B0604020202020204" pitchFamily="34" charset="0"/>
              </a:rPr>
              <a:t>We spend a lot of time </a:t>
            </a:r>
          </a:p>
          <a:p>
            <a:pPr algn="ctr"/>
            <a:r>
              <a:rPr lang="en-US" sz="1599">
                <a:solidFill>
                  <a:schemeClr val="bg1"/>
                </a:solidFill>
                <a:latin typeface="Arial" panose="020B0604020202020204" pitchFamily="34" charset="0"/>
                <a:cs typeface="Arial" panose="020B0604020202020204" pitchFamily="34" charset="0"/>
              </a:rPr>
              <a:t>On a few great things</a:t>
            </a:r>
          </a:p>
        </p:txBody>
      </p:sp>
      <p:cxnSp>
        <p:nvCxnSpPr>
          <p:cNvPr id="7" name="Straight Arrow Connector 6">
            <a:extLst>
              <a:ext uri="{FF2B5EF4-FFF2-40B4-BE49-F238E27FC236}">
                <a16:creationId xmlns:a16="http://schemas.microsoft.com/office/drawing/2014/main" id="{DFB5E308-294A-3C51-705F-F099488BB1F3}"/>
              </a:ext>
            </a:extLst>
          </p:cNvPr>
          <p:cNvCxnSpPr/>
          <p:nvPr/>
        </p:nvCxnSpPr>
        <p:spPr>
          <a:xfrm flipV="1">
            <a:off x="1971361" y="3063578"/>
            <a:ext cx="2602049" cy="472003"/>
          </a:xfrm>
          <a:prstGeom prst="straightConnector1">
            <a:avLst/>
          </a:prstGeom>
          <a:ln w="2540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51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9EAB3-B62E-38D8-B43A-E17D5F475A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C95775-A303-9853-0A5E-9DF62BD792F7}"/>
              </a:ext>
            </a:extLst>
          </p:cNvPr>
          <p:cNvSpPr>
            <a:spLocks noGrp="1"/>
          </p:cNvSpPr>
          <p:nvPr>
            <p:ph type="title"/>
          </p:nvPr>
        </p:nvSpPr>
        <p:spPr/>
        <p:txBody>
          <a:bodyPr/>
          <a:lstStyle/>
          <a:p>
            <a:r>
              <a:rPr lang="en-US" sz="2800"/>
              <a:t>Questions to Help in Developing Trade-Offs</a:t>
            </a:r>
            <a:endParaRPr lang="en-US"/>
          </a:p>
        </p:txBody>
      </p:sp>
      <p:sp>
        <p:nvSpPr>
          <p:cNvPr id="3" name="Content Placeholder 2">
            <a:extLst>
              <a:ext uri="{FF2B5EF4-FFF2-40B4-BE49-F238E27FC236}">
                <a16:creationId xmlns:a16="http://schemas.microsoft.com/office/drawing/2014/main" id="{450C42BD-F369-7171-2452-907E94C1F171}"/>
              </a:ext>
            </a:extLst>
          </p:cNvPr>
          <p:cNvSpPr>
            <a:spLocks noGrp="1"/>
          </p:cNvSpPr>
          <p:nvPr>
            <p:ph idx="1"/>
          </p:nvPr>
        </p:nvSpPr>
        <p:spPr/>
        <p:txBody>
          <a:bodyPr/>
          <a:lstStyle/>
          <a:p>
            <a:pPr marL="0" indent="0">
              <a:spcBef>
                <a:spcPts val="150"/>
              </a:spcBef>
              <a:spcAft>
                <a:spcPts val="300"/>
              </a:spcAft>
              <a:buFont typeface="Wingdings" pitchFamily="2" charset="2"/>
              <a:buNone/>
            </a:pPr>
            <a:r>
              <a:rPr lang="en-US" sz="1600" b="1"/>
              <a:t>Average Versus Great</a:t>
            </a:r>
            <a:br>
              <a:rPr lang="en-US" sz="1600" b="1"/>
            </a:br>
            <a:r>
              <a:rPr lang="en-US" sz="1600" b="0"/>
              <a:t>What must we be average at to be great at something else?  </a:t>
            </a:r>
            <a:br>
              <a:rPr lang="en-US" sz="1600"/>
            </a:br>
            <a:endParaRPr lang="en-US" sz="1600"/>
          </a:p>
          <a:p>
            <a:pPr marL="0" indent="0">
              <a:spcBef>
                <a:spcPts val="150"/>
              </a:spcBef>
              <a:spcAft>
                <a:spcPts val="300"/>
              </a:spcAft>
              <a:buFont typeface="Wingdings" pitchFamily="2" charset="2"/>
              <a:buNone/>
            </a:pPr>
            <a:r>
              <a:rPr lang="en-US" sz="1600" b="1"/>
              <a:t>Do Less Frequently</a:t>
            </a:r>
          </a:p>
          <a:p>
            <a:pPr marL="0" indent="0">
              <a:spcBef>
                <a:spcPts val="150"/>
              </a:spcBef>
              <a:spcAft>
                <a:spcPts val="300"/>
              </a:spcAft>
              <a:buFont typeface="Wingdings" pitchFamily="2" charset="2"/>
              <a:buNone/>
            </a:pPr>
            <a:r>
              <a:rPr lang="en-US" sz="1600" b="0"/>
              <a:t>What could be done less frequently or stopped altogether?  </a:t>
            </a:r>
            <a:br>
              <a:rPr lang="en-US" sz="1600"/>
            </a:br>
            <a:endParaRPr lang="en-US" sz="1600"/>
          </a:p>
          <a:p>
            <a:pPr marL="0" indent="0">
              <a:spcBef>
                <a:spcPts val="150"/>
              </a:spcBef>
              <a:spcAft>
                <a:spcPts val="300"/>
              </a:spcAft>
              <a:buFont typeface="Wingdings" pitchFamily="2" charset="2"/>
              <a:buNone/>
            </a:pPr>
            <a:r>
              <a:rPr lang="en-US" sz="1600" b="1"/>
              <a:t>Focus on Right Opportunities</a:t>
            </a:r>
            <a:br>
              <a:rPr lang="en-US" sz="1600" b="1"/>
            </a:br>
            <a:r>
              <a:rPr lang="en-US" sz="1600" b="0"/>
              <a:t>What work or opportunities should the organization not be saying “yes” to doing?</a:t>
            </a:r>
            <a:br>
              <a:rPr lang="en-US" sz="1600"/>
            </a:br>
            <a:endParaRPr lang="en-US" sz="1600"/>
          </a:p>
          <a:p>
            <a:pPr marL="0" indent="0">
              <a:spcBef>
                <a:spcPts val="150"/>
              </a:spcBef>
              <a:spcAft>
                <a:spcPts val="300"/>
              </a:spcAft>
              <a:buFont typeface="Wingdings" pitchFamily="2" charset="2"/>
              <a:buNone/>
            </a:pPr>
            <a:r>
              <a:rPr lang="en-US" sz="1600"/>
              <a:t>Resource Work Differently</a:t>
            </a:r>
            <a:br>
              <a:rPr lang="en-US" sz="1600" b="0"/>
            </a:br>
            <a:r>
              <a:rPr lang="en-US" sz="1600" b="0"/>
              <a:t>What work may need to be resourced differently? What resources should be free up to work on more strategic work?</a:t>
            </a:r>
            <a:br>
              <a:rPr lang="en-US" sz="1600" b="0"/>
            </a:br>
            <a:endParaRPr lang="en-US" sz="1600" b="0"/>
          </a:p>
          <a:p>
            <a:pPr marL="0" indent="0">
              <a:spcBef>
                <a:spcPts val="150"/>
              </a:spcBef>
              <a:spcAft>
                <a:spcPts val="300"/>
              </a:spcAft>
              <a:buFont typeface="Wingdings" pitchFamily="2" charset="2"/>
              <a:buNone/>
            </a:pPr>
            <a:r>
              <a:rPr lang="en-US" sz="1600"/>
              <a:t>Work Activities At Odds</a:t>
            </a:r>
            <a:br>
              <a:rPr lang="en-US" sz="1600" b="0"/>
            </a:br>
            <a:r>
              <a:rPr lang="en-US" sz="1600" b="0"/>
              <a:t>Are there activities that are inherently at odds? (Highest, Customized Service versus Lowest, Standardized Service or Innovation versus Speed)  </a:t>
            </a:r>
            <a:br>
              <a:rPr lang="en-US" sz="1600" b="0"/>
            </a:br>
            <a:endParaRPr lang="en-US" sz="1600" b="0"/>
          </a:p>
          <a:p>
            <a:pPr marL="0" indent="0">
              <a:spcBef>
                <a:spcPts val="150"/>
              </a:spcBef>
              <a:spcAft>
                <a:spcPts val="300"/>
              </a:spcAft>
              <a:buFont typeface="Wingdings" pitchFamily="2" charset="2"/>
              <a:buNone/>
            </a:pPr>
            <a:r>
              <a:rPr lang="en-US" sz="1600"/>
              <a:t>No One Cares or Needs</a:t>
            </a:r>
            <a:br>
              <a:rPr lang="en-US" sz="1600" b="0"/>
            </a:br>
            <a:r>
              <a:rPr lang="en-US" sz="1600" b="0"/>
              <a:t>What work are we doing today that isn’t needed or required in the future? </a:t>
            </a:r>
          </a:p>
          <a:p>
            <a:endParaRPr lang="en-US"/>
          </a:p>
        </p:txBody>
      </p:sp>
      <p:sp>
        <p:nvSpPr>
          <p:cNvPr id="4" name="Text Placeholder 3">
            <a:extLst>
              <a:ext uri="{FF2B5EF4-FFF2-40B4-BE49-F238E27FC236}">
                <a16:creationId xmlns:a16="http://schemas.microsoft.com/office/drawing/2014/main" id="{85BE8067-2E25-D9B3-4298-CB6F14D23896}"/>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651036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94A74-2AE4-09DC-B086-8AFDE5CDC2B3}"/>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FDF9F629-F59B-485C-DA38-B36A5673B563}"/>
              </a:ext>
            </a:extLst>
          </p:cNvPr>
          <p:cNvSpPr>
            <a:spLocks noGrp="1"/>
          </p:cNvSpPr>
          <p:nvPr>
            <p:ph type="title"/>
          </p:nvPr>
        </p:nvSpPr>
        <p:spPr/>
        <p:txBody>
          <a:bodyPr/>
          <a:lstStyle/>
          <a:p>
            <a:r>
              <a:rPr lang="en-US">
                <a:latin typeface="Arial" panose="020B0604020202020204" pitchFamily="34" charset="0"/>
              </a:rPr>
              <a:t>Identifying Omits</a:t>
            </a:r>
          </a:p>
        </p:txBody>
      </p:sp>
      <p:sp>
        <p:nvSpPr>
          <p:cNvPr id="5" name="Content Placeholder 2">
            <a:extLst>
              <a:ext uri="{FF2B5EF4-FFF2-40B4-BE49-F238E27FC236}">
                <a16:creationId xmlns:a16="http://schemas.microsoft.com/office/drawing/2014/main" id="{168353DB-55B3-210B-604B-5E2027333A21}"/>
              </a:ext>
            </a:extLst>
          </p:cNvPr>
          <p:cNvSpPr txBox="1">
            <a:spLocks/>
          </p:cNvSpPr>
          <p:nvPr/>
        </p:nvSpPr>
        <p:spPr>
          <a:xfrm>
            <a:off x="650238" y="1257301"/>
            <a:ext cx="10445722" cy="538995"/>
          </a:xfrm>
          <a:prstGeom prst="rect">
            <a:avLst/>
          </a:prstGeom>
        </p:spPr>
        <p:txBody>
          <a:bodyPr/>
          <a:lstStyle>
            <a:lvl1pPr marL="0" indent="0" algn="l" defTabSz="914400" rtl="0" eaLnBrk="1" latinLnBrk="0" hangingPunct="1">
              <a:lnSpc>
                <a:spcPct val="100000"/>
              </a:lnSpc>
              <a:spcBef>
                <a:spcPts val="400"/>
              </a:spcBef>
              <a:spcAft>
                <a:spcPts val="400"/>
              </a:spcAft>
              <a:buFont typeface="Wingdings" pitchFamily="2" charset="2"/>
              <a:buNone/>
              <a:defRPr sz="1800" b="1" i="0" kern="1200">
                <a:solidFill>
                  <a:schemeClr val="tx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800"/>
              </a:spcBef>
              <a:spcAft>
                <a:spcPts val="400"/>
              </a:spcAft>
              <a:buFont typeface="Wingdings" pitchFamily="2" charset="2"/>
              <a:buNone/>
              <a:defRPr sz="1800" kern="1200">
                <a:solidFill>
                  <a:schemeClr val="tx1"/>
                </a:solidFill>
                <a:latin typeface="+mn-lt"/>
                <a:ea typeface="+mn-ea"/>
                <a:cs typeface="+mn-cs"/>
              </a:defRPr>
            </a:lvl2pPr>
            <a:lvl3pPr marL="228600" indent="-228600" algn="l" defTabSz="914400" rtl="0" eaLnBrk="1" latinLnBrk="0" hangingPunct="1">
              <a:lnSpc>
                <a:spcPct val="100000"/>
              </a:lnSpc>
              <a:spcBef>
                <a:spcPts val="800"/>
              </a:spcBef>
              <a:spcAft>
                <a:spcPts val="400"/>
              </a:spcAft>
              <a:buFont typeface="Wingdings" pitchFamily="2" charset="2"/>
              <a:buChar char="§"/>
              <a:defRPr sz="1600" kern="1200">
                <a:solidFill>
                  <a:schemeClr val="tx1"/>
                </a:solidFill>
                <a:latin typeface="+mn-lt"/>
                <a:ea typeface="+mn-ea"/>
                <a:cs typeface="+mn-cs"/>
              </a:defRPr>
            </a:lvl3pPr>
            <a:lvl4pPr marL="457200" indent="-228600" algn="l" defTabSz="914400" rtl="0" eaLnBrk="1" latinLnBrk="0" hangingPunct="1">
              <a:lnSpc>
                <a:spcPct val="100000"/>
              </a:lnSpc>
              <a:spcBef>
                <a:spcPts val="400"/>
              </a:spcBef>
              <a:spcAft>
                <a:spcPts val="400"/>
              </a:spcAft>
              <a:buSzPct val="65000"/>
              <a:buFont typeface="Wingdings" pitchFamily="2" charset="2"/>
              <a:buChar char="q"/>
              <a:defRPr sz="1400" kern="1200">
                <a:solidFill>
                  <a:schemeClr val="tx1"/>
                </a:solidFill>
                <a:latin typeface="+mn-lt"/>
                <a:ea typeface="+mn-ea"/>
                <a:cs typeface="+mn-cs"/>
              </a:defRPr>
            </a:lvl4pPr>
            <a:lvl5pPr marL="457200" indent="-228600" algn="l" defTabSz="914400" rtl="0" eaLnBrk="1" latinLnBrk="0" hangingPunct="1">
              <a:lnSpc>
                <a:spcPct val="100000"/>
              </a:lnSpc>
              <a:spcBef>
                <a:spcPts val="400"/>
              </a:spcBef>
              <a:spcAft>
                <a:spcPts val="400"/>
              </a:spcAft>
              <a:buSzPct val="65000"/>
              <a:buFont typeface="Wingdings" pitchFamily="2" charset="2"/>
              <a:buChar char="q"/>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50"/>
              </a:spcBef>
              <a:spcAft>
                <a:spcPts val="300"/>
              </a:spcAft>
            </a:pPr>
            <a:r>
              <a:rPr lang="en-US" sz="2400"/>
              <a:t>There are two primary types of Omits:</a:t>
            </a:r>
          </a:p>
        </p:txBody>
      </p:sp>
      <p:sp>
        <p:nvSpPr>
          <p:cNvPr id="6" name="Content Placeholder 2">
            <a:extLst>
              <a:ext uri="{FF2B5EF4-FFF2-40B4-BE49-F238E27FC236}">
                <a16:creationId xmlns:a16="http://schemas.microsoft.com/office/drawing/2014/main" id="{64A00C8F-7B39-2165-B313-C791D15BD8B6}"/>
              </a:ext>
            </a:extLst>
          </p:cNvPr>
          <p:cNvSpPr txBox="1">
            <a:spLocks/>
          </p:cNvSpPr>
          <p:nvPr/>
        </p:nvSpPr>
        <p:spPr>
          <a:xfrm>
            <a:off x="650238" y="1966215"/>
            <a:ext cx="5445762" cy="4305997"/>
          </a:xfrm>
          <a:prstGeom prst="rect">
            <a:avLst/>
          </a:prstGeom>
        </p:spPr>
        <p:txBody>
          <a:bodyPr/>
          <a:lstStyle>
            <a:lvl1pPr marL="0" indent="0" algn="l" defTabSz="914400" rtl="0" eaLnBrk="1" latinLnBrk="0" hangingPunct="1">
              <a:lnSpc>
                <a:spcPct val="100000"/>
              </a:lnSpc>
              <a:spcBef>
                <a:spcPts val="400"/>
              </a:spcBef>
              <a:spcAft>
                <a:spcPts val="400"/>
              </a:spcAft>
              <a:buFont typeface="Wingdings" pitchFamily="2" charset="2"/>
              <a:buNone/>
              <a:defRPr sz="1800" b="1" i="0" kern="1200">
                <a:solidFill>
                  <a:schemeClr val="tx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800"/>
              </a:spcBef>
              <a:spcAft>
                <a:spcPts val="400"/>
              </a:spcAft>
              <a:buFont typeface="Wingdings" pitchFamily="2" charset="2"/>
              <a:buNone/>
              <a:defRPr sz="1800" kern="1200">
                <a:solidFill>
                  <a:schemeClr val="tx1"/>
                </a:solidFill>
                <a:latin typeface="+mn-lt"/>
                <a:ea typeface="+mn-ea"/>
                <a:cs typeface="+mn-cs"/>
              </a:defRPr>
            </a:lvl2pPr>
            <a:lvl3pPr marL="228600" indent="-228600" algn="l" defTabSz="914400" rtl="0" eaLnBrk="1" latinLnBrk="0" hangingPunct="1">
              <a:lnSpc>
                <a:spcPct val="100000"/>
              </a:lnSpc>
              <a:spcBef>
                <a:spcPts val="800"/>
              </a:spcBef>
              <a:spcAft>
                <a:spcPts val="400"/>
              </a:spcAft>
              <a:buFont typeface="Wingdings" pitchFamily="2" charset="2"/>
              <a:buChar char="§"/>
              <a:defRPr sz="1600" kern="1200">
                <a:solidFill>
                  <a:schemeClr val="tx1"/>
                </a:solidFill>
                <a:latin typeface="+mn-lt"/>
                <a:ea typeface="+mn-ea"/>
                <a:cs typeface="+mn-cs"/>
              </a:defRPr>
            </a:lvl3pPr>
            <a:lvl4pPr marL="457200" indent="-228600" algn="l" defTabSz="914400" rtl="0" eaLnBrk="1" latinLnBrk="0" hangingPunct="1">
              <a:lnSpc>
                <a:spcPct val="100000"/>
              </a:lnSpc>
              <a:spcBef>
                <a:spcPts val="400"/>
              </a:spcBef>
              <a:spcAft>
                <a:spcPts val="400"/>
              </a:spcAft>
              <a:buSzPct val="65000"/>
              <a:buFont typeface="Wingdings" pitchFamily="2" charset="2"/>
              <a:buChar char="q"/>
              <a:defRPr sz="1400" kern="1200">
                <a:solidFill>
                  <a:schemeClr val="tx1"/>
                </a:solidFill>
                <a:latin typeface="+mn-lt"/>
                <a:ea typeface="+mn-ea"/>
                <a:cs typeface="+mn-cs"/>
              </a:defRPr>
            </a:lvl4pPr>
            <a:lvl5pPr marL="457200" indent="-228600" algn="l" defTabSz="914400" rtl="0" eaLnBrk="1" latinLnBrk="0" hangingPunct="1">
              <a:lnSpc>
                <a:spcPct val="100000"/>
              </a:lnSpc>
              <a:spcBef>
                <a:spcPts val="400"/>
              </a:spcBef>
              <a:spcAft>
                <a:spcPts val="400"/>
              </a:spcAft>
              <a:buSzPct val="65000"/>
              <a:buFont typeface="Wingdings" pitchFamily="2" charset="2"/>
              <a:buChar char="q"/>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50"/>
              </a:spcBef>
              <a:spcAft>
                <a:spcPts val="300"/>
              </a:spcAft>
            </a:pPr>
            <a:r>
              <a:rPr lang="en-US" sz="2000">
                <a:solidFill>
                  <a:schemeClr val="accent2">
                    <a:lumMod val="75000"/>
                  </a:schemeClr>
                </a:solidFill>
              </a:rPr>
              <a:t>External</a:t>
            </a:r>
            <a:r>
              <a:rPr lang="en-US" sz="2000">
                <a:solidFill>
                  <a:schemeClr val="accent1">
                    <a:lumMod val="75000"/>
                  </a:schemeClr>
                </a:solidFill>
              </a:rPr>
              <a:t> </a:t>
            </a:r>
            <a:r>
              <a:rPr lang="en-US" sz="2000"/>
              <a:t>Focused</a:t>
            </a:r>
            <a:r>
              <a:rPr lang="en-US" sz="2000" b="0"/>
              <a:t>: Omits from the Audience’s perspective. </a:t>
            </a:r>
          </a:p>
          <a:p>
            <a:pPr marL="342900" indent="-342900">
              <a:spcBef>
                <a:spcPts val="150"/>
              </a:spcBef>
              <a:spcAft>
                <a:spcPts val="300"/>
              </a:spcAft>
              <a:buFont typeface="Arial" panose="020B0604020202020204" pitchFamily="34" charset="0"/>
              <a:buChar char="•"/>
            </a:pPr>
            <a:r>
              <a:rPr lang="en-US" b="0"/>
              <a:t>Things they would be willing to give up to take advantage of the differentiated value you offer.  </a:t>
            </a:r>
          </a:p>
          <a:p>
            <a:pPr marL="342900" indent="-342900">
              <a:spcBef>
                <a:spcPts val="150"/>
              </a:spcBef>
              <a:spcAft>
                <a:spcPts val="300"/>
              </a:spcAft>
              <a:buFont typeface="Arial" panose="020B0604020202020204" pitchFamily="34" charset="0"/>
              <a:buChar char="•"/>
            </a:pPr>
            <a:r>
              <a:rPr lang="en-US" b="0"/>
              <a:t>Things they need to give up so you can better provide your differentiated value offering.</a:t>
            </a:r>
          </a:p>
          <a:p>
            <a:pPr>
              <a:spcBef>
                <a:spcPts val="1350"/>
              </a:spcBef>
              <a:spcAft>
                <a:spcPts val="300"/>
              </a:spcAft>
            </a:pPr>
            <a:r>
              <a:rPr lang="en-US"/>
              <a:t>Critical because they force us to consider:</a:t>
            </a:r>
          </a:p>
          <a:p>
            <a:pPr marL="342900" indent="-342900">
              <a:spcBef>
                <a:spcPts val="150"/>
              </a:spcBef>
              <a:spcAft>
                <a:spcPts val="300"/>
              </a:spcAft>
              <a:buFont typeface="Arial" panose="020B0604020202020204" pitchFamily="34" charset="0"/>
              <a:buChar char="•"/>
            </a:pPr>
            <a:r>
              <a:rPr lang="en-US" b="0"/>
              <a:t>How valuable our value offering really is to our Audience.</a:t>
            </a:r>
          </a:p>
          <a:p>
            <a:pPr marL="342900" indent="-342900">
              <a:spcBef>
                <a:spcPts val="150"/>
              </a:spcBef>
              <a:spcAft>
                <a:spcPts val="300"/>
              </a:spcAft>
              <a:buFont typeface="Arial" panose="020B0604020202020204" pitchFamily="34" charset="0"/>
              <a:buChar char="•"/>
            </a:pPr>
            <a:r>
              <a:rPr lang="en-US" b="0"/>
              <a:t>What we can get away with not offering that maybe we falsely assume we need to offer.</a:t>
            </a:r>
          </a:p>
          <a:p>
            <a:pPr marL="342900" indent="-342900">
              <a:spcBef>
                <a:spcPts val="150"/>
              </a:spcBef>
              <a:spcAft>
                <a:spcPts val="300"/>
              </a:spcAft>
              <a:buFont typeface="Arial" panose="020B0604020202020204" pitchFamily="34" charset="0"/>
              <a:buChar char="•"/>
            </a:pPr>
            <a:endParaRPr lang="en-US" sz="2000" b="0"/>
          </a:p>
        </p:txBody>
      </p:sp>
      <p:sp>
        <p:nvSpPr>
          <p:cNvPr id="7" name="Content Placeholder 2">
            <a:extLst>
              <a:ext uri="{FF2B5EF4-FFF2-40B4-BE49-F238E27FC236}">
                <a16:creationId xmlns:a16="http://schemas.microsoft.com/office/drawing/2014/main" id="{067ABE70-5989-CAB7-72A9-14EFBA63F01B}"/>
              </a:ext>
            </a:extLst>
          </p:cNvPr>
          <p:cNvSpPr txBox="1">
            <a:spLocks/>
          </p:cNvSpPr>
          <p:nvPr/>
        </p:nvSpPr>
        <p:spPr>
          <a:xfrm>
            <a:off x="6256418" y="1966215"/>
            <a:ext cx="5426712" cy="3634483"/>
          </a:xfrm>
          <a:prstGeom prst="rect">
            <a:avLst/>
          </a:prstGeom>
        </p:spPr>
        <p:txBody>
          <a:bodyPr/>
          <a:lstStyle>
            <a:lvl1pPr marL="0" indent="0" algn="l" defTabSz="914400" rtl="0" eaLnBrk="1" latinLnBrk="0" hangingPunct="1">
              <a:lnSpc>
                <a:spcPct val="100000"/>
              </a:lnSpc>
              <a:spcBef>
                <a:spcPts val="400"/>
              </a:spcBef>
              <a:spcAft>
                <a:spcPts val="400"/>
              </a:spcAft>
              <a:buFont typeface="Wingdings" pitchFamily="2" charset="2"/>
              <a:buNone/>
              <a:defRPr sz="1800" b="1" i="0" kern="1200">
                <a:solidFill>
                  <a:schemeClr val="tx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800"/>
              </a:spcBef>
              <a:spcAft>
                <a:spcPts val="400"/>
              </a:spcAft>
              <a:buFont typeface="Wingdings" pitchFamily="2" charset="2"/>
              <a:buNone/>
              <a:defRPr sz="1800" kern="1200">
                <a:solidFill>
                  <a:schemeClr val="tx1"/>
                </a:solidFill>
                <a:latin typeface="+mn-lt"/>
                <a:ea typeface="+mn-ea"/>
                <a:cs typeface="+mn-cs"/>
              </a:defRPr>
            </a:lvl2pPr>
            <a:lvl3pPr marL="228600" indent="-228600" algn="l" defTabSz="914400" rtl="0" eaLnBrk="1" latinLnBrk="0" hangingPunct="1">
              <a:lnSpc>
                <a:spcPct val="100000"/>
              </a:lnSpc>
              <a:spcBef>
                <a:spcPts val="800"/>
              </a:spcBef>
              <a:spcAft>
                <a:spcPts val="400"/>
              </a:spcAft>
              <a:buFont typeface="Wingdings" pitchFamily="2" charset="2"/>
              <a:buChar char="§"/>
              <a:defRPr sz="1600" kern="1200">
                <a:solidFill>
                  <a:schemeClr val="tx1"/>
                </a:solidFill>
                <a:latin typeface="+mn-lt"/>
                <a:ea typeface="+mn-ea"/>
                <a:cs typeface="+mn-cs"/>
              </a:defRPr>
            </a:lvl3pPr>
            <a:lvl4pPr marL="457200" indent="-228600" algn="l" defTabSz="914400" rtl="0" eaLnBrk="1" latinLnBrk="0" hangingPunct="1">
              <a:lnSpc>
                <a:spcPct val="100000"/>
              </a:lnSpc>
              <a:spcBef>
                <a:spcPts val="400"/>
              </a:spcBef>
              <a:spcAft>
                <a:spcPts val="400"/>
              </a:spcAft>
              <a:buSzPct val="65000"/>
              <a:buFont typeface="Wingdings" pitchFamily="2" charset="2"/>
              <a:buChar char="q"/>
              <a:defRPr sz="1400" kern="1200">
                <a:solidFill>
                  <a:schemeClr val="tx1"/>
                </a:solidFill>
                <a:latin typeface="+mn-lt"/>
                <a:ea typeface="+mn-ea"/>
                <a:cs typeface="+mn-cs"/>
              </a:defRPr>
            </a:lvl4pPr>
            <a:lvl5pPr marL="457200" indent="-228600" algn="l" defTabSz="914400" rtl="0" eaLnBrk="1" latinLnBrk="0" hangingPunct="1">
              <a:lnSpc>
                <a:spcPct val="100000"/>
              </a:lnSpc>
              <a:spcBef>
                <a:spcPts val="400"/>
              </a:spcBef>
              <a:spcAft>
                <a:spcPts val="400"/>
              </a:spcAft>
              <a:buSzPct val="65000"/>
              <a:buFont typeface="Wingdings" pitchFamily="2" charset="2"/>
              <a:buChar char="q"/>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50"/>
              </a:spcBef>
              <a:spcAft>
                <a:spcPts val="300"/>
              </a:spcAft>
            </a:pPr>
            <a:r>
              <a:rPr lang="en-US" sz="2000">
                <a:solidFill>
                  <a:schemeClr val="accent2"/>
                </a:solidFill>
              </a:rPr>
              <a:t>Internal</a:t>
            </a:r>
            <a:r>
              <a:rPr lang="en-US" sz="2000">
                <a:solidFill>
                  <a:schemeClr val="accent1">
                    <a:lumMod val="75000"/>
                  </a:schemeClr>
                </a:solidFill>
              </a:rPr>
              <a:t> </a:t>
            </a:r>
            <a:r>
              <a:rPr lang="en-US" sz="2000"/>
              <a:t>Focused</a:t>
            </a:r>
            <a:r>
              <a:rPr lang="en-US" sz="2000" b="0"/>
              <a:t>: Omits from your perspective. </a:t>
            </a:r>
          </a:p>
          <a:p>
            <a:pPr marL="342900" indent="-342900">
              <a:spcBef>
                <a:spcPts val="150"/>
              </a:spcBef>
              <a:spcAft>
                <a:spcPts val="300"/>
              </a:spcAft>
              <a:buFont typeface="Arial" panose="020B0604020202020204" pitchFamily="34" charset="0"/>
              <a:buChar char="•"/>
            </a:pPr>
            <a:r>
              <a:rPr lang="en-US" b="0"/>
              <a:t>Things your organization needs to stop doing or do less of in order to drive more focus on delivering your differentiated value offering.</a:t>
            </a:r>
          </a:p>
          <a:p>
            <a:pPr>
              <a:spcBef>
                <a:spcPts val="1350"/>
              </a:spcBef>
              <a:spcAft>
                <a:spcPts val="300"/>
              </a:spcAft>
            </a:pPr>
            <a:r>
              <a:rPr lang="en-US"/>
              <a:t>Critical because they force us to consider:</a:t>
            </a:r>
          </a:p>
          <a:p>
            <a:pPr marL="342900" indent="-342900">
              <a:spcBef>
                <a:spcPts val="150"/>
              </a:spcBef>
              <a:spcAft>
                <a:spcPts val="300"/>
              </a:spcAft>
              <a:buFont typeface="Arial" panose="020B0604020202020204" pitchFamily="34" charset="0"/>
              <a:buChar char="•"/>
            </a:pPr>
            <a:r>
              <a:rPr lang="en-US" b="0"/>
              <a:t>What we spend time and resources on that are not value added given our strategy</a:t>
            </a:r>
          </a:p>
          <a:p>
            <a:pPr marL="342900" indent="-342900">
              <a:spcBef>
                <a:spcPts val="150"/>
              </a:spcBef>
              <a:spcAft>
                <a:spcPts val="300"/>
              </a:spcAft>
              <a:buFont typeface="Arial" panose="020B0604020202020204" pitchFamily="34" charset="0"/>
              <a:buChar char="•"/>
            </a:pPr>
            <a:r>
              <a:rPr lang="en-US" b="0"/>
              <a:t>What we may be doing that detracts from or even contradicts what we are supposed to be the best at.</a:t>
            </a:r>
          </a:p>
          <a:p>
            <a:pPr marL="342900" indent="-342900">
              <a:spcBef>
                <a:spcPts val="150"/>
              </a:spcBef>
              <a:spcAft>
                <a:spcPts val="300"/>
              </a:spcAft>
              <a:buFont typeface="Arial" panose="020B0604020202020204" pitchFamily="34" charset="0"/>
              <a:buChar char="•"/>
            </a:pPr>
            <a:endParaRPr lang="en-US"/>
          </a:p>
        </p:txBody>
      </p:sp>
    </p:spTree>
    <p:extLst>
      <p:ext uri="{BB962C8B-B14F-4D97-AF65-F5344CB8AC3E}">
        <p14:creationId xmlns:p14="http://schemas.microsoft.com/office/powerpoint/2010/main" val="1290554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4A288-4944-1B25-80A1-C9B9C55C1E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854C5F-7F2A-7A29-55F5-D97CD292F1F2}"/>
              </a:ext>
            </a:extLst>
          </p:cNvPr>
          <p:cNvSpPr>
            <a:spLocks noGrp="1"/>
          </p:cNvSpPr>
          <p:nvPr>
            <p:ph type="title"/>
          </p:nvPr>
        </p:nvSpPr>
        <p:spPr/>
        <p:txBody>
          <a:bodyPr/>
          <a:lstStyle/>
          <a:p>
            <a:r>
              <a:rPr lang="en-US" err="1"/>
              <a:t>ANChOR</a:t>
            </a:r>
            <a:endParaRPr lang="en-US"/>
          </a:p>
        </p:txBody>
      </p:sp>
      <p:sp>
        <p:nvSpPr>
          <p:cNvPr id="7" name="Text Placeholder 6">
            <a:extLst>
              <a:ext uri="{FF2B5EF4-FFF2-40B4-BE49-F238E27FC236}">
                <a16:creationId xmlns:a16="http://schemas.microsoft.com/office/drawing/2014/main" id="{8A8D9F3B-F5C8-7689-11CD-488C5D3AAFA3}"/>
              </a:ext>
            </a:extLst>
          </p:cNvPr>
          <p:cNvSpPr>
            <a:spLocks noGrp="1"/>
          </p:cNvSpPr>
          <p:nvPr>
            <p:ph type="body" sz="quarter" idx="11"/>
          </p:nvPr>
        </p:nvSpPr>
        <p:spPr/>
        <p:txBody>
          <a:bodyPr/>
          <a:lstStyle/>
          <a:p>
            <a:r>
              <a:rPr lang="en-US"/>
              <a:t>Functional, COE, Shared Service or Team Context</a:t>
            </a:r>
          </a:p>
        </p:txBody>
      </p:sp>
      <p:graphicFrame>
        <p:nvGraphicFramePr>
          <p:cNvPr id="6" name="Table 5">
            <a:extLst>
              <a:ext uri="{FF2B5EF4-FFF2-40B4-BE49-F238E27FC236}">
                <a16:creationId xmlns:a16="http://schemas.microsoft.com/office/drawing/2014/main" id="{09810AC7-7265-87B8-CCA0-E869238B5E25}"/>
              </a:ext>
            </a:extLst>
          </p:cNvPr>
          <p:cNvGraphicFramePr>
            <a:graphicFrameLocks noGrp="1"/>
          </p:cNvGraphicFramePr>
          <p:nvPr/>
        </p:nvGraphicFramePr>
        <p:xfrm>
          <a:off x="11540" y="1286254"/>
          <a:ext cx="12180460" cy="4971507"/>
        </p:xfrm>
        <a:graphic>
          <a:graphicData uri="http://schemas.openxmlformats.org/drawingml/2006/table">
            <a:tbl>
              <a:tblPr firstRow="1" bandRow="1">
                <a:tableStyleId>{5C22544A-7EE6-4342-B048-85BDC9FD1C3A}</a:tableStyleId>
              </a:tblPr>
              <a:tblGrid>
                <a:gridCol w="1861457">
                  <a:extLst>
                    <a:ext uri="{9D8B030D-6E8A-4147-A177-3AD203B41FA5}">
                      <a16:colId xmlns:a16="http://schemas.microsoft.com/office/drawing/2014/main" val="2634641509"/>
                    </a:ext>
                  </a:extLst>
                </a:gridCol>
                <a:gridCol w="10319003">
                  <a:extLst>
                    <a:ext uri="{9D8B030D-6E8A-4147-A177-3AD203B41FA5}">
                      <a16:colId xmlns:a16="http://schemas.microsoft.com/office/drawing/2014/main" val="186905046"/>
                    </a:ext>
                  </a:extLst>
                </a:gridCol>
              </a:tblGrid>
              <a:tr h="488117">
                <a:tc>
                  <a:txBody>
                    <a:bodyPr/>
                    <a:lstStyle>
                      <a:lvl1pPr defTabSz="457200" eaLnBrk="0" hangingPunct="0">
                        <a:spcBef>
                          <a:spcPct val="20000"/>
                        </a:spcBef>
                        <a:defRPr sz="2000">
                          <a:solidFill>
                            <a:srgbClr val="000066"/>
                          </a:solidFill>
                          <a:latin typeface="Arial" pitchFamily="34" charset="0"/>
                          <a:ea typeface="ＭＳ Ｐゴシック" pitchFamily="34" charset="-128"/>
                        </a:defRPr>
                      </a:lvl1pPr>
                      <a:lvl2pPr marL="742950" indent="-285750" defTabSz="457200" eaLnBrk="0" hangingPunct="0">
                        <a:spcBef>
                          <a:spcPct val="20000"/>
                        </a:spcBef>
                        <a:buClr>
                          <a:srgbClr val="FF0000"/>
                        </a:buClr>
                        <a:buFont typeface="Wingdings" pitchFamily="2" charset="2"/>
                        <a:defRPr>
                          <a:solidFill>
                            <a:srgbClr val="000066"/>
                          </a:solidFill>
                          <a:latin typeface="Arial" pitchFamily="34" charset="0"/>
                          <a:ea typeface="ＭＳ Ｐゴシック" pitchFamily="34" charset="-128"/>
                        </a:defRPr>
                      </a:lvl2pPr>
                      <a:lvl3pPr marL="1143000" indent="-228600" defTabSz="457200" eaLnBrk="0" hangingPunct="0">
                        <a:spcBef>
                          <a:spcPct val="20000"/>
                        </a:spcBef>
                        <a:buClr>
                          <a:srgbClr val="0066FF"/>
                        </a:buClr>
                        <a:buFont typeface="Wingdings 3" pitchFamily="18" charset="2"/>
                        <a:defRPr sz="1400">
                          <a:solidFill>
                            <a:srgbClr val="000066"/>
                          </a:solidFill>
                          <a:latin typeface="Arial" pitchFamily="34" charset="0"/>
                          <a:ea typeface="ＭＳ Ｐゴシック" pitchFamily="34" charset="-128"/>
                        </a:defRPr>
                      </a:lvl3pPr>
                      <a:lvl4pPr marL="1600200" indent="-228600" defTabSz="457200" eaLnBrk="0" hangingPunct="0">
                        <a:spcBef>
                          <a:spcPct val="20000"/>
                        </a:spcBef>
                        <a:defRPr sz="1200">
                          <a:solidFill>
                            <a:srgbClr val="000066"/>
                          </a:solidFill>
                          <a:latin typeface="Arial" pitchFamily="34" charset="0"/>
                          <a:ea typeface="ＭＳ Ｐゴシック" pitchFamily="34" charset="-128"/>
                        </a:defRPr>
                      </a:lvl4pPr>
                      <a:lvl5pPr marL="2057400" indent="-228600" defTabSz="457200" eaLnBrk="0" hangingPunct="0">
                        <a:spcBef>
                          <a:spcPct val="20000"/>
                        </a:spcBef>
                        <a:defRPr sz="1200">
                          <a:solidFill>
                            <a:srgbClr val="000066"/>
                          </a:solidFill>
                          <a:latin typeface="Arial" pitchFamily="34" charset="0"/>
                          <a:ea typeface="ＭＳ Ｐゴシック" pitchFamily="34" charset="-128"/>
                        </a:defRPr>
                      </a:lvl5pPr>
                      <a:lvl6pPr marL="25146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6pPr>
                      <a:lvl7pPr marL="29718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7pPr>
                      <a:lvl8pPr marL="34290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8pPr>
                      <a:lvl9pPr marL="38862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1800" b="1" i="0" u="none" strike="noStrike" cap="none" normalizeH="0" baseline="0">
                          <a:ln>
                            <a:noFill/>
                          </a:ln>
                          <a:solidFill>
                            <a:schemeClr val="tx2"/>
                          </a:solidFill>
                          <a:effectLst/>
                          <a:latin typeface="Arial"/>
                          <a:ea typeface="ＭＳ Ｐゴシック"/>
                        </a:rPr>
                        <a:t>A</a:t>
                      </a:r>
                      <a:r>
                        <a:rPr kumimoji="0" lang="en-US" altLang="en-US" sz="1800" b="0" i="0" u="none" strike="noStrike" cap="none" normalizeH="0" baseline="0">
                          <a:ln>
                            <a:noFill/>
                          </a:ln>
                          <a:solidFill>
                            <a:schemeClr val="tx1"/>
                          </a:solidFill>
                          <a:effectLst/>
                          <a:latin typeface="Arial"/>
                          <a:ea typeface="ＭＳ Ｐゴシック"/>
                        </a:rPr>
                        <a:t>udience</a:t>
                      </a:r>
                    </a:p>
                  </a:txBody>
                  <a:tcPr marL="137160" marT="91440" marB="91440" horzOverflow="overflow">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noFill/>
                  </a:tcPr>
                </a:tc>
                <a:tc>
                  <a:txBody>
                    <a:bodyPr/>
                    <a:lstStyle>
                      <a:lvl1pPr defTabSz="457200" eaLnBrk="0" hangingPunct="0">
                        <a:spcBef>
                          <a:spcPct val="20000"/>
                        </a:spcBef>
                        <a:defRPr sz="2000">
                          <a:solidFill>
                            <a:srgbClr val="000066"/>
                          </a:solidFill>
                          <a:latin typeface="Arial" pitchFamily="34" charset="0"/>
                          <a:ea typeface="ＭＳ Ｐゴシック" pitchFamily="34" charset="-128"/>
                        </a:defRPr>
                      </a:lvl1pPr>
                      <a:lvl2pPr marL="742950" indent="-285750" defTabSz="457200" eaLnBrk="0" hangingPunct="0">
                        <a:spcBef>
                          <a:spcPct val="20000"/>
                        </a:spcBef>
                        <a:buClr>
                          <a:srgbClr val="FF0000"/>
                        </a:buClr>
                        <a:buFont typeface="Wingdings" pitchFamily="2" charset="2"/>
                        <a:defRPr>
                          <a:solidFill>
                            <a:srgbClr val="000066"/>
                          </a:solidFill>
                          <a:latin typeface="Arial" pitchFamily="34" charset="0"/>
                          <a:ea typeface="ＭＳ Ｐゴシック" pitchFamily="34" charset="-128"/>
                        </a:defRPr>
                      </a:lvl2pPr>
                      <a:lvl3pPr marL="1143000" indent="-228600" defTabSz="457200" eaLnBrk="0" hangingPunct="0">
                        <a:spcBef>
                          <a:spcPct val="20000"/>
                        </a:spcBef>
                        <a:buClr>
                          <a:srgbClr val="0066FF"/>
                        </a:buClr>
                        <a:buFont typeface="Wingdings 3" pitchFamily="18" charset="2"/>
                        <a:defRPr sz="1400">
                          <a:solidFill>
                            <a:srgbClr val="000066"/>
                          </a:solidFill>
                          <a:latin typeface="Arial" pitchFamily="34" charset="0"/>
                          <a:ea typeface="ＭＳ Ｐゴシック" pitchFamily="34" charset="-128"/>
                        </a:defRPr>
                      </a:lvl3pPr>
                      <a:lvl4pPr marL="1600200" indent="-228600" defTabSz="457200" eaLnBrk="0" hangingPunct="0">
                        <a:spcBef>
                          <a:spcPct val="20000"/>
                        </a:spcBef>
                        <a:defRPr sz="1200">
                          <a:solidFill>
                            <a:srgbClr val="000066"/>
                          </a:solidFill>
                          <a:latin typeface="Arial" pitchFamily="34" charset="0"/>
                          <a:ea typeface="ＭＳ Ｐゴシック" pitchFamily="34" charset="-128"/>
                        </a:defRPr>
                      </a:lvl4pPr>
                      <a:lvl5pPr marL="2057400" indent="-228600" defTabSz="457200" eaLnBrk="0" hangingPunct="0">
                        <a:spcBef>
                          <a:spcPct val="20000"/>
                        </a:spcBef>
                        <a:defRPr sz="1200">
                          <a:solidFill>
                            <a:srgbClr val="000066"/>
                          </a:solidFill>
                          <a:latin typeface="Arial" pitchFamily="34" charset="0"/>
                          <a:ea typeface="ＭＳ Ｐゴシック" pitchFamily="34" charset="-128"/>
                        </a:defRPr>
                      </a:lvl5pPr>
                      <a:lvl6pPr marL="25146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6pPr>
                      <a:lvl7pPr marL="29718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7pPr>
                      <a:lvl8pPr marL="34290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8pPr>
                      <a:lvl9pPr marL="38862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1400" b="0" u="none" strike="noStrike" cap="none" normalizeH="0" baseline="0">
                          <a:ln>
                            <a:noFill/>
                          </a:ln>
                          <a:solidFill>
                            <a:schemeClr val="tx1"/>
                          </a:solidFill>
                          <a:effectLst/>
                          <a:latin typeface="Arial"/>
                        </a:rPr>
                        <a:t>For a function this often aligns with our primary stakeholder or a subset/persona of that group. It represents our single most strategic customer for the next 3-5 years. Avoid listing all stakeholders. Design is about focus. </a:t>
                      </a:r>
                      <a:endParaRPr kumimoji="0" lang="en-US" altLang="en-US" sz="1400" b="0" i="0" u="none" strike="noStrike" cap="none" normalizeH="0" baseline="0">
                        <a:ln>
                          <a:noFill/>
                        </a:ln>
                        <a:solidFill>
                          <a:schemeClr val="tx1"/>
                        </a:solidFill>
                        <a:effectLst/>
                        <a:latin typeface="Arial"/>
                        <a:ea typeface="ＭＳ Ｐゴシック"/>
                      </a:endParaRPr>
                    </a:p>
                  </a:txBody>
                  <a:tcPr marT="91440" marB="91440" horzOverflow="overflow">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7546457"/>
                  </a:ext>
                </a:extLst>
              </a:tr>
              <a:tr h="898871">
                <a:tc>
                  <a:txBody>
                    <a:bodyPr/>
                    <a:lstStyle/>
                    <a:p>
                      <a:pPr marL="0" marR="0" lvl="0" indent="0" algn="l" defTabSz="457200" rtl="0" eaLnBrk="1" fontAlgn="base" latinLnBrk="0" hangingPunct="1">
                        <a:lnSpc>
                          <a:spcPct val="100000"/>
                        </a:lnSpc>
                        <a:spcBef>
                          <a:spcPct val="0"/>
                        </a:spcBef>
                        <a:spcAft>
                          <a:spcPct val="0"/>
                        </a:spcAft>
                        <a:buClrTx/>
                        <a:buSzTx/>
                        <a:buFont typeface="Century Gothic" pitchFamily="34" charset="0"/>
                        <a:buNone/>
                        <a:tabLst/>
                        <a:defRPr/>
                      </a:pPr>
                      <a:r>
                        <a:rPr kumimoji="0" lang="en-US" altLang="en-US" sz="1800" b="1" u="none" strike="noStrike" cap="none" normalizeH="0" baseline="0">
                          <a:ln>
                            <a:noFill/>
                          </a:ln>
                          <a:solidFill>
                            <a:schemeClr val="tx2"/>
                          </a:solidFill>
                          <a:effectLst/>
                          <a:latin typeface="+mn-lt"/>
                        </a:rPr>
                        <a:t>N</a:t>
                      </a:r>
                      <a:r>
                        <a:rPr kumimoji="0" lang="en-US" altLang="en-US" sz="1800" b="0" u="none" strike="noStrike" cap="none" normalizeH="0" baseline="0">
                          <a:ln>
                            <a:noFill/>
                          </a:ln>
                          <a:solidFill>
                            <a:schemeClr val="tx1"/>
                          </a:solidFill>
                          <a:effectLst/>
                          <a:latin typeface="+mn-lt"/>
                        </a:rPr>
                        <a:t>iche</a:t>
                      </a:r>
                    </a:p>
                  </a:txBody>
                  <a:tcPr marL="137160" marT="91440" marB="91440" horzOverflow="overflow">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noFill/>
                  </a:tcPr>
                </a:tc>
                <a:tc>
                  <a:txBody>
                    <a:bodyPr/>
                    <a:lstStyle>
                      <a:lvl1pPr eaLnBrk="0" hangingPunct="0">
                        <a:spcBef>
                          <a:spcPct val="20000"/>
                        </a:spcBef>
                        <a:defRPr sz="2000">
                          <a:solidFill>
                            <a:srgbClr val="000066"/>
                          </a:solidFill>
                          <a:latin typeface="Arial" pitchFamily="34" charset="0"/>
                          <a:ea typeface="ＭＳ Ｐゴシック" pitchFamily="34" charset="-128"/>
                        </a:defRPr>
                      </a:lvl1pPr>
                      <a:lvl2pPr marL="742950" indent="-285750" eaLnBrk="0" hangingPunct="0">
                        <a:spcBef>
                          <a:spcPct val="20000"/>
                        </a:spcBef>
                        <a:buClr>
                          <a:srgbClr val="FF0000"/>
                        </a:buClr>
                        <a:buFont typeface="Wingdings" pitchFamily="2" charset="2"/>
                        <a:defRPr>
                          <a:solidFill>
                            <a:srgbClr val="000066"/>
                          </a:solidFill>
                          <a:latin typeface="Arial" pitchFamily="34" charset="0"/>
                          <a:ea typeface="ＭＳ Ｐゴシック" pitchFamily="34" charset="-128"/>
                        </a:defRPr>
                      </a:lvl2pPr>
                      <a:lvl3pPr marL="1143000" indent="-228600" eaLnBrk="0" hangingPunct="0">
                        <a:spcBef>
                          <a:spcPct val="20000"/>
                        </a:spcBef>
                        <a:buClr>
                          <a:srgbClr val="0066FF"/>
                        </a:buClr>
                        <a:buFont typeface="Wingdings 3" pitchFamily="18" charset="2"/>
                        <a:defRPr sz="1400">
                          <a:solidFill>
                            <a:srgbClr val="000066"/>
                          </a:solidFill>
                          <a:latin typeface="Arial" pitchFamily="34" charset="0"/>
                          <a:ea typeface="ＭＳ Ｐゴシック" pitchFamily="34" charset="-128"/>
                        </a:defRPr>
                      </a:lvl3pPr>
                      <a:lvl4pPr marL="1600200" indent="-228600" eaLnBrk="0" hangingPunct="0">
                        <a:spcBef>
                          <a:spcPct val="20000"/>
                        </a:spcBef>
                        <a:defRPr sz="1200">
                          <a:solidFill>
                            <a:srgbClr val="000066"/>
                          </a:solidFill>
                          <a:latin typeface="Arial" pitchFamily="34" charset="0"/>
                          <a:ea typeface="ＭＳ Ｐゴシック" pitchFamily="34" charset="-128"/>
                        </a:defRPr>
                      </a:lvl4pPr>
                      <a:lvl5pPr marL="2057400" indent="-228600" eaLnBrk="0" hangingPunct="0">
                        <a:spcBef>
                          <a:spcPct val="20000"/>
                        </a:spcBef>
                        <a:defRPr sz="1200">
                          <a:solidFill>
                            <a:srgbClr val="000066"/>
                          </a:solidFill>
                          <a:latin typeface="Arial" pitchFamily="34" charset="0"/>
                          <a:ea typeface="ＭＳ Ｐゴシック" pitchFamily="34" charset="-128"/>
                        </a:defRPr>
                      </a:lvl5pPr>
                      <a:lvl6pPr marL="2514600" indent="-228600" eaLnBrk="0" fontAlgn="base" hangingPunct="0">
                        <a:spcBef>
                          <a:spcPct val="20000"/>
                        </a:spcBef>
                        <a:spcAft>
                          <a:spcPct val="0"/>
                        </a:spcAft>
                        <a:defRPr sz="1200">
                          <a:solidFill>
                            <a:srgbClr val="000066"/>
                          </a:solidFill>
                          <a:latin typeface="Arial" pitchFamily="34" charset="0"/>
                          <a:ea typeface="ＭＳ Ｐゴシック" pitchFamily="34" charset="-128"/>
                        </a:defRPr>
                      </a:lvl6pPr>
                      <a:lvl7pPr marL="2971800" indent="-228600" eaLnBrk="0" fontAlgn="base" hangingPunct="0">
                        <a:spcBef>
                          <a:spcPct val="20000"/>
                        </a:spcBef>
                        <a:spcAft>
                          <a:spcPct val="0"/>
                        </a:spcAft>
                        <a:defRPr sz="1200">
                          <a:solidFill>
                            <a:srgbClr val="000066"/>
                          </a:solidFill>
                          <a:latin typeface="Arial" pitchFamily="34" charset="0"/>
                          <a:ea typeface="ＭＳ Ｐゴシック" pitchFamily="34" charset="-128"/>
                        </a:defRPr>
                      </a:lvl7pPr>
                      <a:lvl8pPr marL="3429000" indent="-228600" eaLnBrk="0" fontAlgn="base" hangingPunct="0">
                        <a:spcBef>
                          <a:spcPct val="20000"/>
                        </a:spcBef>
                        <a:spcAft>
                          <a:spcPct val="0"/>
                        </a:spcAft>
                        <a:defRPr sz="1200">
                          <a:solidFill>
                            <a:srgbClr val="000066"/>
                          </a:solidFill>
                          <a:latin typeface="Arial" pitchFamily="34" charset="0"/>
                          <a:ea typeface="ＭＳ Ｐゴシック" pitchFamily="34" charset="-128"/>
                        </a:defRPr>
                      </a:lvl8pPr>
                      <a:lvl9pPr marL="3886200" indent="-228600" eaLnBrk="0" fontAlgn="base" hangingPunct="0">
                        <a:spcBef>
                          <a:spcPct val="20000"/>
                        </a:spcBef>
                        <a:spcAft>
                          <a:spcPct val="0"/>
                        </a:spcAft>
                        <a:defRPr sz="1200">
                          <a:solidFill>
                            <a:srgbClr val="000066"/>
                          </a:solidFill>
                          <a:latin typeface="Arial" pitchFamily="34" charset="0"/>
                          <a:ea typeface="ＭＳ Ｐゴシック" pitchFamily="34" charset="-128"/>
                        </a:defRPr>
                      </a:lvl9pPr>
                    </a:lstStyle>
                    <a:p>
                      <a:pPr marL="0" marR="0" lvl="0" indent="0" algn="l" rtl="0" eaLnBrk="1" fontAlgn="base" latinLnBrk="0" hangingPunct="1">
                        <a:lnSpc>
                          <a:spcPct val="100000"/>
                        </a:lnSpc>
                        <a:spcBef>
                          <a:spcPct val="0"/>
                        </a:spcBef>
                        <a:spcAft>
                          <a:spcPct val="0"/>
                        </a:spcAft>
                        <a:buFontTx/>
                        <a:buNone/>
                      </a:pPr>
                      <a:r>
                        <a:rPr kumimoji="0" lang="en-US" altLang="en-US" sz="1400" b="0" u="none" strike="noStrike" cap="none" normalizeH="0" baseline="0">
                          <a:ln>
                            <a:noFill/>
                          </a:ln>
                          <a:solidFill>
                            <a:schemeClr val="tx1"/>
                          </a:solidFill>
                          <a:effectLst/>
                          <a:latin typeface="Arial"/>
                        </a:rPr>
                        <a:t>Articulates 3-4 things you can do to provide the </a:t>
                      </a:r>
                      <a:r>
                        <a:rPr kumimoji="0" lang="en-US" altLang="en-US" sz="1400" b="0" u="sng" strike="noStrike" cap="none" normalizeH="0" baseline="0">
                          <a:ln>
                            <a:noFill/>
                          </a:ln>
                          <a:solidFill>
                            <a:schemeClr val="tx1"/>
                          </a:solidFill>
                          <a:effectLst/>
                          <a:latin typeface="Arial"/>
                        </a:rPr>
                        <a:t>most</a:t>
                      </a:r>
                      <a:r>
                        <a:rPr kumimoji="0" lang="en-US" altLang="en-US" sz="1400" b="0" u="none" strike="noStrike" cap="none" normalizeH="0" baseline="0">
                          <a:ln>
                            <a:noFill/>
                          </a:ln>
                          <a:solidFill>
                            <a:schemeClr val="tx1"/>
                          </a:solidFill>
                          <a:effectLst/>
                          <a:latin typeface="Arial"/>
                        </a:rPr>
                        <a:t> value to your audience. What do they want you to be good at? If they had the choice, why would they use you vs. an external firm? What value do you provide that no one else could provide them? This may include elements of reliability, speed, or excellence in a particular service or internal product you provide. This enables them to do their most strategic work better or allows them to focus on it. This is the work that when done right, makes them love you and reliant on you. It’s best decided by filling in the following statement “</a:t>
                      </a:r>
                      <a:r>
                        <a:rPr kumimoji="0" lang="en-US" altLang="en-US" sz="1400" b="0" i="1" u="none" strike="noStrike" cap="none" normalizeH="0" baseline="0">
                          <a:ln>
                            <a:noFill/>
                          </a:ln>
                          <a:solidFill>
                            <a:schemeClr val="tx1"/>
                          </a:solidFill>
                          <a:effectLst/>
                          <a:latin typeface="Arial"/>
                        </a:rPr>
                        <a:t>Besides the table stakes, the most valuable thing you can do for us is...”</a:t>
                      </a:r>
                    </a:p>
                  </a:txBody>
                  <a:tcPr marT="91440" marB="91440" horzOverflow="overflow">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60493420"/>
                  </a:ext>
                </a:extLst>
              </a:tr>
              <a:tr h="898871">
                <a:tc>
                  <a:txBody>
                    <a:bodyPr/>
                    <a:lstStyle>
                      <a:lvl1pPr eaLnBrk="0" hangingPunct="0">
                        <a:spcBef>
                          <a:spcPct val="20000"/>
                        </a:spcBef>
                        <a:defRPr sz="2000">
                          <a:solidFill>
                            <a:srgbClr val="000066"/>
                          </a:solidFill>
                          <a:latin typeface="Arial" pitchFamily="34" charset="0"/>
                          <a:ea typeface="ＭＳ Ｐゴシック" pitchFamily="34" charset="-128"/>
                        </a:defRPr>
                      </a:lvl1pPr>
                      <a:lvl2pPr marL="742950" indent="-285750" eaLnBrk="0" hangingPunct="0">
                        <a:spcBef>
                          <a:spcPct val="20000"/>
                        </a:spcBef>
                        <a:buClr>
                          <a:srgbClr val="FF0000"/>
                        </a:buClr>
                        <a:buFont typeface="Wingdings" pitchFamily="2" charset="2"/>
                        <a:defRPr>
                          <a:solidFill>
                            <a:srgbClr val="000066"/>
                          </a:solidFill>
                          <a:latin typeface="Arial" pitchFamily="34" charset="0"/>
                          <a:ea typeface="ＭＳ Ｐゴシック" pitchFamily="34" charset="-128"/>
                        </a:defRPr>
                      </a:lvl2pPr>
                      <a:lvl3pPr marL="1143000" indent="-228600" eaLnBrk="0" hangingPunct="0">
                        <a:spcBef>
                          <a:spcPct val="20000"/>
                        </a:spcBef>
                        <a:buClr>
                          <a:srgbClr val="0066FF"/>
                        </a:buClr>
                        <a:buFont typeface="Wingdings 3" pitchFamily="18" charset="2"/>
                        <a:defRPr sz="1400">
                          <a:solidFill>
                            <a:srgbClr val="000066"/>
                          </a:solidFill>
                          <a:latin typeface="Arial" pitchFamily="34" charset="0"/>
                          <a:ea typeface="ＭＳ Ｐゴシック" pitchFamily="34" charset="-128"/>
                        </a:defRPr>
                      </a:lvl3pPr>
                      <a:lvl4pPr marL="1600200" indent="-228600" eaLnBrk="0" hangingPunct="0">
                        <a:spcBef>
                          <a:spcPct val="20000"/>
                        </a:spcBef>
                        <a:defRPr sz="1200">
                          <a:solidFill>
                            <a:srgbClr val="000066"/>
                          </a:solidFill>
                          <a:latin typeface="Arial" pitchFamily="34" charset="0"/>
                          <a:ea typeface="ＭＳ Ｐゴシック" pitchFamily="34" charset="-128"/>
                        </a:defRPr>
                      </a:lvl4pPr>
                      <a:lvl5pPr marL="2057400" indent="-228600" eaLnBrk="0" hangingPunct="0">
                        <a:spcBef>
                          <a:spcPct val="20000"/>
                        </a:spcBef>
                        <a:defRPr sz="1200">
                          <a:solidFill>
                            <a:srgbClr val="000066"/>
                          </a:solidFill>
                          <a:latin typeface="Arial" pitchFamily="34" charset="0"/>
                          <a:ea typeface="ＭＳ Ｐゴシック" pitchFamily="34" charset="-128"/>
                        </a:defRPr>
                      </a:lvl5pPr>
                      <a:lvl6pPr marL="2514600" indent="-228600" eaLnBrk="0" fontAlgn="base" hangingPunct="0">
                        <a:spcBef>
                          <a:spcPct val="20000"/>
                        </a:spcBef>
                        <a:spcAft>
                          <a:spcPct val="0"/>
                        </a:spcAft>
                        <a:defRPr sz="1200">
                          <a:solidFill>
                            <a:srgbClr val="000066"/>
                          </a:solidFill>
                          <a:latin typeface="Arial" pitchFamily="34" charset="0"/>
                          <a:ea typeface="ＭＳ Ｐゴシック" pitchFamily="34" charset="-128"/>
                        </a:defRPr>
                      </a:lvl6pPr>
                      <a:lvl7pPr marL="2971800" indent="-228600" eaLnBrk="0" fontAlgn="base" hangingPunct="0">
                        <a:spcBef>
                          <a:spcPct val="20000"/>
                        </a:spcBef>
                        <a:spcAft>
                          <a:spcPct val="0"/>
                        </a:spcAft>
                        <a:defRPr sz="1200">
                          <a:solidFill>
                            <a:srgbClr val="000066"/>
                          </a:solidFill>
                          <a:latin typeface="Arial" pitchFamily="34" charset="0"/>
                          <a:ea typeface="ＭＳ Ｐゴシック" pitchFamily="34" charset="-128"/>
                        </a:defRPr>
                      </a:lvl7pPr>
                      <a:lvl8pPr marL="3429000" indent="-228600" eaLnBrk="0" fontAlgn="base" hangingPunct="0">
                        <a:spcBef>
                          <a:spcPct val="20000"/>
                        </a:spcBef>
                        <a:spcAft>
                          <a:spcPct val="0"/>
                        </a:spcAft>
                        <a:defRPr sz="1200">
                          <a:solidFill>
                            <a:srgbClr val="000066"/>
                          </a:solidFill>
                          <a:latin typeface="Arial" pitchFamily="34" charset="0"/>
                          <a:ea typeface="ＭＳ Ｐゴシック" pitchFamily="34" charset="-128"/>
                        </a:defRPr>
                      </a:lvl8pPr>
                      <a:lvl9pPr marL="3886200" indent="-228600" eaLnBrk="0" fontAlgn="base" hangingPunct="0">
                        <a:spcBef>
                          <a:spcPct val="20000"/>
                        </a:spcBef>
                        <a:spcAft>
                          <a:spcPct val="0"/>
                        </a:spcAft>
                        <a:defRPr sz="1200">
                          <a:solidFill>
                            <a:srgbClr val="000066"/>
                          </a:solidFill>
                          <a:latin typeface="Arial" pitchFamily="34" charset="0"/>
                          <a:ea typeface="ＭＳ Ｐゴシック" pitchFamily="34" charset="-128"/>
                        </a:defRPr>
                      </a:lvl9pPr>
                    </a:lstStyle>
                    <a:p>
                      <a:pPr marL="0" marR="0" lvl="0" indent="0" algn="l" defTabSz="457200" rtl="0" eaLnBrk="1" fontAlgn="base" latinLnBrk="0" hangingPunct="1">
                        <a:lnSpc>
                          <a:spcPct val="100000"/>
                        </a:lnSpc>
                        <a:spcBef>
                          <a:spcPct val="0"/>
                        </a:spcBef>
                        <a:spcAft>
                          <a:spcPct val="0"/>
                        </a:spcAft>
                        <a:buClrTx/>
                        <a:buSzTx/>
                        <a:buFont typeface="Century Gothic" pitchFamily="34" charset="0"/>
                        <a:buNone/>
                        <a:tabLst/>
                        <a:defRPr/>
                      </a:pPr>
                      <a:r>
                        <a:rPr kumimoji="0" lang="en-US" altLang="en-US" sz="1800" b="1" i="0" u="none" strike="noStrike" cap="none" normalizeH="0" baseline="0">
                          <a:ln>
                            <a:noFill/>
                          </a:ln>
                          <a:solidFill>
                            <a:schemeClr val="tx2"/>
                          </a:solidFill>
                          <a:effectLst/>
                          <a:latin typeface="Arial"/>
                          <a:ea typeface="ＭＳ Ｐゴシック"/>
                          <a:cs typeface="Arial"/>
                        </a:rPr>
                        <a:t>C</a:t>
                      </a:r>
                      <a:r>
                        <a:rPr kumimoji="0" lang="en-US" altLang="en-US" sz="1800" b="0" i="0" u="none" strike="noStrike" cap="none" normalizeH="0" baseline="0">
                          <a:ln>
                            <a:noFill/>
                          </a:ln>
                          <a:solidFill>
                            <a:schemeClr val="tx1"/>
                          </a:solidFill>
                          <a:effectLst/>
                          <a:latin typeface="Arial"/>
                          <a:ea typeface="ＭＳ Ｐゴシック"/>
                          <a:cs typeface="Arial"/>
                        </a:rPr>
                        <a:t>ritical </a:t>
                      </a:r>
                      <a:r>
                        <a:rPr kumimoji="0" lang="en-US" altLang="en-US" sz="1800" b="1" i="0" u="none" strike="noStrike" cap="none" normalizeH="0" baseline="0">
                          <a:ln>
                            <a:noFill/>
                          </a:ln>
                          <a:solidFill>
                            <a:schemeClr val="tx2"/>
                          </a:solidFill>
                          <a:effectLst/>
                          <a:latin typeface="Arial"/>
                          <a:ea typeface="ＭＳ Ｐゴシック"/>
                          <a:cs typeface="Arial"/>
                        </a:rPr>
                        <a:t>H</a:t>
                      </a:r>
                      <a:r>
                        <a:rPr kumimoji="0" lang="en-US" altLang="en-US" sz="1800" b="0" i="0" u="none" strike="noStrike" cap="none" normalizeH="0" baseline="0">
                          <a:ln>
                            <a:noFill/>
                          </a:ln>
                          <a:solidFill>
                            <a:schemeClr val="tx1"/>
                          </a:solidFill>
                          <a:effectLst/>
                          <a:latin typeface="Arial"/>
                          <a:ea typeface="ＭＳ Ｐゴシック"/>
                          <a:cs typeface="Arial"/>
                        </a:rPr>
                        <a:t>inge Points</a:t>
                      </a:r>
                      <a:endParaRPr kumimoji="0" lang="en-US" altLang="en-US" sz="1800" b="0" i="0" u="none" strike="noStrike" cap="none" normalizeH="0" baseline="0">
                        <a:ln>
                          <a:noFill/>
                        </a:ln>
                        <a:solidFill>
                          <a:schemeClr val="tx2"/>
                        </a:solidFill>
                        <a:effectLst/>
                        <a:latin typeface="Arial"/>
                        <a:ea typeface="ＭＳ Ｐゴシック"/>
                        <a:cs typeface="Arial"/>
                      </a:endParaRPr>
                    </a:p>
                  </a:txBody>
                  <a:tcPr marL="137160" marT="91440" marB="91440" horzOverflow="overflow">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noFill/>
                  </a:tcPr>
                </a:tc>
                <a:tc>
                  <a:txBody>
                    <a:bodyPr/>
                    <a:lstStyle>
                      <a:lvl1pPr marL="1588" indent="-1588" defTabSz="457200" eaLnBrk="0" hangingPunct="0">
                        <a:spcBef>
                          <a:spcPct val="20000"/>
                        </a:spcBef>
                        <a:defRPr sz="2000">
                          <a:solidFill>
                            <a:srgbClr val="000066"/>
                          </a:solidFill>
                          <a:latin typeface="Arial" pitchFamily="34" charset="0"/>
                          <a:ea typeface="ＭＳ Ｐゴシック" pitchFamily="34" charset="-128"/>
                        </a:defRPr>
                      </a:lvl1pPr>
                      <a:lvl2pPr marL="742950" indent="-285750" defTabSz="457200" eaLnBrk="0" hangingPunct="0">
                        <a:spcBef>
                          <a:spcPct val="20000"/>
                        </a:spcBef>
                        <a:buClr>
                          <a:srgbClr val="FF0000"/>
                        </a:buClr>
                        <a:buFont typeface="Wingdings" pitchFamily="2" charset="2"/>
                        <a:defRPr>
                          <a:solidFill>
                            <a:srgbClr val="000066"/>
                          </a:solidFill>
                          <a:latin typeface="Arial" pitchFamily="34" charset="0"/>
                          <a:ea typeface="ＭＳ Ｐゴシック" pitchFamily="34" charset="-128"/>
                        </a:defRPr>
                      </a:lvl2pPr>
                      <a:lvl3pPr marL="1143000" indent="-228600" defTabSz="457200" eaLnBrk="0" hangingPunct="0">
                        <a:spcBef>
                          <a:spcPct val="20000"/>
                        </a:spcBef>
                        <a:buClr>
                          <a:srgbClr val="0066FF"/>
                        </a:buClr>
                        <a:buFont typeface="Wingdings 3" pitchFamily="18" charset="2"/>
                        <a:defRPr sz="1400">
                          <a:solidFill>
                            <a:srgbClr val="000066"/>
                          </a:solidFill>
                          <a:latin typeface="Arial" pitchFamily="34" charset="0"/>
                          <a:ea typeface="ＭＳ Ｐゴシック" pitchFamily="34" charset="-128"/>
                        </a:defRPr>
                      </a:lvl3pPr>
                      <a:lvl4pPr marL="1600200" indent="-228600" defTabSz="457200" eaLnBrk="0" hangingPunct="0">
                        <a:spcBef>
                          <a:spcPct val="20000"/>
                        </a:spcBef>
                        <a:defRPr sz="1200">
                          <a:solidFill>
                            <a:srgbClr val="000066"/>
                          </a:solidFill>
                          <a:latin typeface="Arial" pitchFamily="34" charset="0"/>
                          <a:ea typeface="ＭＳ Ｐゴシック" pitchFamily="34" charset="-128"/>
                        </a:defRPr>
                      </a:lvl4pPr>
                      <a:lvl5pPr marL="2057400" indent="-228600" defTabSz="457200" eaLnBrk="0" hangingPunct="0">
                        <a:spcBef>
                          <a:spcPct val="20000"/>
                        </a:spcBef>
                        <a:defRPr sz="1200">
                          <a:solidFill>
                            <a:srgbClr val="000066"/>
                          </a:solidFill>
                          <a:latin typeface="Arial" pitchFamily="34" charset="0"/>
                          <a:ea typeface="ＭＳ Ｐゴシック" pitchFamily="34" charset="-128"/>
                        </a:defRPr>
                      </a:lvl5pPr>
                      <a:lvl6pPr marL="25146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6pPr>
                      <a:lvl7pPr marL="29718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7pPr>
                      <a:lvl8pPr marL="34290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8pPr>
                      <a:lvl9pPr marL="38862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9pPr>
                    </a:lstStyle>
                    <a:p>
                      <a:pPr marL="1270" marR="0" lvl="0" indent="-1270" algn="l" rtl="0" eaLnBrk="1" fontAlgn="base" latinLnBrk="0" hangingPunct="1">
                        <a:lnSpc>
                          <a:spcPct val="100000"/>
                        </a:lnSpc>
                        <a:spcBef>
                          <a:spcPct val="0"/>
                        </a:spcBef>
                        <a:spcAft>
                          <a:spcPct val="0"/>
                        </a:spcAft>
                        <a:buFont typeface="+mj-lt" charset="0"/>
                        <a:buNone/>
                      </a:pPr>
                      <a:r>
                        <a:rPr kumimoji="0" lang="en-US" altLang="en-US" sz="1400" b="0" u="none" strike="noStrike" cap="none" normalizeH="0" baseline="0">
                          <a:ln>
                            <a:noFill/>
                          </a:ln>
                          <a:solidFill>
                            <a:schemeClr val="tx1"/>
                          </a:solidFill>
                          <a:effectLst/>
                          <a:latin typeface="Arial"/>
                        </a:rPr>
                        <a:t>The Critical Hinge Points are 1-2 table stakes (not included in your </a:t>
                      </a:r>
                      <a:r>
                        <a:rPr kumimoji="0" lang="en-US" altLang="en-US" sz="1400" b="1" u="none" strike="noStrike" cap="none" normalizeH="0" baseline="0">
                          <a:ln>
                            <a:noFill/>
                          </a:ln>
                          <a:solidFill>
                            <a:schemeClr val="tx1"/>
                          </a:solidFill>
                          <a:effectLst/>
                          <a:latin typeface="Arial"/>
                        </a:rPr>
                        <a:t>Niche)</a:t>
                      </a:r>
                      <a:r>
                        <a:rPr kumimoji="0" lang="en-US" altLang="en-US" sz="1400" b="0" u="none" strike="noStrike" cap="none" normalizeH="0" baseline="0">
                          <a:ln>
                            <a:noFill/>
                          </a:ln>
                          <a:solidFill>
                            <a:schemeClr val="tx1"/>
                          </a:solidFill>
                          <a:effectLst/>
                          <a:latin typeface="Arial"/>
                        </a:rPr>
                        <a:t> that also need to heavily influence the design of your organization. For some functions or teams, these may be covered already in your Niche Statements. This is a place to capture elements that aren’t necessarily the most recognized by the</a:t>
                      </a:r>
                      <a:r>
                        <a:rPr kumimoji="0" lang="en-US" altLang="en-US" sz="1400" b="1" u="none" strike="noStrike" cap="none" normalizeH="0" baseline="0">
                          <a:ln>
                            <a:noFill/>
                          </a:ln>
                          <a:solidFill>
                            <a:schemeClr val="tx1"/>
                          </a:solidFill>
                          <a:effectLst/>
                          <a:latin typeface="Arial"/>
                        </a:rPr>
                        <a:t> Audience</a:t>
                      </a:r>
                      <a:r>
                        <a:rPr kumimoji="0" lang="en-US" altLang="en-US" sz="1400" b="0" u="none" strike="noStrike" cap="none" normalizeH="0" baseline="0">
                          <a:ln>
                            <a:noFill/>
                          </a:ln>
                          <a:solidFill>
                            <a:schemeClr val="tx1"/>
                          </a:solidFill>
                          <a:effectLst/>
                          <a:latin typeface="Arial"/>
                        </a:rPr>
                        <a:t>, but they must be protected or heavily considered as you design the organization. They also may be high level elements that are currently broken and causing the organization significant problems. These problems distract from focusing on the </a:t>
                      </a:r>
                      <a:r>
                        <a:rPr kumimoji="0" lang="en-US" altLang="en-US" sz="1400" b="1" u="none" strike="noStrike" cap="none" normalizeH="0" baseline="0">
                          <a:ln>
                            <a:noFill/>
                          </a:ln>
                          <a:solidFill>
                            <a:schemeClr val="tx1"/>
                          </a:solidFill>
                          <a:effectLst/>
                          <a:latin typeface="Arial"/>
                        </a:rPr>
                        <a:t>Niche</a:t>
                      </a:r>
                      <a:r>
                        <a:rPr kumimoji="0" lang="en-US" altLang="en-US" sz="1400" b="0" u="none" strike="noStrike" cap="none" normalizeH="0" baseline="0">
                          <a:ln>
                            <a:noFill/>
                          </a:ln>
                          <a:solidFill>
                            <a:schemeClr val="tx1"/>
                          </a:solidFill>
                          <a:effectLst/>
                          <a:latin typeface="Arial"/>
                        </a:rPr>
                        <a:t> and must be resolved in the design. </a:t>
                      </a:r>
                    </a:p>
                  </a:txBody>
                  <a:tcPr marT="91440" marB="91440" horzOverflow="overflow">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53649129"/>
                  </a:ext>
                </a:extLst>
              </a:tr>
              <a:tr h="898871">
                <a:tc>
                  <a:txBody>
                    <a:bodyPr/>
                    <a:lstStyle/>
                    <a:p>
                      <a:pPr marL="11113" marR="0" lvl="0" indent="0" algn="l" rtl="0" eaLnBrk="1" fontAlgn="base" latinLnBrk="0" hangingPunct="1">
                        <a:lnSpc>
                          <a:spcPct val="100000"/>
                        </a:lnSpc>
                        <a:spcBef>
                          <a:spcPct val="0"/>
                        </a:spcBef>
                        <a:spcAft>
                          <a:spcPct val="0"/>
                        </a:spcAft>
                        <a:buFont typeface="+mj-lt" charset="0"/>
                        <a:buNone/>
                        <a:tabLst/>
                      </a:pPr>
                      <a:r>
                        <a:rPr kumimoji="0" lang="en-US" altLang="en-US" sz="1800" b="1" u="none" strike="noStrike" cap="none" normalizeH="0" baseline="0">
                          <a:ln>
                            <a:noFill/>
                          </a:ln>
                          <a:solidFill>
                            <a:schemeClr val="tx2"/>
                          </a:solidFill>
                          <a:effectLst/>
                          <a:latin typeface="+mn-lt"/>
                        </a:rPr>
                        <a:t>O</a:t>
                      </a:r>
                      <a:r>
                        <a:rPr kumimoji="0" lang="en-US" altLang="en-US" sz="1800" b="0" u="none" strike="noStrike" cap="none" normalizeH="0" baseline="0">
                          <a:ln>
                            <a:noFill/>
                          </a:ln>
                          <a:solidFill>
                            <a:schemeClr val="tx1"/>
                          </a:solidFill>
                          <a:effectLst/>
                          <a:latin typeface="+mn-lt"/>
                        </a:rPr>
                        <a:t>mits</a:t>
                      </a:r>
                    </a:p>
                  </a:txBody>
                  <a:tcPr marL="137160" marT="91440" marB="91440">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noFill/>
                  </a:tcPr>
                </a:tc>
                <a:tc>
                  <a:txBody>
                    <a:bodyPr/>
                    <a:lstStyle>
                      <a:lvl1pPr marL="342900" indent="-342900" defTabSz="457200" eaLnBrk="0" hangingPunct="0">
                        <a:spcBef>
                          <a:spcPct val="20000"/>
                        </a:spcBef>
                        <a:defRPr sz="2000">
                          <a:solidFill>
                            <a:srgbClr val="000066"/>
                          </a:solidFill>
                          <a:latin typeface="Arial" pitchFamily="34" charset="0"/>
                          <a:ea typeface="ＭＳ Ｐゴシック" pitchFamily="34" charset="-128"/>
                        </a:defRPr>
                      </a:lvl1pPr>
                      <a:lvl2pPr marL="742950" indent="-285750" defTabSz="457200" eaLnBrk="0" hangingPunct="0">
                        <a:spcBef>
                          <a:spcPct val="20000"/>
                        </a:spcBef>
                        <a:buClr>
                          <a:srgbClr val="FF0000"/>
                        </a:buClr>
                        <a:buFont typeface="Wingdings" pitchFamily="2" charset="2"/>
                        <a:defRPr>
                          <a:solidFill>
                            <a:srgbClr val="000066"/>
                          </a:solidFill>
                          <a:latin typeface="Arial" pitchFamily="34" charset="0"/>
                          <a:ea typeface="ＭＳ Ｐゴシック" pitchFamily="34" charset="-128"/>
                        </a:defRPr>
                      </a:lvl2pPr>
                      <a:lvl3pPr marL="1143000" indent="-228600" defTabSz="457200" eaLnBrk="0" hangingPunct="0">
                        <a:spcBef>
                          <a:spcPct val="20000"/>
                        </a:spcBef>
                        <a:buClr>
                          <a:srgbClr val="0066FF"/>
                        </a:buClr>
                        <a:buFont typeface="Wingdings 3" pitchFamily="18" charset="2"/>
                        <a:defRPr sz="1400">
                          <a:solidFill>
                            <a:srgbClr val="000066"/>
                          </a:solidFill>
                          <a:latin typeface="Arial" pitchFamily="34" charset="0"/>
                          <a:ea typeface="ＭＳ Ｐゴシック" pitchFamily="34" charset="-128"/>
                        </a:defRPr>
                      </a:lvl3pPr>
                      <a:lvl4pPr marL="1600200" indent="-228600" defTabSz="457200" eaLnBrk="0" hangingPunct="0">
                        <a:spcBef>
                          <a:spcPct val="20000"/>
                        </a:spcBef>
                        <a:defRPr sz="1200">
                          <a:solidFill>
                            <a:srgbClr val="000066"/>
                          </a:solidFill>
                          <a:latin typeface="Arial" pitchFamily="34" charset="0"/>
                          <a:ea typeface="ＭＳ Ｐゴシック" pitchFamily="34" charset="-128"/>
                        </a:defRPr>
                      </a:lvl4pPr>
                      <a:lvl5pPr marL="2057400" indent="-228600" defTabSz="457200" eaLnBrk="0" hangingPunct="0">
                        <a:spcBef>
                          <a:spcPct val="20000"/>
                        </a:spcBef>
                        <a:defRPr sz="1200">
                          <a:solidFill>
                            <a:srgbClr val="000066"/>
                          </a:solidFill>
                          <a:latin typeface="Arial" pitchFamily="34" charset="0"/>
                          <a:ea typeface="ＭＳ Ｐゴシック" pitchFamily="34" charset="-128"/>
                        </a:defRPr>
                      </a:lvl5pPr>
                      <a:lvl6pPr marL="25146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6pPr>
                      <a:lvl7pPr marL="29718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7pPr>
                      <a:lvl8pPr marL="34290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8pPr>
                      <a:lvl9pPr marL="38862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9pPr>
                    </a:lstStyle>
                    <a:p>
                      <a:pPr marL="9525" marR="0" lvl="0" indent="-9525" algn="l" defTabSz="457200" rtl="0" eaLnBrk="1" fontAlgn="base" latinLnBrk="0" hangingPunct="1">
                        <a:lnSpc>
                          <a:spcPct val="100000"/>
                        </a:lnSpc>
                        <a:spcBef>
                          <a:spcPct val="0"/>
                        </a:spcBef>
                        <a:spcAft>
                          <a:spcPct val="0"/>
                        </a:spcAft>
                        <a:buClrTx/>
                        <a:buSzTx/>
                        <a:buFont typeface="+mj-lt" charset="0"/>
                        <a:buNone/>
                        <a:tabLst/>
                        <a:defRPr/>
                      </a:pPr>
                      <a:r>
                        <a:rPr kumimoji="0" lang="en-US" altLang="en-US" sz="1400" b="0" u="none" strike="noStrike" cap="none" normalizeH="0" baseline="0">
                          <a:ln>
                            <a:noFill/>
                          </a:ln>
                          <a:solidFill>
                            <a:schemeClr val="tx1"/>
                          </a:solidFill>
                          <a:effectLst/>
                          <a:latin typeface="Arial"/>
                        </a:rPr>
                        <a:t>At the functional or team level, Omits may include internal customers or stakeholders we won’t serve or serve with a lower degree of touch, products, services, or features we won’t offer, ways we won’t engage, parts of the business we won’t support and things we’ll just be average at. They may include closing business units, sunsetting products or stopping certain things we do today. They may also include things we need to keep doing but do less of to a lesser degree of excellence.</a:t>
                      </a:r>
                    </a:p>
                  </a:txBody>
                  <a:tcPr marT="91440" marB="91440" horzOverflow="overflow">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05031595"/>
                  </a:ext>
                </a:extLst>
              </a:tr>
              <a:tr h="612867">
                <a:tc>
                  <a:txBody>
                    <a:bodyPr/>
                    <a:lstStyle/>
                    <a:p>
                      <a:r>
                        <a:rPr kumimoji="0" lang="en-US" sz="1800" b="1" u="none" strike="noStrike" cap="none" normalizeH="0" baseline="0">
                          <a:ln>
                            <a:noFill/>
                          </a:ln>
                          <a:solidFill>
                            <a:schemeClr val="tx2"/>
                          </a:solidFill>
                          <a:effectLst/>
                          <a:latin typeface="+mn-lt"/>
                        </a:rPr>
                        <a:t>R</a:t>
                      </a:r>
                      <a:r>
                        <a:rPr kumimoji="0" lang="en-US" sz="1800" b="0" u="none" strike="noStrike" cap="none" normalizeH="0" baseline="0">
                          <a:ln>
                            <a:noFill/>
                          </a:ln>
                          <a:solidFill>
                            <a:schemeClr val="tx1"/>
                          </a:solidFill>
                          <a:effectLst/>
                          <a:latin typeface="+mn-lt"/>
                        </a:rPr>
                        <a:t>esults</a:t>
                      </a:r>
                      <a:endParaRPr lang="en-US" b="0">
                        <a:solidFill>
                          <a:schemeClr val="tx1"/>
                        </a:solidFill>
                      </a:endParaRPr>
                    </a:p>
                  </a:txBody>
                  <a:tcPr marL="137160" marT="91440" marB="91440">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noFill/>
                  </a:tcPr>
                </a:tc>
                <a:tc>
                  <a:txBody>
                    <a:bodyPr/>
                    <a:lstStyle>
                      <a:lvl1pPr marL="342900" indent="-342900" defTabSz="457200" eaLnBrk="0" hangingPunct="0">
                        <a:spcBef>
                          <a:spcPct val="20000"/>
                        </a:spcBef>
                        <a:defRPr sz="2000">
                          <a:solidFill>
                            <a:srgbClr val="000066"/>
                          </a:solidFill>
                          <a:latin typeface="Arial" pitchFamily="34" charset="0"/>
                          <a:ea typeface="ＭＳ Ｐゴシック" pitchFamily="34" charset="-128"/>
                        </a:defRPr>
                      </a:lvl1pPr>
                      <a:lvl2pPr marL="742950" indent="-285750" defTabSz="457200" eaLnBrk="0" hangingPunct="0">
                        <a:spcBef>
                          <a:spcPct val="20000"/>
                        </a:spcBef>
                        <a:buClr>
                          <a:srgbClr val="FF0000"/>
                        </a:buClr>
                        <a:buFont typeface="Wingdings" pitchFamily="2" charset="2"/>
                        <a:defRPr>
                          <a:solidFill>
                            <a:srgbClr val="000066"/>
                          </a:solidFill>
                          <a:latin typeface="Arial" pitchFamily="34" charset="0"/>
                          <a:ea typeface="ＭＳ Ｐゴシック" pitchFamily="34" charset="-128"/>
                        </a:defRPr>
                      </a:lvl2pPr>
                      <a:lvl3pPr marL="1143000" indent="-228600" defTabSz="457200" eaLnBrk="0" hangingPunct="0">
                        <a:spcBef>
                          <a:spcPct val="20000"/>
                        </a:spcBef>
                        <a:buClr>
                          <a:srgbClr val="0066FF"/>
                        </a:buClr>
                        <a:buFont typeface="Wingdings 3" pitchFamily="18" charset="2"/>
                        <a:defRPr sz="1400">
                          <a:solidFill>
                            <a:srgbClr val="000066"/>
                          </a:solidFill>
                          <a:latin typeface="Arial" pitchFamily="34" charset="0"/>
                          <a:ea typeface="ＭＳ Ｐゴシック" pitchFamily="34" charset="-128"/>
                        </a:defRPr>
                      </a:lvl3pPr>
                      <a:lvl4pPr marL="1600200" indent="-228600" defTabSz="457200" eaLnBrk="0" hangingPunct="0">
                        <a:spcBef>
                          <a:spcPct val="20000"/>
                        </a:spcBef>
                        <a:defRPr sz="1200">
                          <a:solidFill>
                            <a:srgbClr val="000066"/>
                          </a:solidFill>
                          <a:latin typeface="Arial" pitchFamily="34" charset="0"/>
                          <a:ea typeface="ＭＳ Ｐゴシック" pitchFamily="34" charset="-128"/>
                        </a:defRPr>
                      </a:lvl4pPr>
                      <a:lvl5pPr marL="2057400" indent="-228600" defTabSz="457200" eaLnBrk="0" hangingPunct="0">
                        <a:spcBef>
                          <a:spcPct val="20000"/>
                        </a:spcBef>
                        <a:defRPr sz="1200">
                          <a:solidFill>
                            <a:srgbClr val="000066"/>
                          </a:solidFill>
                          <a:latin typeface="Arial" pitchFamily="34" charset="0"/>
                          <a:ea typeface="ＭＳ Ｐゴシック" pitchFamily="34" charset="-128"/>
                        </a:defRPr>
                      </a:lvl5pPr>
                      <a:lvl6pPr marL="25146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6pPr>
                      <a:lvl7pPr marL="29718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7pPr>
                      <a:lvl8pPr marL="34290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8pPr>
                      <a:lvl9pPr marL="3886200" indent="-228600" defTabSz="457200" eaLnBrk="0" fontAlgn="base" hangingPunct="0">
                        <a:spcBef>
                          <a:spcPct val="20000"/>
                        </a:spcBef>
                        <a:spcAft>
                          <a:spcPct val="0"/>
                        </a:spcAft>
                        <a:defRPr sz="1200">
                          <a:solidFill>
                            <a:srgbClr val="000066"/>
                          </a:solidFill>
                          <a:latin typeface="Arial" pitchFamily="34" charset="0"/>
                          <a:ea typeface="ＭＳ Ｐゴシック" pitchFamily="34" charset="-128"/>
                        </a:defRPr>
                      </a:lvl9pPr>
                    </a:lstStyle>
                    <a:p>
                      <a:pPr marL="0" marR="0" lvl="0" indent="0" algn="l" defTabSz="457200" rtl="0" eaLnBrk="1" fontAlgn="base" latinLnBrk="0" hangingPunct="1">
                        <a:lnSpc>
                          <a:spcPct val="100000"/>
                        </a:lnSpc>
                        <a:spcBef>
                          <a:spcPct val="0"/>
                        </a:spcBef>
                        <a:spcAft>
                          <a:spcPct val="0"/>
                        </a:spcAft>
                        <a:buClrTx/>
                        <a:buSzTx/>
                        <a:buFont typeface="Century Gothic" pitchFamily="34" charset="0"/>
                        <a:buNone/>
                        <a:tabLst/>
                        <a:defRPr/>
                      </a:pPr>
                      <a:r>
                        <a:rPr kumimoji="0" lang="en-US" altLang="en-US" sz="1400" b="0" u="none" strike="noStrike" cap="none" normalizeH="0" baseline="0">
                          <a:ln>
                            <a:noFill/>
                          </a:ln>
                          <a:solidFill>
                            <a:schemeClr val="tx1"/>
                          </a:solidFill>
                          <a:effectLst/>
                          <a:latin typeface="Arial"/>
                        </a:rPr>
                        <a:t>These are the desired results that are driving the need for design. They may include cost cutting targets, growth targets, growing into new markets or new revenue or margin models. We are answering the question, “What enterprise success look like?”</a:t>
                      </a:r>
                    </a:p>
                  </a:txBody>
                  <a:tcPr marT="91440" marB="91440" horzOverflow="overflow">
                    <a:lnL w="12700" cap="flat" cmpd="sng" algn="ctr">
                      <a:solidFill>
                        <a:schemeClr val="tx1">
                          <a:lumMod val="25000"/>
                          <a:lumOff val="75000"/>
                        </a:schemeClr>
                      </a:solidFill>
                      <a:prstDash val="sysDot"/>
                      <a:round/>
                      <a:headEnd type="none" w="med" len="med"/>
                      <a:tailEnd type="none" w="med" len="med"/>
                    </a:lnL>
                    <a:lnR w="12700" cap="flat" cmpd="sng" algn="ctr">
                      <a:solidFill>
                        <a:schemeClr val="tx1">
                          <a:lumMod val="25000"/>
                          <a:lumOff val="75000"/>
                        </a:schemeClr>
                      </a:solidFill>
                      <a:prstDash val="sysDot"/>
                      <a:round/>
                      <a:headEnd type="none" w="med" len="med"/>
                      <a:tailEnd type="none" w="med" len="med"/>
                    </a:lnR>
                    <a:lnT w="12700" cap="flat" cmpd="sng" algn="ctr">
                      <a:solidFill>
                        <a:schemeClr val="tx1">
                          <a:lumMod val="25000"/>
                          <a:lumOff val="75000"/>
                        </a:schemeClr>
                      </a:solidFill>
                      <a:prstDash val="sysDot"/>
                      <a:round/>
                      <a:headEnd type="none" w="med" len="med"/>
                      <a:tailEnd type="none" w="med" len="med"/>
                    </a:lnT>
                    <a:lnB w="12700" cap="flat" cmpd="sng" algn="ctr">
                      <a:solidFill>
                        <a:schemeClr val="tx1">
                          <a:lumMod val="25000"/>
                          <a:lumOff val="7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4650959"/>
                  </a:ext>
                </a:extLst>
              </a:tr>
            </a:tbl>
          </a:graphicData>
        </a:graphic>
      </p:graphicFrame>
    </p:spTree>
    <p:extLst>
      <p:ext uri="{BB962C8B-B14F-4D97-AF65-F5344CB8AC3E}">
        <p14:creationId xmlns:p14="http://schemas.microsoft.com/office/powerpoint/2010/main" val="1810709456"/>
      </p:ext>
    </p:extLst>
  </p:cSld>
  <p:clrMapOvr>
    <a:masterClrMapping/>
  </p:clrMapOvr>
</p:sld>
</file>

<file path=ppt/theme/theme1.xml><?xml version="1.0" encoding="utf-8"?>
<a:theme xmlns:a="http://schemas.openxmlformats.org/drawingml/2006/main" name="Basic Layouts">
  <a:themeElements>
    <a:clrScheme name="AlignOrg25">
      <a:dk1>
        <a:srgbClr val="06091A"/>
      </a:dk1>
      <a:lt1>
        <a:srgbClr val="FFFFFF"/>
      </a:lt1>
      <a:dk2>
        <a:srgbClr val="3C59F3"/>
      </a:dk2>
      <a:lt2>
        <a:srgbClr val="F2F3FF"/>
      </a:lt2>
      <a:accent1>
        <a:srgbClr val="FF69B3"/>
      </a:accent1>
      <a:accent2>
        <a:srgbClr val="9370DB"/>
      </a:accent2>
      <a:accent3>
        <a:srgbClr val="00CED1"/>
      </a:accent3>
      <a:accent4>
        <a:srgbClr val="00BFFF"/>
      </a:accent4>
      <a:accent5>
        <a:srgbClr val="9ACD32"/>
      </a:accent5>
      <a:accent6>
        <a:srgbClr val="FF8C00"/>
      </a:accent6>
      <a:hlink>
        <a:srgbClr val="3C59F3"/>
      </a:hlink>
      <a:folHlink>
        <a:srgbClr val="97AC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D1684B92-827B-9045-B366-8BD5422B609C}" vid="{6FAF97D1-BC1E-C348-BD82-113AD27898BC}"/>
    </a:ext>
  </a:extLst>
</a:theme>
</file>

<file path=ppt/theme/theme2.xml><?xml version="1.0" encoding="utf-8"?>
<a:theme xmlns:a="http://schemas.openxmlformats.org/drawingml/2006/main" name="Divider A">
  <a:themeElements>
    <a:clrScheme name="AlignOrg25">
      <a:dk1>
        <a:srgbClr val="06091A"/>
      </a:dk1>
      <a:lt1>
        <a:srgbClr val="FFFFFF"/>
      </a:lt1>
      <a:dk2>
        <a:srgbClr val="3C59F3"/>
      </a:dk2>
      <a:lt2>
        <a:srgbClr val="F2F3FF"/>
      </a:lt2>
      <a:accent1>
        <a:srgbClr val="FF69B3"/>
      </a:accent1>
      <a:accent2>
        <a:srgbClr val="9370DB"/>
      </a:accent2>
      <a:accent3>
        <a:srgbClr val="00CED1"/>
      </a:accent3>
      <a:accent4>
        <a:srgbClr val="00BFFF"/>
      </a:accent4>
      <a:accent5>
        <a:srgbClr val="9ACD32"/>
      </a:accent5>
      <a:accent6>
        <a:srgbClr val="FF8C00"/>
      </a:accent6>
      <a:hlink>
        <a:srgbClr val="3C59F3"/>
      </a:hlink>
      <a:folHlink>
        <a:srgbClr val="97AC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D1684B92-827B-9045-B366-8BD5422B609C}" vid="{F1F4F96E-477B-8A4D-9F6C-1EB591E6C1CD}"/>
    </a:ext>
  </a:extLst>
</a:theme>
</file>

<file path=ppt/theme/theme3.xml><?xml version="1.0" encoding="utf-8"?>
<a:theme xmlns:a="http://schemas.openxmlformats.org/drawingml/2006/main" name="Divider B">
  <a:themeElements>
    <a:clrScheme name="AlignOrg25">
      <a:dk1>
        <a:srgbClr val="06091A"/>
      </a:dk1>
      <a:lt1>
        <a:srgbClr val="FFFFFF"/>
      </a:lt1>
      <a:dk2>
        <a:srgbClr val="3C59F3"/>
      </a:dk2>
      <a:lt2>
        <a:srgbClr val="F2F3FF"/>
      </a:lt2>
      <a:accent1>
        <a:srgbClr val="FF69B3"/>
      </a:accent1>
      <a:accent2>
        <a:srgbClr val="9370DB"/>
      </a:accent2>
      <a:accent3>
        <a:srgbClr val="00CED1"/>
      </a:accent3>
      <a:accent4>
        <a:srgbClr val="00BFFF"/>
      </a:accent4>
      <a:accent5>
        <a:srgbClr val="9ACD32"/>
      </a:accent5>
      <a:accent6>
        <a:srgbClr val="FF8C00"/>
      </a:accent6>
      <a:hlink>
        <a:srgbClr val="3C59F3"/>
      </a:hlink>
      <a:folHlink>
        <a:srgbClr val="97AC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D1684B92-827B-9045-B366-8BD5422B609C}" vid="{34DDC48B-F769-0545-97E5-D3C45AF3E498}"/>
    </a:ext>
  </a:extLst>
</a:theme>
</file>

<file path=ppt/theme/theme4.xml><?xml version="1.0" encoding="utf-8"?>
<a:theme xmlns:a="http://schemas.openxmlformats.org/drawingml/2006/main" name="Cover Slides">
  <a:themeElements>
    <a:clrScheme name="AlignOrg25">
      <a:dk1>
        <a:srgbClr val="06091A"/>
      </a:dk1>
      <a:lt1>
        <a:srgbClr val="FFFFFF"/>
      </a:lt1>
      <a:dk2>
        <a:srgbClr val="3C59F3"/>
      </a:dk2>
      <a:lt2>
        <a:srgbClr val="F2F3FF"/>
      </a:lt2>
      <a:accent1>
        <a:srgbClr val="FF69B3"/>
      </a:accent1>
      <a:accent2>
        <a:srgbClr val="9370DB"/>
      </a:accent2>
      <a:accent3>
        <a:srgbClr val="00CED1"/>
      </a:accent3>
      <a:accent4>
        <a:srgbClr val="00BFFF"/>
      </a:accent4>
      <a:accent5>
        <a:srgbClr val="9ACD32"/>
      </a:accent5>
      <a:accent6>
        <a:srgbClr val="FF8C00"/>
      </a:accent6>
      <a:hlink>
        <a:srgbClr val="3C59F3"/>
      </a:hlink>
      <a:folHlink>
        <a:srgbClr val="97AC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15000"/>
          </a:schemeClr>
        </a:lnRef>
        <a:fillRef idx="1001">
          <a:schemeClr val="dk2"/>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D1684B92-827B-9045-B366-8BD5422B609C}" vid="{E672EF11-042C-7A43-AD3B-F95097F86417}"/>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4E2FD414E46AD468CD185F1823A7E46" ma:contentTypeVersion="18" ma:contentTypeDescription="Create a new document." ma:contentTypeScope="" ma:versionID="f11d3a7f0214d26c33a67c637a233d27">
  <xsd:schema xmlns:xsd="http://www.w3.org/2001/XMLSchema" xmlns:xs="http://www.w3.org/2001/XMLSchema" xmlns:p="http://schemas.microsoft.com/office/2006/metadata/properties" xmlns:ns2="555bf7c1-5f59-42e2-8e0f-4ac4f9c5961f" xmlns:ns3="79e4151e-f1ac-4fb3-82e1-1489b5b10249" targetNamespace="http://schemas.microsoft.com/office/2006/metadata/properties" ma:root="true" ma:fieldsID="5916e1385d2675186dbca58616a2834a" ns2:_="" ns3:_="">
    <xsd:import namespace="555bf7c1-5f59-42e2-8e0f-4ac4f9c5961f"/>
    <xsd:import namespace="79e4151e-f1ac-4fb3-82e1-1489b5b1024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Sort" minOccurs="0"/>
                <xsd:element ref="ns2:RetentionEnd"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5bf7c1-5f59-42e2-8e0f-4ac4f9c596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c9b1e84-fa20-4131-a140-7a6b9374846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Sort" ma:index="23" nillable="true" ma:displayName="Sort" ma:decimals="0" ma:format="Dropdown" ma:indexed="true" ma:internalName="Sort" ma:percentage="FALSE">
      <xsd:simpleType>
        <xsd:restriction base="dms:Number"/>
      </xsd:simpleType>
    </xsd:element>
    <xsd:element name="RetentionEnd" ma:index="24" nillable="true" ma:displayName="Retention End" ma:format="DateOnly" ma:internalName="RetentionEnd">
      <xsd:simpleType>
        <xsd:restriction base="dms:DateTim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9e4151e-f1ac-4fb3-82e1-1489b5b1024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49edaf78-5612-43ff-9599-65e219bc04ed}" ma:internalName="TaxCatchAll" ma:showField="CatchAllData" ma:web="79e4151e-f1ac-4fb3-82e1-1489b5b10249">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tentionEnd xmlns="555bf7c1-5f59-42e2-8e0f-4ac4f9c5961f" xsi:nil="true"/>
    <TaxCatchAll xmlns="79e4151e-f1ac-4fb3-82e1-1489b5b10249" xsi:nil="true"/>
    <Sort xmlns="555bf7c1-5f59-42e2-8e0f-4ac4f9c5961f" xsi:nil="true"/>
    <lcf76f155ced4ddcb4097134ff3c332f xmlns="555bf7c1-5f59-42e2-8e0f-4ac4f9c5961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996FA0D-488A-4133-8DB0-FD16313A5C69}"/>
</file>

<file path=customXml/itemProps2.xml><?xml version="1.0" encoding="utf-8"?>
<ds:datastoreItem xmlns:ds="http://schemas.openxmlformats.org/officeDocument/2006/customXml" ds:itemID="{7357FA10-7124-4DF8-8342-08BB5232DD6B}"/>
</file>

<file path=customXml/itemProps3.xml><?xml version="1.0" encoding="utf-8"?>
<ds:datastoreItem xmlns:ds="http://schemas.openxmlformats.org/officeDocument/2006/customXml" ds:itemID="{1915C596-82F2-4E68-BF5D-6C09C8A42BB4}"/>
</file>

<file path=docProps/app.xml><?xml version="1.0" encoding="utf-8"?>
<Properties xmlns="http://schemas.openxmlformats.org/officeDocument/2006/extended-properties" xmlns:vt="http://schemas.openxmlformats.org/officeDocument/2006/docPropsVTypes">
  <Template>Basic Layouts</Template>
  <TotalTime>4</TotalTime>
  <Words>1618</Words>
  <Application>Microsoft Macintosh PowerPoint</Application>
  <PresentationFormat>Widescreen</PresentationFormat>
  <Paragraphs>112</Paragraphs>
  <Slides>6</Slides>
  <Notes>2</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6</vt:i4>
      </vt:variant>
    </vt:vector>
  </HeadingPairs>
  <TitlesOfParts>
    <vt:vector size="14" baseType="lpstr">
      <vt:lpstr>Aptos</vt:lpstr>
      <vt:lpstr>Arial</vt:lpstr>
      <vt:lpstr>Century Gothic</vt:lpstr>
      <vt:lpstr>Wingdings</vt:lpstr>
      <vt:lpstr>Basic Layouts</vt:lpstr>
      <vt:lpstr>Divider A</vt:lpstr>
      <vt:lpstr>Divider B</vt:lpstr>
      <vt:lpstr>Cover Slides</vt:lpstr>
      <vt:lpstr>ANCHOR</vt:lpstr>
      <vt:lpstr>ANCHOR</vt:lpstr>
      <vt:lpstr>PowerPoint Presentation</vt:lpstr>
      <vt:lpstr>Questions to Help in Developing Trade-Offs</vt:lpstr>
      <vt:lpstr>Identifying Omits</vt:lpstr>
      <vt:lpstr>ANChOR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Luke Wilding</dc:creator>
  <cp:lastModifiedBy>Luke Wilding</cp:lastModifiedBy>
  <cp:revision>2</cp:revision>
  <dcterms:created xsi:type="dcterms:W3CDTF">2026-08-18T20:58:04Z</dcterms:created>
  <dcterms:modified xsi:type="dcterms:W3CDTF">2026-08-18T21:02:23Z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0x01010074E2FD414E46AD468CD185F1823A7E46</vt:lpwstr>
  </property>
</Properties>
</file>