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docProps/app.xml" ContentType="application/vnd.openxmlformats-officedocument.extended-properties+xml"/>
  <Override PartName="/ppt/presentation.xml" ContentType="application/vnd.openxmlformats-officedocument.presentationml.presentation.main+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s/slide1.xml" ContentType="application/vnd.openxmlformats-officedocument.presentationml.slide+xml"/>
  <Override PartName="/ppt/slideLayouts/slideLayout2.xml" ContentType="application/vnd.openxmlformats-officedocument.presentationml.slideLayout+xml"/>
  <Override PartName="/ppt/notesMasters/notesMaster1.xml" ContentType="application/vnd.openxmlformats-officedocument.presentationml.notesMaster+xml"/>
  <Override PartName="/docProps/core.xml" ContentType="application/vnd.openxmlformats-package.core-properties+xml"/>
  <Override PartName="/ppt/slideLayouts/slideLayout16.xml" ContentType="application/vnd.openxmlformats-officedocument.presentationml.slideLayout+xml"/>
  <Override PartName="/ppt/slideLayouts/slideLayout1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tableStyles.xml" ContentType="application/vnd.openxmlformats-officedocument.presentationml.tableStyles+xml"/>
  <Override PartName="/ppt/slideLayouts/slideLayout29.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23.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17.xml" ContentType="application/vnd.openxmlformats-officedocument.presentationml.slideLayout+xml"/>
  <Override PartName="/ppt/slideLayouts/slideLayout24.xml" ContentType="application/vnd.openxmlformats-officedocument.presentationml.slideLayout+xml"/>
  <Override PartName="/ppt/slideLayouts/slideLayout18.xml" ContentType="application/vnd.openxmlformats-officedocument.presentationml.slideLayout+xml"/>
  <Override PartName="/ppt/slideLayouts/slideLayout26.xml" ContentType="application/vnd.openxmlformats-officedocument.presentationml.slideLayout+xml"/>
  <Override PartName="/ppt/slideLayouts/slideLayout9.xml" ContentType="application/vnd.openxmlformats-officedocument.presentationml.slideLayout+xml"/>
  <Override PartName="/ppt/slideLayouts/slideLayout19.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21.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20.xml" ContentType="application/vnd.openxmlformats-officedocument.presentationml.slideLayout+xml"/>
  <Override PartName="/ppt/slideLayouts/slideLayout22.xml" ContentType="application/vnd.openxmlformats-officedocument.presentationml.slideLayout+xml"/>
  <Override PartName="/ppt/slideLayouts/slideLayout13.xml" ContentType="application/vnd.openxmlformats-officedocument.presentationml.slideLayout+xml"/>
  <Override PartName="/ppt/slideLayouts/slideLayout27.xml" ContentType="application/vnd.openxmlformats-officedocument.presentationml.slideLayout+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34.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slideLayouts/slideLayout33.xml" ContentType="application/vnd.openxmlformats-officedocument.presentationml.slideLayout+xml"/>
  <Override PartName="/ppt/slides/slide2.xml" ContentType="application/vnd.openxmlformats-officedocument.presentationml.slide+xml"/>
  <Override PartName="/ppt/slideLayouts/slideLayout31.xml" ContentType="application/vnd.openxmlformats-officedocument.presentationml.slideLayout+xml"/>
  <Override PartName="/ppt/slideMasters/slideMaster4.xml" ContentType="application/vnd.openxmlformats-officedocument.presentationml.slideMaster+xml"/>
  <Override PartName="/ppt/theme/theme5.xml" ContentType="application/vnd.openxmlformats-officedocument.theme+xml"/>
  <Override PartName="/ppt/slides/slide3.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8" r:id="rId2"/>
    <p:sldMasterId id="2147483677" r:id="rId3"/>
    <p:sldMasterId id="2147483688" r:id="rId4"/>
  </p:sldMasterIdLst>
  <p:notesMasterIdLst>
    <p:notesMasterId r:id="rId9"/>
  </p:notesMasterIdLst>
  <p:sldIdLst>
    <p:sldId id="2147480901" r:id="rId5"/>
    <p:sldId id="2147480909" r:id="rId6"/>
    <p:sldId id="2147480911" r:id="rId7"/>
    <p:sldId id="214748091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F1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66"/>
    <p:restoredTop sz="94726"/>
  </p:normalViewPr>
  <p:slideViewPr>
    <p:cSldViewPr snapToGrid="0">
      <p:cViewPr varScale="1">
        <p:scale>
          <a:sx n="116" d="100"/>
          <a:sy n="116" d="100"/>
        </p:scale>
        <p:origin x="152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customXml" Target="../customXml/item2.xml"/><Relationship Id="rId1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notesMaster" Target="notesMasters/notesMaster1.xml"/><Relationship Id="rId14"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63436F-3130-8040-9AF1-B38A5C4577F5}" type="datetimeFigureOut">
              <a:rPr lang="en-US" smtClean="0"/>
              <a:t>8/18/26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B4E592-9857-A944-8396-879DFE2BFA50}" type="slidenum">
              <a:rPr lang="en-US" smtClean="0"/>
              <a:t>‹#›</a:t>
            </a:fld>
            <a:endParaRPr lang="en-US"/>
          </a:p>
        </p:txBody>
      </p:sp>
    </p:spTree>
    <p:extLst>
      <p:ext uri="{BB962C8B-B14F-4D97-AF65-F5344CB8AC3E}">
        <p14:creationId xmlns:p14="http://schemas.microsoft.com/office/powerpoint/2010/main" val="2075179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www.alignorg.com/" TargetMode="External"/><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www.alignorg.com/" TargetMode="External"/><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hyperlink" Target="http://www.alignorg.com/" TargetMode="External"/><Relationship Id="rId2" Type="http://schemas.openxmlformats.org/officeDocument/2006/relationships/image" Target="../media/image22.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www.alignorg.com/" TargetMode="External"/><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www.alignorg.com/" TargetMode="External"/><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svg"/><Relationship Id="rId2" Type="http://schemas.openxmlformats.org/officeDocument/2006/relationships/image" Target="../media/image8.sv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 Id="rId9" Type="http://schemas.openxmlformats.org/officeDocument/2006/relationships/image" Target="../media/image15.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svg"/><Relationship Id="rId2" Type="http://schemas.openxmlformats.org/officeDocument/2006/relationships/image" Target="../media/image8.sv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6.svg"/><Relationship Id="rId9" Type="http://schemas.openxmlformats.org/officeDocument/2006/relationships/image" Target="../media/image15.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9.png"/><Relationship Id="rId7" Type="http://schemas.openxmlformats.org/officeDocument/2006/relationships/image" Target="../media/image19.svg"/><Relationship Id="rId2" Type="http://schemas.openxmlformats.org/officeDocument/2006/relationships/image" Target="../media/image8.sv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18.svg"/><Relationship Id="rId10" Type="http://schemas.openxmlformats.org/officeDocument/2006/relationships/image" Target="../media/image14.svg"/><Relationship Id="rId4" Type="http://schemas.openxmlformats.org/officeDocument/2006/relationships/image" Target="../media/image17.svg"/><Relationship Id="rId9" Type="http://schemas.openxmlformats.org/officeDocument/2006/relationships/image" Target="../media/image15.svg"/></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F6E24-F409-8041-1547-717CC19017E1}"/>
              </a:ext>
            </a:extLst>
          </p:cNvPr>
          <p:cNvSpPr>
            <a:spLocks noGrp="1"/>
          </p:cNvSpPr>
          <p:nvPr>
            <p:ph type="title"/>
          </p:nvPr>
        </p:nvSpPr>
        <p:spPr>
          <a:xfrm>
            <a:off x="878840" y="258581"/>
            <a:ext cx="10665460" cy="42722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B4A6420-460B-205F-AB27-4835A39BDA96}"/>
              </a:ext>
            </a:extLst>
          </p:cNvPr>
          <p:cNvSpPr>
            <a:spLocks noGrp="1"/>
          </p:cNvSpPr>
          <p:nvPr>
            <p:ph idx="1"/>
          </p:nvPr>
        </p:nvSpPr>
        <p:spPr>
          <a:xfrm>
            <a:off x="878840" y="1257300"/>
            <a:ext cx="10652760" cy="48444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6" name="Group 15">
            <a:extLst>
              <a:ext uri="{FF2B5EF4-FFF2-40B4-BE49-F238E27FC236}">
                <a16:creationId xmlns:a16="http://schemas.microsoft.com/office/drawing/2014/main" id="{270A1A60-4FF0-700F-E9A0-D5F291D0D308}"/>
              </a:ext>
            </a:extLst>
          </p:cNvPr>
          <p:cNvGrpSpPr/>
          <p:nvPr userDrawn="1"/>
        </p:nvGrpSpPr>
        <p:grpSpPr>
          <a:xfrm>
            <a:off x="12039601" y="37414"/>
            <a:ext cx="152399" cy="926224"/>
            <a:chOff x="23980597" y="99678"/>
            <a:chExt cx="406451" cy="2467645"/>
          </a:xfrm>
        </p:grpSpPr>
        <p:pic>
          <p:nvPicPr>
            <p:cNvPr id="17" name="Image 13" descr=" ">
              <a:extLst>
                <a:ext uri="{FF2B5EF4-FFF2-40B4-BE49-F238E27FC236}">
                  <a16:creationId xmlns:a16="http://schemas.microsoft.com/office/drawing/2014/main" id="{A1779A01-C879-DDA7-2B23-041B8922857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3980597" y="1623678"/>
              <a:ext cx="406451" cy="943645"/>
            </a:xfrm>
            <a:prstGeom prst="rect">
              <a:avLst/>
            </a:prstGeom>
          </p:spPr>
        </p:pic>
        <p:pic>
          <p:nvPicPr>
            <p:cNvPr id="18" name="Image 14" descr=" ">
              <a:extLst>
                <a:ext uri="{FF2B5EF4-FFF2-40B4-BE49-F238E27FC236}">
                  <a16:creationId xmlns:a16="http://schemas.microsoft.com/office/drawing/2014/main" id="{57FCF9C0-14FF-5143-9562-243526B8835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980597" y="861678"/>
              <a:ext cx="406451" cy="943645"/>
            </a:xfrm>
            <a:prstGeom prst="rect">
              <a:avLst/>
            </a:prstGeom>
          </p:spPr>
        </p:pic>
        <p:pic>
          <p:nvPicPr>
            <p:cNvPr id="19" name="Image 15" descr=" ">
              <a:extLst>
                <a:ext uri="{FF2B5EF4-FFF2-40B4-BE49-F238E27FC236}">
                  <a16:creationId xmlns:a16="http://schemas.microsoft.com/office/drawing/2014/main" id="{5894B134-897D-A1DB-2750-3E9D4B4E775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980597" y="99678"/>
              <a:ext cx="406451" cy="943645"/>
            </a:xfrm>
            <a:prstGeom prst="rect">
              <a:avLst/>
            </a:prstGeom>
          </p:spPr>
        </p:pic>
      </p:grpSp>
      <p:grpSp>
        <p:nvGrpSpPr>
          <p:cNvPr id="25" name="Group 24">
            <a:extLst>
              <a:ext uri="{FF2B5EF4-FFF2-40B4-BE49-F238E27FC236}">
                <a16:creationId xmlns:a16="http://schemas.microsoft.com/office/drawing/2014/main" id="{C11D8BE2-88B5-8C70-6D20-B50E51CE6E74}"/>
              </a:ext>
            </a:extLst>
          </p:cNvPr>
          <p:cNvGrpSpPr/>
          <p:nvPr userDrawn="1"/>
        </p:nvGrpSpPr>
        <p:grpSpPr>
          <a:xfrm>
            <a:off x="0" y="5931776"/>
            <a:ext cx="142874" cy="926224"/>
            <a:chOff x="0" y="11148678"/>
            <a:chExt cx="381048" cy="2467645"/>
          </a:xfrm>
        </p:grpSpPr>
        <p:pic>
          <p:nvPicPr>
            <p:cNvPr id="26" name="Image 0" descr=" ">
              <a:extLst>
                <a:ext uri="{FF2B5EF4-FFF2-40B4-BE49-F238E27FC236}">
                  <a16:creationId xmlns:a16="http://schemas.microsoft.com/office/drawing/2014/main" id="{9B8E4A7A-EDF4-6DE3-39DF-436F631032A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0" y="12672678"/>
              <a:ext cx="381048" cy="943645"/>
            </a:xfrm>
            <a:prstGeom prst="rect">
              <a:avLst/>
            </a:prstGeom>
          </p:spPr>
        </p:pic>
        <p:pic>
          <p:nvPicPr>
            <p:cNvPr id="27" name="Image 1" descr=" ">
              <a:extLst>
                <a:ext uri="{FF2B5EF4-FFF2-40B4-BE49-F238E27FC236}">
                  <a16:creationId xmlns:a16="http://schemas.microsoft.com/office/drawing/2014/main" id="{24A2600E-0D07-CA9F-C46F-54C32D9D8E7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11910678"/>
              <a:ext cx="381048" cy="943645"/>
            </a:xfrm>
            <a:prstGeom prst="rect">
              <a:avLst/>
            </a:prstGeom>
          </p:spPr>
        </p:pic>
        <p:pic>
          <p:nvPicPr>
            <p:cNvPr id="28" name="Image 8" descr=" ">
              <a:extLst>
                <a:ext uri="{FF2B5EF4-FFF2-40B4-BE49-F238E27FC236}">
                  <a16:creationId xmlns:a16="http://schemas.microsoft.com/office/drawing/2014/main" id="{1F9092EC-635B-745D-EA11-41A6DA694F8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1148678"/>
              <a:ext cx="381048" cy="943645"/>
            </a:xfrm>
            <a:prstGeom prst="rect">
              <a:avLst/>
            </a:prstGeom>
          </p:spPr>
        </p:pic>
      </p:grpSp>
      <p:sp>
        <p:nvSpPr>
          <p:cNvPr id="8" name="Text Placeholder 15">
            <a:extLst>
              <a:ext uri="{FF2B5EF4-FFF2-40B4-BE49-F238E27FC236}">
                <a16:creationId xmlns:a16="http://schemas.microsoft.com/office/drawing/2014/main" id="{02002CF2-C7AF-38AD-595C-0C36E96D4F5A}"/>
              </a:ext>
            </a:extLst>
          </p:cNvPr>
          <p:cNvSpPr>
            <a:spLocks noGrp="1"/>
          </p:cNvSpPr>
          <p:nvPr>
            <p:ph type="body" sz="quarter" idx="11" hasCustomPrompt="1"/>
          </p:nvPr>
        </p:nvSpPr>
        <p:spPr>
          <a:xfrm>
            <a:off x="876300" y="685800"/>
            <a:ext cx="10668000" cy="423863"/>
          </a:xfrm>
        </p:spPr>
        <p:txBody>
          <a:bodyPr/>
          <a:lstStyle>
            <a:lvl1pPr>
              <a:defRPr b="0">
                <a:latin typeface="+mj-lt"/>
              </a:defRPr>
            </a:lvl1pPr>
          </a:lstStyle>
          <a:p>
            <a:pPr lvl="1"/>
            <a:r>
              <a:rPr lang="en-US" dirty="0"/>
              <a:t>Subtitle goes here. Delete if not needed.</a:t>
            </a:r>
          </a:p>
        </p:txBody>
      </p:sp>
      <p:sp>
        <p:nvSpPr>
          <p:cNvPr id="9" name="TextBox 8">
            <a:extLst>
              <a:ext uri="{FF2B5EF4-FFF2-40B4-BE49-F238E27FC236}">
                <a16:creationId xmlns:a16="http://schemas.microsoft.com/office/drawing/2014/main" id="{8D5EFBED-62AF-9BB8-85EC-011FC2750805}"/>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10" name="TextBox 9">
            <a:extLst>
              <a:ext uri="{FF2B5EF4-FFF2-40B4-BE49-F238E27FC236}">
                <a16:creationId xmlns:a16="http://schemas.microsoft.com/office/drawing/2014/main" id="{DD77EBFC-3454-967B-7668-B903378D1050}"/>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11" name="TextBox 10">
            <a:extLst>
              <a:ext uri="{FF2B5EF4-FFF2-40B4-BE49-F238E27FC236}">
                <a16:creationId xmlns:a16="http://schemas.microsoft.com/office/drawing/2014/main" id="{A3297C0A-E503-0AE9-E6A1-1EF6AB360F3C}"/>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4016578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A: Thrill">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38000">
                <a:srgbClr val="C642B2"/>
              </a:gs>
              <a:gs pos="0">
                <a:schemeClr val="accent2"/>
              </a:gs>
              <a:gs pos="99000">
                <a:schemeClr val="accent1">
                  <a:lumMod val="75000"/>
                  <a:alpha val="64967"/>
                </a:schemeClr>
              </a:gs>
            </a:gsLst>
            <a:lin ang="18066458" scaled="1"/>
          </a:gradFill>
          <a:ln w="4752" cap="flat">
            <a:noFill/>
            <a:prstDash val="solid"/>
            <a:miter/>
          </a:ln>
        </p:spPr>
        <p:txBody>
          <a:bodyPr rtlCol="0" anchor="ctr"/>
          <a:lstStyle/>
          <a:p>
            <a:endParaRPr lang="en-US"/>
          </a:p>
        </p:txBody>
      </p:sp>
      <p:pic>
        <p:nvPicPr>
          <p:cNvPr id="10" name="Image 1">
            <a:extLst>
              <a:ext uri="{FF2B5EF4-FFF2-40B4-BE49-F238E27FC236}">
                <a16:creationId xmlns:a16="http://schemas.microsoft.com/office/drawing/2014/main" id="{19120E6A-F5AA-05C7-A55E-5A71C42611C3}"/>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12" name="Text Placeholder 11">
            <a:extLst>
              <a:ext uri="{FF2B5EF4-FFF2-40B4-BE49-F238E27FC236}">
                <a16:creationId xmlns:a16="http://schemas.microsoft.com/office/drawing/2014/main" id="{23A04C4E-466F-6A68-3F7B-95B7EFFCF184}"/>
              </a:ext>
            </a:extLst>
          </p:cNvPr>
          <p:cNvSpPr>
            <a:spLocks noGrp="1"/>
          </p:cNvSpPr>
          <p:nvPr>
            <p:ph type="body" sz="quarter" idx="10"/>
          </p:nvPr>
        </p:nvSpPr>
        <p:spPr>
          <a:xfrm>
            <a:off x="876300" y="3552825"/>
            <a:ext cx="5219700" cy="1633538"/>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752866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A: Sky Stone">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55000">
                <a:srgbClr val="00B3C9"/>
              </a:gs>
              <a:gs pos="0">
                <a:schemeClr val="accent4">
                  <a:lumMod val="75000"/>
                </a:schemeClr>
              </a:gs>
              <a:gs pos="99000">
                <a:schemeClr val="accent3"/>
              </a:gs>
            </a:gsLst>
            <a:lin ang="18066458" scaled="1"/>
          </a:gradFill>
          <a:ln w="4752" cap="flat">
            <a:noFill/>
            <a:prstDash val="solid"/>
            <a:miter/>
          </a:ln>
        </p:spPr>
        <p:txBody>
          <a:bodyPr rtlCol="0" anchor="ctr"/>
          <a:lstStyle/>
          <a:p>
            <a:endParaRPr lang="en-US"/>
          </a:p>
        </p:txBody>
      </p:sp>
      <p:pic>
        <p:nvPicPr>
          <p:cNvPr id="3" name="Image 1">
            <a:extLst>
              <a:ext uri="{FF2B5EF4-FFF2-40B4-BE49-F238E27FC236}">
                <a16:creationId xmlns:a16="http://schemas.microsoft.com/office/drawing/2014/main" id="{A6C2187C-3B34-17A5-C480-B2964714BA1E}"/>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11" name="Text Placeholder 10">
            <a:extLst>
              <a:ext uri="{FF2B5EF4-FFF2-40B4-BE49-F238E27FC236}">
                <a16:creationId xmlns:a16="http://schemas.microsoft.com/office/drawing/2014/main" id="{A867856C-3684-E3F8-96B0-92EDB470CCAE}"/>
              </a:ext>
            </a:extLst>
          </p:cNvPr>
          <p:cNvSpPr>
            <a:spLocks noGrp="1"/>
          </p:cNvSpPr>
          <p:nvPr>
            <p:ph type="body" sz="quarter" idx="10"/>
          </p:nvPr>
        </p:nvSpPr>
        <p:spPr>
          <a:xfrm>
            <a:off x="876300" y="3552825"/>
            <a:ext cx="5219700" cy="1633538"/>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0806648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A: Astral">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0">
                <a:schemeClr val="tx2">
                  <a:alpha val="95290"/>
                </a:schemeClr>
              </a:gs>
              <a:gs pos="35000">
                <a:srgbClr val="6C66E6"/>
              </a:gs>
              <a:gs pos="77000">
                <a:schemeClr val="accent2"/>
              </a:gs>
            </a:gsLst>
            <a:lin ang="18066458" scaled="1"/>
          </a:gradFill>
          <a:ln w="4752" cap="flat">
            <a:noFill/>
            <a:prstDash val="solid"/>
            <a:miter/>
          </a:ln>
        </p:spPr>
        <p:txBody>
          <a:bodyPr rtlCol="0" anchor="ctr"/>
          <a:lstStyle/>
          <a:p>
            <a:endParaRPr lang="en-US"/>
          </a:p>
        </p:txBody>
      </p:sp>
      <p:pic>
        <p:nvPicPr>
          <p:cNvPr id="3" name="Image 1">
            <a:extLst>
              <a:ext uri="{FF2B5EF4-FFF2-40B4-BE49-F238E27FC236}">
                <a16:creationId xmlns:a16="http://schemas.microsoft.com/office/drawing/2014/main" id="{9BAB1055-4EA4-1573-79F0-890501CA3954}"/>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12" name="Text Placeholder 11">
            <a:extLst>
              <a:ext uri="{FF2B5EF4-FFF2-40B4-BE49-F238E27FC236}">
                <a16:creationId xmlns:a16="http://schemas.microsoft.com/office/drawing/2014/main" id="{C35A82B8-BC42-8C75-873D-9CE1DDF0DFEF}"/>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10696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B: Multi">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atin typeface="+mj-lt"/>
              </a:defRPr>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2" name="Picture 1" descr="A group of cubes in different colors&#10;&#10;Description automatically generated">
            <a:extLst>
              <a:ext uri="{FF2B5EF4-FFF2-40B4-BE49-F238E27FC236}">
                <a16:creationId xmlns:a16="http://schemas.microsoft.com/office/drawing/2014/main" id="{6512FEC0-ABE1-C72C-4BEE-71794FE2B76C}"/>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t="1829"/>
          <a:stretch/>
        </p:blipFill>
        <p:spPr>
          <a:xfrm>
            <a:off x="7682228" y="0"/>
            <a:ext cx="4509772" cy="6468256"/>
          </a:xfrm>
          <a:prstGeom prst="rect">
            <a:avLst/>
          </a:prstGeom>
        </p:spPr>
      </p:pic>
      <p:sp>
        <p:nvSpPr>
          <p:cNvPr id="11" name="Text Placeholder 10">
            <a:extLst>
              <a:ext uri="{FF2B5EF4-FFF2-40B4-BE49-F238E27FC236}">
                <a16:creationId xmlns:a16="http://schemas.microsoft.com/office/drawing/2014/main" id="{5712B74D-ACC3-26E6-D64A-AFDD7B47B93B}"/>
              </a:ext>
            </a:extLst>
          </p:cNvPr>
          <p:cNvSpPr>
            <a:spLocks noGrp="1"/>
          </p:cNvSpPr>
          <p:nvPr>
            <p:ph type="body" sz="quarter" idx="10"/>
          </p:nvPr>
        </p:nvSpPr>
        <p:spPr>
          <a:xfrm>
            <a:off x="876300" y="3552825"/>
            <a:ext cx="5219700" cy="1649413"/>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9504819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B: Fire Cat">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3" name="Picture 2">
            <a:extLst>
              <a:ext uri="{FF2B5EF4-FFF2-40B4-BE49-F238E27FC236}">
                <a16:creationId xmlns:a16="http://schemas.microsoft.com/office/drawing/2014/main" id="{05E52A11-1063-5082-47DE-60E77E12AA5D}"/>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6"/>
          <a:stretch/>
        </p:blipFill>
        <p:spPr>
          <a:xfrm>
            <a:off x="7682459" y="0"/>
            <a:ext cx="4509541" cy="6476018"/>
          </a:xfrm>
          <a:prstGeom prst="rect">
            <a:avLst/>
          </a:prstGeom>
        </p:spPr>
      </p:pic>
      <p:sp>
        <p:nvSpPr>
          <p:cNvPr id="12" name="Text Placeholder 11">
            <a:extLst>
              <a:ext uri="{FF2B5EF4-FFF2-40B4-BE49-F238E27FC236}">
                <a16:creationId xmlns:a16="http://schemas.microsoft.com/office/drawing/2014/main" id="{CD72C72F-5ED5-DF82-1CF2-550A80C5CD7E}"/>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473101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B: Briolation">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9" name="Picture 8">
            <a:extLst>
              <a:ext uri="{FF2B5EF4-FFF2-40B4-BE49-F238E27FC236}">
                <a16:creationId xmlns:a16="http://schemas.microsoft.com/office/drawing/2014/main" id="{E0B46447-34CB-9BAE-166A-0BAE76B8DD7A}"/>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6"/>
          <a:stretch/>
        </p:blipFill>
        <p:spPr>
          <a:xfrm>
            <a:off x="7682459" y="0"/>
            <a:ext cx="4509541" cy="6476020"/>
          </a:xfrm>
          <a:prstGeom prst="rect">
            <a:avLst/>
          </a:prstGeom>
        </p:spPr>
      </p:pic>
      <p:sp>
        <p:nvSpPr>
          <p:cNvPr id="12" name="Text Placeholder 11">
            <a:extLst>
              <a:ext uri="{FF2B5EF4-FFF2-40B4-BE49-F238E27FC236}">
                <a16:creationId xmlns:a16="http://schemas.microsoft.com/office/drawing/2014/main" id="{638B7A49-364A-0C6E-6DC8-83D89BF1D9D8}"/>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79878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B: Serenulous">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9" name="Picture 8">
            <a:extLst>
              <a:ext uri="{FF2B5EF4-FFF2-40B4-BE49-F238E27FC236}">
                <a16:creationId xmlns:a16="http://schemas.microsoft.com/office/drawing/2014/main" id="{8CB1FEE7-C50F-1BCD-EDC7-D675E0A6B530}"/>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9" b="1"/>
          <a:stretch/>
        </p:blipFill>
        <p:spPr>
          <a:xfrm>
            <a:off x="7689954" y="-1"/>
            <a:ext cx="4502046" cy="6465069"/>
          </a:xfrm>
          <a:prstGeom prst="rect">
            <a:avLst/>
          </a:prstGeom>
        </p:spPr>
      </p:pic>
      <p:sp>
        <p:nvSpPr>
          <p:cNvPr id="12" name="Text Placeholder 11">
            <a:extLst>
              <a:ext uri="{FF2B5EF4-FFF2-40B4-BE49-F238E27FC236}">
                <a16:creationId xmlns:a16="http://schemas.microsoft.com/office/drawing/2014/main" id="{27CE5D8F-8B13-2FBC-EE50-0C8F86F951ED}"/>
              </a:ext>
            </a:extLst>
          </p:cNvPr>
          <p:cNvSpPr>
            <a:spLocks noGrp="1"/>
          </p:cNvSpPr>
          <p:nvPr>
            <p:ph type="body" sz="quarter" idx="10"/>
          </p:nvPr>
        </p:nvSpPr>
        <p:spPr>
          <a:xfrm>
            <a:off x="876300" y="3552825"/>
            <a:ext cx="5219700" cy="1649413"/>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275506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B: Thrill">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5" name="Picture 4">
            <a:extLst>
              <a:ext uri="{FF2B5EF4-FFF2-40B4-BE49-F238E27FC236}">
                <a16:creationId xmlns:a16="http://schemas.microsoft.com/office/drawing/2014/main" id="{98D027EE-D0A6-257B-1C7B-79F8596E11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9" b="1"/>
          <a:stretch/>
        </p:blipFill>
        <p:spPr>
          <a:xfrm>
            <a:off x="7689954" y="0"/>
            <a:ext cx="4502046" cy="6465070"/>
          </a:xfrm>
          <a:prstGeom prst="rect">
            <a:avLst/>
          </a:prstGeom>
        </p:spPr>
      </p:pic>
      <p:sp>
        <p:nvSpPr>
          <p:cNvPr id="12" name="Text Placeholder 11">
            <a:extLst>
              <a:ext uri="{FF2B5EF4-FFF2-40B4-BE49-F238E27FC236}">
                <a16:creationId xmlns:a16="http://schemas.microsoft.com/office/drawing/2014/main" id="{C0E88939-2221-6C16-3FA4-4764470B0B0B}"/>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2051089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B: Sky Ston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9" name="Picture 8">
            <a:extLst>
              <a:ext uri="{FF2B5EF4-FFF2-40B4-BE49-F238E27FC236}">
                <a16:creationId xmlns:a16="http://schemas.microsoft.com/office/drawing/2014/main" id="{DD98EFFC-C5AA-6C64-38F4-068885496A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9" b="1"/>
          <a:stretch/>
        </p:blipFill>
        <p:spPr>
          <a:xfrm>
            <a:off x="7689954" y="-1"/>
            <a:ext cx="4502046" cy="6465069"/>
          </a:xfrm>
          <a:prstGeom prst="rect">
            <a:avLst/>
          </a:prstGeom>
        </p:spPr>
      </p:pic>
      <p:sp>
        <p:nvSpPr>
          <p:cNvPr id="12" name="Text Placeholder 11">
            <a:extLst>
              <a:ext uri="{FF2B5EF4-FFF2-40B4-BE49-F238E27FC236}">
                <a16:creationId xmlns:a16="http://schemas.microsoft.com/office/drawing/2014/main" id="{8F293078-0FCB-819B-74B5-1929729E76BB}"/>
              </a:ext>
            </a:extLst>
          </p:cNvPr>
          <p:cNvSpPr>
            <a:spLocks noGrp="1"/>
          </p:cNvSpPr>
          <p:nvPr>
            <p:ph type="body" sz="quarter" idx="10"/>
          </p:nvPr>
        </p:nvSpPr>
        <p:spPr>
          <a:xfrm>
            <a:off x="876300" y="3552825"/>
            <a:ext cx="5219700" cy="1655763"/>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2417831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B: Astral">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9" name="Picture 8" descr="A purple and white cubes&#10;&#10;Description automatically generated">
            <a:extLst>
              <a:ext uri="{FF2B5EF4-FFF2-40B4-BE49-F238E27FC236}">
                <a16:creationId xmlns:a16="http://schemas.microsoft.com/office/drawing/2014/main" id="{DC41BC13-3A00-CB2D-524E-30849577069F}"/>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9" b="1"/>
          <a:stretch/>
        </p:blipFill>
        <p:spPr>
          <a:xfrm>
            <a:off x="7689954" y="-1"/>
            <a:ext cx="4502046" cy="6465071"/>
          </a:xfrm>
          <a:prstGeom prst="rect">
            <a:avLst/>
          </a:prstGeom>
        </p:spPr>
      </p:pic>
      <p:sp>
        <p:nvSpPr>
          <p:cNvPr id="12" name="Text Placeholder 11">
            <a:extLst>
              <a:ext uri="{FF2B5EF4-FFF2-40B4-BE49-F238E27FC236}">
                <a16:creationId xmlns:a16="http://schemas.microsoft.com/office/drawing/2014/main" id="{A5F5A8BE-FD98-A1B5-BE9D-65FB80C1537B}"/>
              </a:ext>
            </a:extLst>
          </p:cNvPr>
          <p:cNvSpPr>
            <a:spLocks noGrp="1"/>
          </p:cNvSpPr>
          <p:nvPr>
            <p:ph type="body" sz="quarter" idx="10"/>
          </p:nvPr>
        </p:nvSpPr>
        <p:spPr>
          <a:xfrm>
            <a:off x="876300" y="3552825"/>
            <a:ext cx="5219700" cy="1649413"/>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70215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F6E24-F409-8041-1547-717CC19017E1}"/>
              </a:ext>
            </a:extLst>
          </p:cNvPr>
          <p:cNvSpPr>
            <a:spLocks noGrp="1"/>
          </p:cNvSpPr>
          <p:nvPr>
            <p:ph type="title"/>
          </p:nvPr>
        </p:nvSpPr>
        <p:spPr>
          <a:xfrm>
            <a:off x="878840" y="258580"/>
            <a:ext cx="10665460" cy="42722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B4A6420-460B-205F-AB27-4835A39BDA96}"/>
              </a:ext>
            </a:extLst>
          </p:cNvPr>
          <p:cNvSpPr>
            <a:spLocks noGrp="1"/>
          </p:cNvSpPr>
          <p:nvPr>
            <p:ph idx="1"/>
          </p:nvPr>
        </p:nvSpPr>
        <p:spPr>
          <a:xfrm>
            <a:off x="878840" y="1257300"/>
            <a:ext cx="514096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a:extLst>
              <a:ext uri="{FF2B5EF4-FFF2-40B4-BE49-F238E27FC236}">
                <a16:creationId xmlns:a16="http://schemas.microsoft.com/office/drawing/2014/main" id="{B0E5ADC5-ECD0-B33A-026E-0AFEF7634826}"/>
              </a:ext>
            </a:extLst>
          </p:cNvPr>
          <p:cNvSpPr>
            <a:spLocks noGrp="1"/>
          </p:cNvSpPr>
          <p:nvPr>
            <p:ph idx="10"/>
          </p:nvPr>
        </p:nvSpPr>
        <p:spPr>
          <a:xfrm>
            <a:off x="6400800" y="1257301"/>
            <a:ext cx="5138462"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5" name="Group 4">
            <a:extLst>
              <a:ext uri="{FF2B5EF4-FFF2-40B4-BE49-F238E27FC236}">
                <a16:creationId xmlns:a16="http://schemas.microsoft.com/office/drawing/2014/main" id="{ADDCBB6B-0550-27B4-456B-9F548C4F07A6}"/>
              </a:ext>
            </a:extLst>
          </p:cNvPr>
          <p:cNvGrpSpPr/>
          <p:nvPr userDrawn="1"/>
        </p:nvGrpSpPr>
        <p:grpSpPr>
          <a:xfrm>
            <a:off x="12039601" y="37414"/>
            <a:ext cx="152399" cy="926224"/>
            <a:chOff x="23980597" y="99678"/>
            <a:chExt cx="406451" cy="2467645"/>
          </a:xfrm>
        </p:grpSpPr>
        <p:pic>
          <p:nvPicPr>
            <p:cNvPr id="6" name="Image 13" descr=" ">
              <a:extLst>
                <a:ext uri="{FF2B5EF4-FFF2-40B4-BE49-F238E27FC236}">
                  <a16:creationId xmlns:a16="http://schemas.microsoft.com/office/drawing/2014/main" id="{F2336C27-D0E8-2921-033F-34D962DB382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3980597" y="1623678"/>
              <a:ext cx="406451" cy="943645"/>
            </a:xfrm>
            <a:prstGeom prst="rect">
              <a:avLst/>
            </a:prstGeom>
          </p:spPr>
        </p:pic>
        <p:pic>
          <p:nvPicPr>
            <p:cNvPr id="7" name="Image 14" descr=" ">
              <a:extLst>
                <a:ext uri="{FF2B5EF4-FFF2-40B4-BE49-F238E27FC236}">
                  <a16:creationId xmlns:a16="http://schemas.microsoft.com/office/drawing/2014/main" id="{0ACB8A77-9075-D4D8-4335-EC6BE5C154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980597" y="861678"/>
              <a:ext cx="406451" cy="943645"/>
            </a:xfrm>
            <a:prstGeom prst="rect">
              <a:avLst/>
            </a:prstGeom>
          </p:spPr>
        </p:pic>
        <p:pic>
          <p:nvPicPr>
            <p:cNvPr id="8" name="Image 15" descr=" ">
              <a:extLst>
                <a:ext uri="{FF2B5EF4-FFF2-40B4-BE49-F238E27FC236}">
                  <a16:creationId xmlns:a16="http://schemas.microsoft.com/office/drawing/2014/main" id="{06EF35F1-D3DE-125E-8CFD-AEA7011FB80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980597" y="99678"/>
              <a:ext cx="406451" cy="943645"/>
            </a:xfrm>
            <a:prstGeom prst="rect">
              <a:avLst/>
            </a:prstGeom>
          </p:spPr>
        </p:pic>
      </p:grpSp>
      <p:grpSp>
        <p:nvGrpSpPr>
          <p:cNvPr id="9" name="Group 8">
            <a:extLst>
              <a:ext uri="{FF2B5EF4-FFF2-40B4-BE49-F238E27FC236}">
                <a16:creationId xmlns:a16="http://schemas.microsoft.com/office/drawing/2014/main" id="{BACB3667-9C38-04EE-6183-A7878F10A36B}"/>
              </a:ext>
            </a:extLst>
          </p:cNvPr>
          <p:cNvGrpSpPr/>
          <p:nvPr userDrawn="1"/>
        </p:nvGrpSpPr>
        <p:grpSpPr>
          <a:xfrm>
            <a:off x="0" y="5931776"/>
            <a:ext cx="142874" cy="926224"/>
            <a:chOff x="0" y="11148678"/>
            <a:chExt cx="381048" cy="2467645"/>
          </a:xfrm>
        </p:grpSpPr>
        <p:pic>
          <p:nvPicPr>
            <p:cNvPr id="10" name="Image 0" descr=" ">
              <a:extLst>
                <a:ext uri="{FF2B5EF4-FFF2-40B4-BE49-F238E27FC236}">
                  <a16:creationId xmlns:a16="http://schemas.microsoft.com/office/drawing/2014/main" id="{2A150670-34EB-2899-F9AC-4117D62404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0" y="12672678"/>
              <a:ext cx="381048" cy="943645"/>
            </a:xfrm>
            <a:prstGeom prst="rect">
              <a:avLst/>
            </a:prstGeom>
          </p:spPr>
        </p:pic>
        <p:pic>
          <p:nvPicPr>
            <p:cNvPr id="11" name="Image 1" descr=" ">
              <a:extLst>
                <a:ext uri="{FF2B5EF4-FFF2-40B4-BE49-F238E27FC236}">
                  <a16:creationId xmlns:a16="http://schemas.microsoft.com/office/drawing/2014/main" id="{001494F9-F3DE-D050-0E61-2A16B72D684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11910678"/>
              <a:ext cx="381048" cy="943645"/>
            </a:xfrm>
            <a:prstGeom prst="rect">
              <a:avLst/>
            </a:prstGeom>
          </p:spPr>
        </p:pic>
        <p:pic>
          <p:nvPicPr>
            <p:cNvPr id="12" name="Image 8" descr=" ">
              <a:extLst>
                <a:ext uri="{FF2B5EF4-FFF2-40B4-BE49-F238E27FC236}">
                  <a16:creationId xmlns:a16="http://schemas.microsoft.com/office/drawing/2014/main" id="{A822489B-650B-BF36-9E53-A6A508DDF18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1148678"/>
              <a:ext cx="381048" cy="943645"/>
            </a:xfrm>
            <a:prstGeom prst="rect">
              <a:avLst/>
            </a:prstGeom>
          </p:spPr>
        </p:pic>
      </p:grpSp>
      <p:sp>
        <p:nvSpPr>
          <p:cNvPr id="17" name="Text Placeholder 15">
            <a:extLst>
              <a:ext uri="{FF2B5EF4-FFF2-40B4-BE49-F238E27FC236}">
                <a16:creationId xmlns:a16="http://schemas.microsoft.com/office/drawing/2014/main" id="{D7CCD35E-DBFC-8160-F0AA-413B701202FC}"/>
              </a:ext>
            </a:extLst>
          </p:cNvPr>
          <p:cNvSpPr>
            <a:spLocks noGrp="1"/>
          </p:cNvSpPr>
          <p:nvPr>
            <p:ph type="body" sz="quarter" idx="11" hasCustomPrompt="1"/>
          </p:nvPr>
        </p:nvSpPr>
        <p:spPr>
          <a:xfrm>
            <a:off x="876300" y="685800"/>
            <a:ext cx="10668000" cy="423863"/>
          </a:xfrm>
        </p:spPr>
        <p:txBody>
          <a:bodyPr/>
          <a:lstStyle>
            <a:lvl1pPr>
              <a:defRPr b="0">
                <a:latin typeface="+mj-lt"/>
              </a:defRPr>
            </a:lvl1pPr>
          </a:lstStyle>
          <a:p>
            <a:pPr lvl="0"/>
            <a:r>
              <a:rPr lang="en-US" dirty="0"/>
              <a:t>Subtitle goes here. Delete if not needed.</a:t>
            </a:r>
          </a:p>
        </p:txBody>
      </p:sp>
      <p:sp>
        <p:nvSpPr>
          <p:cNvPr id="13" name="TextBox 12">
            <a:extLst>
              <a:ext uri="{FF2B5EF4-FFF2-40B4-BE49-F238E27FC236}">
                <a16:creationId xmlns:a16="http://schemas.microsoft.com/office/drawing/2014/main" id="{07525884-174B-9E06-AC0B-5B42CB1180D6}"/>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14" name="TextBox 13">
            <a:extLst>
              <a:ext uri="{FF2B5EF4-FFF2-40B4-BE49-F238E27FC236}">
                <a16:creationId xmlns:a16="http://schemas.microsoft.com/office/drawing/2014/main" id="{EC6E175C-F944-CB42-508A-6BFA3024F1EB}"/>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15" name="TextBox 14">
            <a:extLst>
              <a:ext uri="{FF2B5EF4-FFF2-40B4-BE49-F238E27FC236}">
                <a16:creationId xmlns:a16="http://schemas.microsoft.com/office/drawing/2014/main" id="{77374959-77F9-0AFE-6F74-054CCC960255}"/>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42038058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ver A">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B98AD135-5EB6-36EE-B01F-CCEBA920A0B9}"/>
              </a:ext>
            </a:extLst>
          </p:cNvPr>
          <p:cNvGrpSpPr/>
          <p:nvPr userDrawn="1"/>
        </p:nvGrpSpPr>
        <p:grpSpPr>
          <a:xfrm>
            <a:off x="0" y="-704"/>
            <a:ext cx="12192004" cy="6866201"/>
            <a:chOff x="0" y="-704"/>
            <a:chExt cx="12192004" cy="6866201"/>
          </a:xfrm>
        </p:grpSpPr>
        <p:sp>
          <p:nvSpPr>
            <p:cNvPr id="21" name="Diamond 20">
              <a:extLst>
                <a:ext uri="{FF2B5EF4-FFF2-40B4-BE49-F238E27FC236}">
                  <a16:creationId xmlns:a16="http://schemas.microsoft.com/office/drawing/2014/main" id="{67588472-3534-73E7-A03B-AB933184D27A}"/>
                </a:ext>
              </a:extLst>
            </p:cNvPr>
            <p:cNvSpPr/>
            <p:nvPr userDrawn="1"/>
          </p:nvSpPr>
          <p:spPr>
            <a:xfrm>
              <a:off x="2508190" y="3802672"/>
              <a:ext cx="5091492" cy="2540833"/>
            </a:xfrm>
            <a:prstGeom prst="diamond">
              <a:avLst/>
            </a:prstGeom>
            <a:solidFill>
              <a:schemeClr val="tx2">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418DBD1A-C9EB-EC34-0052-3A31BD8C3456}"/>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tx2">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arallelogram 12">
              <a:extLst>
                <a:ext uri="{FF2B5EF4-FFF2-40B4-BE49-F238E27FC236}">
                  <a16:creationId xmlns:a16="http://schemas.microsoft.com/office/drawing/2014/main" id="{929C44FD-9838-9012-4F42-3501E4BD4645}"/>
                </a:ext>
              </a:extLst>
            </p:cNvPr>
            <p:cNvSpPr/>
            <p:nvPr userDrawn="1"/>
          </p:nvSpPr>
          <p:spPr>
            <a:xfrm rot="5400000">
              <a:off x="-625839" y="1914994"/>
              <a:ext cx="3785015" cy="2533337"/>
            </a:xfrm>
            <a:prstGeom prst="parallelogram">
              <a:avLst>
                <a:gd name="adj" fmla="val 49261"/>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32">
              <a:extLst>
                <a:ext uri="{FF2B5EF4-FFF2-40B4-BE49-F238E27FC236}">
                  <a16:creationId xmlns:a16="http://schemas.microsoft.com/office/drawing/2014/main" id="{1AFEF8D8-619D-3D24-10E6-D7C62D0F4C76}"/>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Parallelogram 14">
              <a:extLst>
                <a:ext uri="{FF2B5EF4-FFF2-40B4-BE49-F238E27FC236}">
                  <a16:creationId xmlns:a16="http://schemas.microsoft.com/office/drawing/2014/main" id="{7D7FA873-0D6A-58CD-2B42-E30384034076}"/>
                </a:ext>
              </a:extLst>
            </p:cNvPr>
            <p:cNvSpPr/>
            <p:nvPr userDrawn="1"/>
          </p:nvSpPr>
          <p:spPr>
            <a:xfrm rot="16200000" flipH="1">
              <a:off x="1900006" y="1911247"/>
              <a:ext cx="3792510" cy="2533337"/>
            </a:xfrm>
            <a:prstGeom prst="parallelogram">
              <a:avLst>
                <a:gd name="adj" fmla="val 49853"/>
              </a:avLst>
            </a:pr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arallelogram 15">
              <a:extLst>
                <a:ext uri="{FF2B5EF4-FFF2-40B4-BE49-F238E27FC236}">
                  <a16:creationId xmlns:a16="http://schemas.microsoft.com/office/drawing/2014/main" id="{CB6633DA-0404-70E4-611C-24F1F93E0E97}"/>
                </a:ext>
              </a:extLst>
            </p:cNvPr>
            <p:cNvSpPr/>
            <p:nvPr userDrawn="1"/>
          </p:nvSpPr>
          <p:spPr>
            <a:xfrm rot="5400000">
              <a:off x="4425494" y="1911247"/>
              <a:ext cx="3807501" cy="2533337"/>
            </a:xfrm>
            <a:prstGeom prst="parallelogram">
              <a:avLst>
                <a:gd name="adj" fmla="val 49825"/>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a:extLst>
                <a:ext uri="{FF2B5EF4-FFF2-40B4-BE49-F238E27FC236}">
                  <a16:creationId xmlns:a16="http://schemas.microsoft.com/office/drawing/2014/main" id="{2600955C-6FC0-5BD0-CA4F-FBFD0EA0127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38">
              <a:extLst>
                <a:ext uri="{FF2B5EF4-FFF2-40B4-BE49-F238E27FC236}">
                  <a16:creationId xmlns:a16="http://schemas.microsoft.com/office/drawing/2014/main" id="{3250E3A7-245A-68F4-993B-964879989EF7}"/>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a:extLst>
                <a:ext uri="{FF2B5EF4-FFF2-40B4-BE49-F238E27FC236}">
                  <a16:creationId xmlns:a16="http://schemas.microsoft.com/office/drawing/2014/main" id="{83A20171-9C8D-9BFE-2B16-82562BA0A140}"/>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39">
              <a:extLst>
                <a:ext uri="{FF2B5EF4-FFF2-40B4-BE49-F238E27FC236}">
                  <a16:creationId xmlns:a16="http://schemas.microsoft.com/office/drawing/2014/main" id="{0F0EBD0B-13C1-50CF-395A-99C39CF83F4F}"/>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Triangle 23">
              <a:extLst>
                <a:ext uri="{FF2B5EF4-FFF2-40B4-BE49-F238E27FC236}">
                  <a16:creationId xmlns:a16="http://schemas.microsoft.com/office/drawing/2014/main" id="{39BB8C5E-8408-0599-80CA-DF5D315E6D34}"/>
                </a:ext>
              </a:extLst>
            </p:cNvPr>
            <p:cNvSpPr/>
            <p:nvPr userDrawn="1"/>
          </p:nvSpPr>
          <p:spPr>
            <a:xfrm flipV="1">
              <a:off x="7592520" y="-704"/>
              <a:ext cx="4599482" cy="2309256"/>
            </a:xfrm>
            <a:prstGeom prst="triangle">
              <a:avLst>
                <a:gd name="adj" fmla="val 100000"/>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13773"/>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284915"/>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2026 AlignOrg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456242"/>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pic>
        <p:nvPicPr>
          <p:cNvPr id="2" name="Picture 1">
            <a:extLst>
              <a:ext uri="{FF2B5EF4-FFF2-40B4-BE49-F238E27FC236}">
                <a16:creationId xmlns:a16="http://schemas.microsoft.com/office/drawing/2014/main" id="{C1138707-C4F3-3B17-DBEA-12D1F3E43BEF}"/>
              </a:ext>
            </a:extLst>
          </p:cNvPr>
          <p:cNvPicPr>
            <a:picLocks noChangeAspect="1"/>
          </p:cNvPicPr>
          <p:nvPr userDrawn="1"/>
        </p:nvPicPr>
        <p:blipFill>
          <a:blip r:embed="rId2"/>
          <a:srcRect/>
          <a:stretch/>
        </p:blipFill>
        <p:spPr>
          <a:xfrm>
            <a:off x="560328" y="370975"/>
            <a:ext cx="1501083" cy="387076"/>
          </a:xfrm>
          <a:prstGeom prst="rect">
            <a:avLst/>
          </a:prstGeom>
        </p:spPr>
      </p:pic>
    </p:spTree>
    <p:extLst>
      <p:ext uri="{BB962C8B-B14F-4D97-AF65-F5344CB8AC3E}">
        <p14:creationId xmlns:p14="http://schemas.microsoft.com/office/powerpoint/2010/main" val="20191586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 A with partner logo">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B98AD135-5EB6-36EE-B01F-CCEBA920A0B9}"/>
              </a:ext>
            </a:extLst>
          </p:cNvPr>
          <p:cNvGrpSpPr/>
          <p:nvPr userDrawn="1"/>
        </p:nvGrpSpPr>
        <p:grpSpPr>
          <a:xfrm>
            <a:off x="0" y="-704"/>
            <a:ext cx="12192004" cy="6866201"/>
            <a:chOff x="0" y="-704"/>
            <a:chExt cx="12192004" cy="6866201"/>
          </a:xfrm>
        </p:grpSpPr>
        <p:sp>
          <p:nvSpPr>
            <p:cNvPr id="21" name="Diamond 20">
              <a:extLst>
                <a:ext uri="{FF2B5EF4-FFF2-40B4-BE49-F238E27FC236}">
                  <a16:creationId xmlns:a16="http://schemas.microsoft.com/office/drawing/2014/main" id="{67588472-3534-73E7-A03B-AB933184D27A}"/>
                </a:ext>
              </a:extLst>
            </p:cNvPr>
            <p:cNvSpPr/>
            <p:nvPr userDrawn="1"/>
          </p:nvSpPr>
          <p:spPr>
            <a:xfrm>
              <a:off x="2508190" y="3802672"/>
              <a:ext cx="5091492" cy="2540833"/>
            </a:xfrm>
            <a:prstGeom prst="diamond">
              <a:avLst/>
            </a:prstGeom>
            <a:solidFill>
              <a:schemeClr val="tx2">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418DBD1A-C9EB-EC34-0052-3A31BD8C3456}"/>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tx2">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arallelogram 12">
              <a:extLst>
                <a:ext uri="{FF2B5EF4-FFF2-40B4-BE49-F238E27FC236}">
                  <a16:creationId xmlns:a16="http://schemas.microsoft.com/office/drawing/2014/main" id="{929C44FD-9838-9012-4F42-3501E4BD4645}"/>
                </a:ext>
              </a:extLst>
            </p:cNvPr>
            <p:cNvSpPr/>
            <p:nvPr userDrawn="1"/>
          </p:nvSpPr>
          <p:spPr>
            <a:xfrm rot="5400000">
              <a:off x="-625839" y="1914994"/>
              <a:ext cx="3785015" cy="2533337"/>
            </a:xfrm>
            <a:prstGeom prst="parallelogram">
              <a:avLst>
                <a:gd name="adj" fmla="val 49261"/>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32">
              <a:extLst>
                <a:ext uri="{FF2B5EF4-FFF2-40B4-BE49-F238E27FC236}">
                  <a16:creationId xmlns:a16="http://schemas.microsoft.com/office/drawing/2014/main" id="{1AFEF8D8-619D-3D24-10E6-D7C62D0F4C76}"/>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Parallelogram 14">
              <a:extLst>
                <a:ext uri="{FF2B5EF4-FFF2-40B4-BE49-F238E27FC236}">
                  <a16:creationId xmlns:a16="http://schemas.microsoft.com/office/drawing/2014/main" id="{7D7FA873-0D6A-58CD-2B42-E30384034076}"/>
                </a:ext>
              </a:extLst>
            </p:cNvPr>
            <p:cNvSpPr/>
            <p:nvPr userDrawn="1"/>
          </p:nvSpPr>
          <p:spPr>
            <a:xfrm rot="16200000" flipH="1">
              <a:off x="1900006" y="1911247"/>
              <a:ext cx="3792510" cy="2533337"/>
            </a:xfrm>
            <a:prstGeom prst="parallelogram">
              <a:avLst>
                <a:gd name="adj" fmla="val 49853"/>
              </a:avLst>
            </a:pr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arallelogram 15">
              <a:extLst>
                <a:ext uri="{FF2B5EF4-FFF2-40B4-BE49-F238E27FC236}">
                  <a16:creationId xmlns:a16="http://schemas.microsoft.com/office/drawing/2014/main" id="{CB6633DA-0404-70E4-611C-24F1F93E0E97}"/>
                </a:ext>
              </a:extLst>
            </p:cNvPr>
            <p:cNvSpPr/>
            <p:nvPr userDrawn="1"/>
          </p:nvSpPr>
          <p:spPr>
            <a:xfrm rot="5400000">
              <a:off x="4425494" y="1911247"/>
              <a:ext cx="3807501" cy="2533337"/>
            </a:xfrm>
            <a:prstGeom prst="parallelogram">
              <a:avLst>
                <a:gd name="adj" fmla="val 49825"/>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a:extLst>
                <a:ext uri="{FF2B5EF4-FFF2-40B4-BE49-F238E27FC236}">
                  <a16:creationId xmlns:a16="http://schemas.microsoft.com/office/drawing/2014/main" id="{2600955C-6FC0-5BD0-CA4F-FBFD0EA0127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38">
              <a:extLst>
                <a:ext uri="{FF2B5EF4-FFF2-40B4-BE49-F238E27FC236}">
                  <a16:creationId xmlns:a16="http://schemas.microsoft.com/office/drawing/2014/main" id="{3250E3A7-245A-68F4-993B-964879989EF7}"/>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a:extLst>
                <a:ext uri="{FF2B5EF4-FFF2-40B4-BE49-F238E27FC236}">
                  <a16:creationId xmlns:a16="http://schemas.microsoft.com/office/drawing/2014/main" id="{83A20171-9C8D-9BFE-2B16-82562BA0A140}"/>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39">
              <a:extLst>
                <a:ext uri="{FF2B5EF4-FFF2-40B4-BE49-F238E27FC236}">
                  <a16:creationId xmlns:a16="http://schemas.microsoft.com/office/drawing/2014/main" id="{0F0EBD0B-13C1-50CF-395A-99C39CF83F4F}"/>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Triangle 23">
              <a:extLst>
                <a:ext uri="{FF2B5EF4-FFF2-40B4-BE49-F238E27FC236}">
                  <a16:creationId xmlns:a16="http://schemas.microsoft.com/office/drawing/2014/main" id="{39BB8C5E-8408-0599-80CA-DF5D315E6D34}"/>
                </a:ext>
              </a:extLst>
            </p:cNvPr>
            <p:cNvSpPr/>
            <p:nvPr userDrawn="1"/>
          </p:nvSpPr>
          <p:spPr>
            <a:xfrm flipV="1">
              <a:off x="7592520" y="-704"/>
              <a:ext cx="4599482" cy="2309256"/>
            </a:xfrm>
            <a:prstGeom prst="triangle">
              <a:avLst>
                <a:gd name="adj" fmla="val 100000"/>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13773"/>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284915"/>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2026 AlignOrg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pic>
        <p:nvPicPr>
          <p:cNvPr id="10" name="Picture 9">
            <a:extLst>
              <a:ext uri="{FF2B5EF4-FFF2-40B4-BE49-F238E27FC236}">
                <a16:creationId xmlns:a16="http://schemas.microsoft.com/office/drawing/2014/main" id="{ECE068F8-9425-17A5-12FE-0FBBCD25239A}"/>
              </a:ext>
            </a:extLst>
          </p:cNvPr>
          <p:cNvPicPr>
            <a:picLocks noChangeAspect="1"/>
          </p:cNvPicPr>
          <p:nvPr userDrawn="1"/>
        </p:nvPicPr>
        <p:blipFill>
          <a:blip r:embed="rId2"/>
          <a:srcRect/>
          <a:stretch/>
        </p:blipFill>
        <p:spPr>
          <a:xfrm>
            <a:off x="560328" y="370975"/>
            <a:ext cx="1501083" cy="387076"/>
          </a:xfrm>
          <a:prstGeom prst="rect">
            <a:avLst/>
          </a:prstGeom>
        </p:spPr>
      </p:pic>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456242"/>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sp>
        <p:nvSpPr>
          <p:cNvPr id="48" name="Picture Placeholder 47">
            <a:extLst>
              <a:ext uri="{FF2B5EF4-FFF2-40B4-BE49-F238E27FC236}">
                <a16:creationId xmlns:a16="http://schemas.microsoft.com/office/drawing/2014/main" id="{7A2C6998-20E7-9FE7-945E-7F09931C09C2}"/>
              </a:ext>
            </a:extLst>
          </p:cNvPr>
          <p:cNvSpPr>
            <a:spLocks noGrp="1"/>
          </p:cNvSpPr>
          <p:nvPr>
            <p:ph type="pic" sz="quarter" idx="12" hasCustomPrompt="1"/>
          </p:nvPr>
        </p:nvSpPr>
        <p:spPr>
          <a:xfrm>
            <a:off x="2817825" y="372781"/>
            <a:ext cx="1643026" cy="390167"/>
          </a:xfrm>
          <a:solidFill>
            <a:schemeClr val="bg2">
              <a:alpha val="50251"/>
            </a:schemeClr>
          </a:solidFill>
        </p:spPr>
        <p:txBody>
          <a:bodyPr anchor="ctr"/>
          <a:lstStyle>
            <a:lvl1pPr algn="ctr">
              <a:defRPr sz="700" b="0"/>
            </a:lvl1pPr>
          </a:lstStyle>
          <a:p>
            <a:r>
              <a:rPr lang="en-US" dirty="0"/>
              <a:t>Insert partner logo here;</a:t>
            </a:r>
            <a:br>
              <a:rPr lang="en-US" dirty="0"/>
            </a:br>
            <a:r>
              <a:rPr lang="en-US" dirty="0"/>
              <a:t>remove background fill</a:t>
            </a:r>
          </a:p>
        </p:txBody>
      </p:sp>
      <p:cxnSp>
        <p:nvCxnSpPr>
          <p:cNvPr id="50" name="Straight Connector 49">
            <a:extLst>
              <a:ext uri="{FF2B5EF4-FFF2-40B4-BE49-F238E27FC236}">
                <a16:creationId xmlns:a16="http://schemas.microsoft.com/office/drawing/2014/main" id="{42A80514-35B8-CF09-C6D5-192C89672936}"/>
              </a:ext>
            </a:extLst>
          </p:cNvPr>
          <p:cNvCxnSpPr/>
          <p:nvPr userDrawn="1"/>
        </p:nvCxnSpPr>
        <p:spPr>
          <a:xfrm>
            <a:off x="2460172" y="336686"/>
            <a:ext cx="0" cy="467513"/>
          </a:xfrm>
          <a:prstGeom prst="line">
            <a:avLst/>
          </a:prstGeom>
          <a:ln>
            <a:solidFill>
              <a:schemeClr val="tx2">
                <a:lumMod val="20000"/>
                <a:lumOff val="8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39878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ank You A">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B98AD135-5EB6-36EE-B01F-CCEBA920A0B9}"/>
              </a:ext>
            </a:extLst>
          </p:cNvPr>
          <p:cNvGrpSpPr/>
          <p:nvPr userDrawn="1"/>
        </p:nvGrpSpPr>
        <p:grpSpPr>
          <a:xfrm>
            <a:off x="0" y="-704"/>
            <a:ext cx="12192004" cy="6866201"/>
            <a:chOff x="0" y="-704"/>
            <a:chExt cx="12192004" cy="6866201"/>
          </a:xfrm>
        </p:grpSpPr>
        <p:sp>
          <p:nvSpPr>
            <p:cNvPr id="21" name="Diamond 20">
              <a:extLst>
                <a:ext uri="{FF2B5EF4-FFF2-40B4-BE49-F238E27FC236}">
                  <a16:creationId xmlns:a16="http://schemas.microsoft.com/office/drawing/2014/main" id="{67588472-3534-73E7-A03B-AB933184D27A}"/>
                </a:ext>
              </a:extLst>
            </p:cNvPr>
            <p:cNvSpPr/>
            <p:nvPr userDrawn="1"/>
          </p:nvSpPr>
          <p:spPr>
            <a:xfrm>
              <a:off x="2508190" y="3802672"/>
              <a:ext cx="5091492" cy="2540833"/>
            </a:xfrm>
            <a:prstGeom prst="diamond">
              <a:avLst/>
            </a:prstGeom>
            <a:solidFill>
              <a:schemeClr val="tx2">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418DBD1A-C9EB-EC34-0052-3A31BD8C3456}"/>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tx2">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arallelogram 12">
              <a:extLst>
                <a:ext uri="{FF2B5EF4-FFF2-40B4-BE49-F238E27FC236}">
                  <a16:creationId xmlns:a16="http://schemas.microsoft.com/office/drawing/2014/main" id="{929C44FD-9838-9012-4F42-3501E4BD4645}"/>
                </a:ext>
              </a:extLst>
            </p:cNvPr>
            <p:cNvSpPr/>
            <p:nvPr userDrawn="1"/>
          </p:nvSpPr>
          <p:spPr>
            <a:xfrm rot="5400000">
              <a:off x="-625839" y="1914994"/>
              <a:ext cx="3785015" cy="2533337"/>
            </a:xfrm>
            <a:prstGeom prst="parallelogram">
              <a:avLst>
                <a:gd name="adj" fmla="val 49261"/>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32">
              <a:extLst>
                <a:ext uri="{FF2B5EF4-FFF2-40B4-BE49-F238E27FC236}">
                  <a16:creationId xmlns:a16="http://schemas.microsoft.com/office/drawing/2014/main" id="{1AFEF8D8-619D-3D24-10E6-D7C62D0F4C76}"/>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Parallelogram 14">
              <a:extLst>
                <a:ext uri="{FF2B5EF4-FFF2-40B4-BE49-F238E27FC236}">
                  <a16:creationId xmlns:a16="http://schemas.microsoft.com/office/drawing/2014/main" id="{7D7FA873-0D6A-58CD-2B42-E30384034076}"/>
                </a:ext>
              </a:extLst>
            </p:cNvPr>
            <p:cNvSpPr/>
            <p:nvPr userDrawn="1"/>
          </p:nvSpPr>
          <p:spPr>
            <a:xfrm rot="16200000" flipH="1">
              <a:off x="1900006" y="1911247"/>
              <a:ext cx="3792510" cy="2533337"/>
            </a:xfrm>
            <a:prstGeom prst="parallelogram">
              <a:avLst>
                <a:gd name="adj" fmla="val 49853"/>
              </a:avLst>
            </a:pr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arallelogram 15">
              <a:extLst>
                <a:ext uri="{FF2B5EF4-FFF2-40B4-BE49-F238E27FC236}">
                  <a16:creationId xmlns:a16="http://schemas.microsoft.com/office/drawing/2014/main" id="{CB6633DA-0404-70E4-611C-24F1F93E0E97}"/>
                </a:ext>
              </a:extLst>
            </p:cNvPr>
            <p:cNvSpPr/>
            <p:nvPr userDrawn="1"/>
          </p:nvSpPr>
          <p:spPr>
            <a:xfrm rot="5400000">
              <a:off x="4425494" y="1911247"/>
              <a:ext cx="3807501" cy="2533337"/>
            </a:xfrm>
            <a:prstGeom prst="parallelogram">
              <a:avLst>
                <a:gd name="adj" fmla="val 49825"/>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a:extLst>
                <a:ext uri="{FF2B5EF4-FFF2-40B4-BE49-F238E27FC236}">
                  <a16:creationId xmlns:a16="http://schemas.microsoft.com/office/drawing/2014/main" id="{2600955C-6FC0-5BD0-CA4F-FBFD0EA0127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38">
              <a:extLst>
                <a:ext uri="{FF2B5EF4-FFF2-40B4-BE49-F238E27FC236}">
                  <a16:creationId xmlns:a16="http://schemas.microsoft.com/office/drawing/2014/main" id="{3250E3A7-245A-68F4-993B-964879989EF7}"/>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a:extLst>
                <a:ext uri="{FF2B5EF4-FFF2-40B4-BE49-F238E27FC236}">
                  <a16:creationId xmlns:a16="http://schemas.microsoft.com/office/drawing/2014/main" id="{83A20171-9C8D-9BFE-2B16-82562BA0A140}"/>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39">
              <a:extLst>
                <a:ext uri="{FF2B5EF4-FFF2-40B4-BE49-F238E27FC236}">
                  <a16:creationId xmlns:a16="http://schemas.microsoft.com/office/drawing/2014/main" id="{0F0EBD0B-13C1-50CF-395A-99C39CF83F4F}"/>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Triangle 23">
              <a:extLst>
                <a:ext uri="{FF2B5EF4-FFF2-40B4-BE49-F238E27FC236}">
                  <a16:creationId xmlns:a16="http://schemas.microsoft.com/office/drawing/2014/main" id="{39BB8C5E-8408-0599-80CA-DF5D315E6D34}"/>
                </a:ext>
              </a:extLst>
            </p:cNvPr>
            <p:cNvSpPr/>
            <p:nvPr userDrawn="1"/>
          </p:nvSpPr>
          <p:spPr>
            <a:xfrm flipV="1">
              <a:off x="7592520" y="-704"/>
              <a:ext cx="4599482" cy="2309256"/>
            </a:xfrm>
            <a:prstGeom prst="triangle">
              <a:avLst>
                <a:gd name="adj" fmla="val 100000"/>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hlinkClick r:id="rId2"/>
            <a:extLst>
              <a:ext uri="{FF2B5EF4-FFF2-40B4-BE49-F238E27FC236}">
                <a16:creationId xmlns:a16="http://schemas.microsoft.com/office/drawing/2014/main" id="{3E3EDDB8-8048-DCB0-BFEE-00018CC0ABFA}"/>
              </a:ext>
            </a:extLst>
          </p:cNvPr>
          <p:cNvSpPr txBox="1"/>
          <p:nvPr userDrawn="1"/>
        </p:nvSpPr>
        <p:spPr>
          <a:xfrm>
            <a:off x="10120277" y="6349250"/>
            <a:ext cx="20717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schemeClr val="bg1"/>
                </a:solidFill>
              </a:rPr>
              <a:t>AlignOrg.com</a:t>
            </a:r>
            <a:endParaRPr lang="en-US" sz="1400" dirty="0">
              <a:solidFill>
                <a:schemeClr val="bg1"/>
              </a:solidFill>
            </a:endParaRPr>
          </a:p>
        </p:txBody>
      </p:sp>
      <p:sp>
        <p:nvSpPr>
          <p:cNvPr id="3" name="TextBox 2">
            <a:extLst>
              <a:ext uri="{FF2B5EF4-FFF2-40B4-BE49-F238E27FC236}">
                <a16:creationId xmlns:a16="http://schemas.microsoft.com/office/drawing/2014/main" id="{B48C076B-ADA8-F790-74EC-0EC615242B35}"/>
              </a:ext>
            </a:extLst>
          </p:cNvPr>
          <p:cNvSpPr txBox="1"/>
          <p:nvPr userDrawn="1"/>
        </p:nvSpPr>
        <p:spPr>
          <a:xfrm>
            <a:off x="570641" y="3868440"/>
            <a:ext cx="4633876" cy="92333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dirty="0">
                <a:solidFill>
                  <a:schemeClr val="bg1"/>
                </a:solidFill>
              </a:rPr>
              <a:t>Thank</a:t>
            </a:r>
            <a:r>
              <a:rPr lang="en-US" sz="6000" spc="-150" dirty="0">
                <a:solidFill>
                  <a:schemeClr val="bg1"/>
                </a:solidFill>
              </a:rPr>
              <a:t> </a:t>
            </a:r>
            <a:r>
              <a:rPr lang="en-US" sz="6000" dirty="0">
                <a:solidFill>
                  <a:schemeClr val="bg1"/>
                </a:solidFill>
              </a:rPr>
              <a:t>You</a:t>
            </a:r>
          </a:p>
        </p:txBody>
      </p:sp>
      <p:pic>
        <p:nvPicPr>
          <p:cNvPr id="4" name="Picture 3">
            <a:extLst>
              <a:ext uri="{FF2B5EF4-FFF2-40B4-BE49-F238E27FC236}">
                <a16:creationId xmlns:a16="http://schemas.microsoft.com/office/drawing/2014/main" id="{23EF861A-70EC-0D9B-358D-E1A654AA7A93}"/>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23353715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ver A2">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B98AD135-5EB6-36EE-B01F-CCEBA920A0B9}"/>
              </a:ext>
            </a:extLst>
          </p:cNvPr>
          <p:cNvGrpSpPr/>
          <p:nvPr userDrawn="1"/>
        </p:nvGrpSpPr>
        <p:grpSpPr>
          <a:xfrm>
            <a:off x="0" y="-704"/>
            <a:ext cx="12192004" cy="6866201"/>
            <a:chOff x="0" y="-704"/>
            <a:chExt cx="12192004" cy="6866201"/>
          </a:xfrm>
        </p:grpSpPr>
        <p:sp>
          <p:nvSpPr>
            <p:cNvPr id="21" name="Diamond 20">
              <a:extLst>
                <a:ext uri="{FF2B5EF4-FFF2-40B4-BE49-F238E27FC236}">
                  <a16:creationId xmlns:a16="http://schemas.microsoft.com/office/drawing/2014/main" id="{67588472-3534-73E7-A03B-AB933184D27A}"/>
                </a:ext>
              </a:extLst>
            </p:cNvPr>
            <p:cNvSpPr/>
            <p:nvPr userDrawn="1"/>
          </p:nvSpPr>
          <p:spPr>
            <a:xfrm>
              <a:off x="2508190" y="3802672"/>
              <a:ext cx="5091492" cy="2540833"/>
            </a:xfrm>
            <a:prstGeom prst="diamond">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418DBD1A-C9EB-EC34-0052-3A31BD8C3456}"/>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arallelogram 12">
              <a:extLst>
                <a:ext uri="{FF2B5EF4-FFF2-40B4-BE49-F238E27FC236}">
                  <a16:creationId xmlns:a16="http://schemas.microsoft.com/office/drawing/2014/main" id="{929C44FD-9838-9012-4F42-3501E4BD4645}"/>
                </a:ext>
              </a:extLst>
            </p:cNvPr>
            <p:cNvSpPr/>
            <p:nvPr userDrawn="1"/>
          </p:nvSpPr>
          <p:spPr>
            <a:xfrm rot="5400000">
              <a:off x="-625839" y="1914994"/>
              <a:ext cx="3785015" cy="2533337"/>
            </a:xfrm>
            <a:prstGeom prst="parallelogram">
              <a:avLst>
                <a:gd name="adj" fmla="val 49261"/>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32">
              <a:extLst>
                <a:ext uri="{FF2B5EF4-FFF2-40B4-BE49-F238E27FC236}">
                  <a16:creationId xmlns:a16="http://schemas.microsoft.com/office/drawing/2014/main" id="{1AFEF8D8-619D-3D24-10E6-D7C62D0F4C76}"/>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Parallelogram 14">
              <a:extLst>
                <a:ext uri="{FF2B5EF4-FFF2-40B4-BE49-F238E27FC236}">
                  <a16:creationId xmlns:a16="http://schemas.microsoft.com/office/drawing/2014/main" id="{7D7FA873-0D6A-58CD-2B42-E30384034076}"/>
                </a:ext>
              </a:extLst>
            </p:cNvPr>
            <p:cNvSpPr/>
            <p:nvPr userDrawn="1"/>
          </p:nvSpPr>
          <p:spPr>
            <a:xfrm rot="16200000" flipH="1">
              <a:off x="1900006" y="1911247"/>
              <a:ext cx="3792510" cy="2533337"/>
            </a:xfrm>
            <a:prstGeom prst="parallelogram">
              <a:avLst>
                <a:gd name="adj" fmla="val 49853"/>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arallelogram 15">
              <a:extLst>
                <a:ext uri="{FF2B5EF4-FFF2-40B4-BE49-F238E27FC236}">
                  <a16:creationId xmlns:a16="http://schemas.microsoft.com/office/drawing/2014/main" id="{CB6633DA-0404-70E4-611C-24F1F93E0E97}"/>
                </a:ext>
              </a:extLst>
            </p:cNvPr>
            <p:cNvSpPr/>
            <p:nvPr userDrawn="1"/>
          </p:nvSpPr>
          <p:spPr>
            <a:xfrm rot="5400000">
              <a:off x="4425494" y="1911247"/>
              <a:ext cx="3807501" cy="2533337"/>
            </a:xfrm>
            <a:prstGeom prst="parallelogram">
              <a:avLst>
                <a:gd name="adj" fmla="val 49825"/>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a:extLst>
                <a:ext uri="{FF2B5EF4-FFF2-40B4-BE49-F238E27FC236}">
                  <a16:creationId xmlns:a16="http://schemas.microsoft.com/office/drawing/2014/main" id="{2600955C-6FC0-5BD0-CA4F-FBFD0EA0127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38">
              <a:extLst>
                <a:ext uri="{FF2B5EF4-FFF2-40B4-BE49-F238E27FC236}">
                  <a16:creationId xmlns:a16="http://schemas.microsoft.com/office/drawing/2014/main" id="{3250E3A7-245A-68F4-993B-964879989EF7}"/>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a:extLst>
                <a:ext uri="{FF2B5EF4-FFF2-40B4-BE49-F238E27FC236}">
                  <a16:creationId xmlns:a16="http://schemas.microsoft.com/office/drawing/2014/main" id="{83A20171-9C8D-9BFE-2B16-82562BA0A140}"/>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39">
              <a:extLst>
                <a:ext uri="{FF2B5EF4-FFF2-40B4-BE49-F238E27FC236}">
                  <a16:creationId xmlns:a16="http://schemas.microsoft.com/office/drawing/2014/main" id="{0F0EBD0B-13C1-50CF-395A-99C39CF83F4F}"/>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Triangle 23">
              <a:extLst>
                <a:ext uri="{FF2B5EF4-FFF2-40B4-BE49-F238E27FC236}">
                  <a16:creationId xmlns:a16="http://schemas.microsoft.com/office/drawing/2014/main" id="{39BB8C5E-8408-0599-80CA-DF5D315E6D34}"/>
                </a:ext>
              </a:extLst>
            </p:cNvPr>
            <p:cNvSpPr/>
            <p:nvPr userDrawn="1"/>
          </p:nvSpPr>
          <p:spPr>
            <a:xfrm flipV="1">
              <a:off x="7592520" y="-704"/>
              <a:ext cx="4599482" cy="2309256"/>
            </a:xfrm>
            <a:prstGeom prst="triangle">
              <a:avLst>
                <a:gd name="adj" fmla="val 100000"/>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13773"/>
            <a:ext cx="9296152" cy="1308974"/>
          </a:xfrm>
          <a:prstGeom prst="rect">
            <a:avLst/>
          </a:prstGeom>
        </p:spPr>
        <p:txBody>
          <a:bodyPr vert="horz" lIns="0" tIns="0" rIns="0" bIns="0" rtlCol="0" anchor="b">
            <a:noAutofit/>
          </a:bodyPr>
          <a:lstStyle>
            <a:lvl1pPr>
              <a:defRPr sz="4800">
                <a:solidFill>
                  <a:schemeClr val="tx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284915"/>
            <a:ext cx="4596063" cy="497118"/>
          </a:xfrm>
        </p:spPr>
        <p:txBody>
          <a:bodyPr/>
          <a:lstStyle>
            <a:lvl1pPr>
              <a:spcBef>
                <a:spcPts val="0"/>
              </a:spcBef>
              <a:spcAft>
                <a:spcPts val="200"/>
              </a:spcAft>
              <a:defRPr sz="1100">
                <a:solidFill>
                  <a:schemeClr val="tx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 2026 AlignOrg Solutions. All rights reserved. This content should not be shared, reproduced, or transmitted to anyone without permission from </a:t>
            </a:r>
            <a:r>
              <a:rPr lang="en-US" sz="700" dirty="0" err="1">
                <a:solidFill>
                  <a:schemeClr val="tx1"/>
                </a:solidFill>
              </a:rPr>
              <a:t>AlignOrg</a:t>
            </a:r>
            <a:r>
              <a:rPr lang="en-US" sz="700" dirty="0">
                <a:solidFill>
                  <a:schemeClr val="tx1"/>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456242"/>
            <a:ext cx="9296152" cy="617538"/>
          </a:xfrm>
        </p:spPr>
        <p:txBody>
          <a:bodyPr/>
          <a:lstStyle>
            <a:lvl1pPr>
              <a:defRPr sz="2400" b="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pic>
        <p:nvPicPr>
          <p:cNvPr id="2" name="Picture 1">
            <a:extLst>
              <a:ext uri="{FF2B5EF4-FFF2-40B4-BE49-F238E27FC236}">
                <a16:creationId xmlns:a16="http://schemas.microsoft.com/office/drawing/2014/main" id="{630C5228-D07F-7DF7-7A8B-D49B3A1B90EF}"/>
              </a:ext>
            </a:extLst>
          </p:cNvPr>
          <p:cNvPicPr>
            <a:picLocks noChangeAspect="1"/>
          </p:cNvPicPr>
          <p:nvPr userDrawn="1"/>
        </p:nvPicPr>
        <p:blipFill>
          <a:blip r:embed="rId2"/>
          <a:srcRect/>
          <a:stretch/>
        </p:blipFill>
        <p:spPr>
          <a:xfrm>
            <a:off x="560328" y="370975"/>
            <a:ext cx="1501083" cy="387076"/>
          </a:xfrm>
          <a:prstGeom prst="rect">
            <a:avLst/>
          </a:prstGeom>
        </p:spPr>
      </p:pic>
    </p:spTree>
    <p:extLst>
      <p:ext uri="{BB962C8B-B14F-4D97-AF65-F5344CB8AC3E}">
        <p14:creationId xmlns:p14="http://schemas.microsoft.com/office/powerpoint/2010/main" val="23190217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ver A2 with partner logo">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752B9FB-C446-BEF2-14F2-8ECA85086982}"/>
              </a:ext>
            </a:extLst>
          </p:cNvPr>
          <p:cNvGrpSpPr/>
          <p:nvPr userDrawn="1"/>
        </p:nvGrpSpPr>
        <p:grpSpPr>
          <a:xfrm>
            <a:off x="0" y="-704"/>
            <a:ext cx="12192004" cy="6866201"/>
            <a:chOff x="0" y="-704"/>
            <a:chExt cx="12192004" cy="6866201"/>
          </a:xfrm>
        </p:grpSpPr>
        <p:sp>
          <p:nvSpPr>
            <p:cNvPr id="3" name="Diamond 2">
              <a:extLst>
                <a:ext uri="{FF2B5EF4-FFF2-40B4-BE49-F238E27FC236}">
                  <a16:creationId xmlns:a16="http://schemas.microsoft.com/office/drawing/2014/main" id="{ED1ACA33-AE7F-F18D-CB48-DF1DB558B64F}"/>
                </a:ext>
              </a:extLst>
            </p:cNvPr>
            <p:cNvSpPr/>
            <p:nvPr userDrawn="1"/>
          </p:nvSpPr>
          <p:spPr>
            <a:xfrm>
              <a:off x="2508190" y="3802672"/>
              <a:ext cx="5091492" cy="2540833"/>
            </a:xfrm>
            <a:prstGeom prst="diamond">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a:extLst>
                <a:ext uri="{FF2B5EF4-FFF2-40B4-BE49-F238E27FC236}">
                  <a16:creationId xmlns:a16="http://schemas.microsoft.com/office/drawing/2014/main" id="{018794FF-F6C8-78EC-9FC2-D62DDF321B00}"/>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Parallelogram 7">
              <a:extLst>
                <a:ext uri="{FF2B5EF4-FFF2-40B4-BE49-F238E27FC236}">
                  <a16:creationId xmlns:a16="http://schemas.microsoft.com/office/drawing/2014/main" id="{79BCADDD-CD6A-F793-D8B5-4C068B2CF9C6}"/>
                </a:ext>
              </a:extLst>
            </p:cNvPr>
            <p:cNvSpPr/>
            <p:nvPr userDrawn="1"/>
          </p:nvSpPr>
          <p:spPr>
            <a:xfrm rot="5400000">
              <a:off x="-625839" y="1914994"/>
              <a:ext cx="3785015" cy="2533337"/>
            </a:xfrm>
            <a:prstGeom prst="parallelogram">
              <a:avLst>
                <a:gd name="adj" fmla="val 49261"/>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a:extLst>
                <a:ext uri="{FF2B5EF4-FFF2-40B4-BE49-F238E27FC236}">
                  <a16:creationId xmlns:a16="http://schemas.microsoft.com/office/drawing/2014/main" id="{99233909-B9A4-603A-5BA4-0A3D401BCF76}"/>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Parallelogram 11">
              <a:extLst>
                <a:ext uri="{FF2B5EF4-FFF2-40B4-BE49-F238E27FC236}">
                  <a16:creationId xmlns:a16="http://schemas.microsoft.com/office/drawing/2014/main" id="{7AC32EC1-2AB2-F3C7-E0EA-AD78CC371020}"/>
                </a:ext>
              </a:extLst>
            </p:cNvPr>
            <p:cNvSpPr/>
            <p:nvPr userDrawn="1"/>
          </p:nvSpPr>
          <p:spPr>
            <a:xfrm rot="16200000" flipH="1">
              <a:off x="1900006" y="1911247"/>
              <a:ext cx="3792510" cy="2533337"/>
            </a:xfrm>
            <a:prstGeom prst="parallelogram">
              <a:avLst>
                <a:gd name="adj" fmla="val 49853"/>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arallelogram 13">
              <a:extLst>
                <a:ext uri="{FF2B5EF4-FFF2-40B4-BE49-F238E27FC236}">
                  <a16:creationId xmlns:a16="http://schemas.microsoft.com/office/drawing/2014/main" id="{F3D44C8E-2B84-F0A1-AC71-46A171131C3D}"/>
                </a:ext>
              </a:extLst>
            </p:cNvPr>
            <p:cNvSpPr/>
            <p:nvPr userDrawn="1"/>
          </p:nvSpPr>
          <p:spPr>
            <a:xfrm rot="5400000">
              <a:off x="4425494" y="1911247"/>
              <a:ext cx="3807501" cy="2533337"/>
            </a:xfrm>
            <a:prstGeom prst="parallelogram">
              <a:avLst>
                <a:gd name="adj" fmla="val 49825"/>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E2193564-ECAE-D147-3744-52DB35F954D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3FD99CAB-7C2C-C9C2-F8CA-1F627406C020}"/>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AEDCFFAE-17B0-FC58-FEC7-20A743EDC509}"/>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81422085-CC28-017A-5730-9C80D1CC74F1}"/>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Triangle 21">
              <a:extLst>
                <a:ext uri="{FF2B5EF4-FFF2-40B4-BE49-F238E27FC236}">
                  <a16:creationId xmlns:a16="http://schemas.microsoft.com/office/drawing/2014/main" id="{99B92CB3-AB72-1AB9-B3C1-EB5255739F9A}"/>
                </a:ext>
              </a:extLst>
            </p:cNvPr>
            <p:cNvSpPr/>
            <p:nvPr userDrawn="1"/>
          </p:nvSpPr>
          <p:spPr>
            <a:xfrm flipV="1">
              <a:off x="7592520" y="-704"/>
              <a:ext cx="4599482" cy="2309256"/>
            </a:xfrm>
            <a:prstGeom prst="triangle">
              <a:avLst>
                <a:gd name="adj" fmla="val 100000"/>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13773"/>
            <a:ext cx="9296152" cy="1308974"/>
          </a:xfrm>
          <a:prstGeom prst="rect">
            <a:avLst/>
          </a:prstGeom>
        </p:spPr>
        <p:txBody>
          <a:bodyPr vert="horz" lIns="0" tIns="0" rIns="0" bIns="0" rtlCol="0" anchor="b">
            <a:noAutofit/>
          </a:bodyPr>
          <a:lstStyle>
            <a:lvl1pPr>
              <a:defRPr sz="4800">
                <a:solidFill>
                  <a:schemeClr val="tx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284915"/>
            <a:ext cx="4596063" cy="497118"/>
          </a:xfrm>
        </p:spPr>
        <p:txBody>
          <a:bodyPr/>
          <a:lstStyle>
            <a:lvl1pPr>
              <a:spcBef>
                <a:spcPts val="0"/>
              </a:spcBef>
              <a:spcAft>
                <a:spcPts val="200"/>
              </a:spcAft>
              <a:defRPr sz="1100">
                <a:solidFill>
                  <a:schemeClr val="tx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 2026 AlignOrg Solutions. All rights reserved. This content should not be shared, reproduced, or transmitted to anyone without permission from </a:t>
            </a:r>
            <a:r>
              <a:rPr lang="en-US" sz="700" dirty="0" err="1">
                <a:solidFill>
                  <a:schemeClr val="tx1"/>
                </a:solidFill>
              </a:rPr>
              <a:t>AlignOrg</a:t>
            </a:r>
            <a:r>
              <a:rPr lang="en-US" sz="700" dirty="0">
                <a:solidFill>
                  <a:schemeClr val="tx1"/>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456242"/>
            <a:ext cx="9296152" cy="617538"/>
          </a:xfrm>
        </p:spPr>
        <p:txBody>
          <a:bodyPr/>
          <a:lstStyle>
            <a:lvl1pPr>
              <a:defRPr sz="2400" b="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sp>
        <p:nvSpPr>
          <p:cNvPr id="48" name="Picture Placeholder 47">
            <a:extLst>
              <a:ext uri="{FF2B5EF4-FFF2-40B4-BE49-F238E27FC236}">
                <a16:creationId xmlns:a16="http://schemas.microsoft.com/office/drawing/2014/main" id="{7A2C6998-20E7-9FE7-945E-7F09931C09C2}"/>
              </a:ext>
            </a:extLst>
          </p:cNvPr>
          <p:cNvSpPr>
            <a:spLocks noGrp="1"/>
          </p:cNvSpPr>
          <p:nvPr>
            <p:ph type="pic" sz="quarter" idx="12" hasCustomPrompt="1"/>
          </p:nvPr>
        </p:nvSpPr>
        <p:spPr>
          <a:xfrm>
            <a:off x="2817825" y="372781"/>
            <a:ext cx="1643026" cy="390167"/>
          </a:xfrm>
          <a:solidFill>
            <a:schemeClr val="bg2">
              <a:alpha val="50251"/>
            </a:schemeClr>
          </a:solidFill>
        </p:spPr>
        <p:txBody>
          <a:bodyPr anchor="ctr"/>
          <a:lstStyle>
            <a:lvl1pPr algn="ctr">
              <a:defRPr sz="700" b="0"/>
            </a:lvl1pPr>
          </a:lstStyle>
          <a:p>
            <a:r>
              <a:rPr lang="en-US" dirty="0"/>
              <a:t>Insert partner logo here;</a:t>
            </a:r>
            <a:br>
              <a:rPr lang="en-US" dirty="0"/>
            </a:br>
            <a:r>
              <a:rPr lang="en-US" dirty="0"/>
              <a:t>remove background fill</a:t>
            </a:r>
          </a:p>
        </p:txBody>
      </p:sp>
      <p:cxnSp>
        <p:nvCxnSpPr>
          <p:cNvPr id="50" name="Straight Connector 49">
            <a:extLst>
              <a:ext uri="{FF2B5EF4-FFF2-40B4-BE49-F238E27FC236}">
                <a16:creationId xmlns:a16="http://schemas.microsoft.com/office/drawing/2014/main" id="{42A80514-35B8-CF09-C6D5-192C89672936}"/>
              </a:ext>
            </a:extLst>
          </p:cNvPr>
          <p:cNvCxnSpPr/>
          <p:nvPr userDrawn="1"/>
        </p:nvCxnSpPr>
        <p:spPr>
          <a:xfrm>
            <a:off x="2460172" y="336686"/>
            <a:ext cx="0" cy="467513"/>
          </a:xfrm>
          <a:prstGeom prst="line">
            <a:avLst/>
          </a:prstGeom>
          <a:ln>
            <a:solidFill>
              <a:schemeClr val="tx2">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FB9559F3-50A0-AC97-7907-669424DA295E}"/>
              </a:ext>
            </a:extLst>
          </p:cNvPr>
          <p:cNvPicPr>
            <a:picLocks noChangeAspect="1"/>
          </p:cNvPicPr>
          <p:nvPr userDrawn="1"/>
        </p:nvPicPr>
        <p:blipFill>
          <a:blip r:embed="rId2"/>
          <a:srcRect/>
          <a:stretch/>
        </p:blipFill>
        <p:spPr>
          <a:xfrm>
            <a:off x="560328" y="370975"/>
            <a:ext cx="1501083" cy="387076"/>
          </a:xfrm>
          <a:prstGeom prst="rect">
            <a:avLst/>
          </a:prstGeom>
        </p:spPr>
      </p:pic>
    </p:spTree>
    <p:extLst>
      <p:ext uri="{BB962C8B-B14F-4D97-AF65-F5344CB8AC3E}">
        <p14:creationId xmlns:p14="http://schemas.microsoft.com/office/powerpoint/2010/main" val="17870862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ank You A2">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50580A5A-8DCD-E67F-CA88-D6C075CFA956}"/>
              </a:ext>
            </a:extLst>
          </p:cNvPr>
          <p:cNvGrpSpPr/>
          <p:nvPr userDrawn="1"/>
        </p:nvGrpSpPr>
        <p:grpSpPr>
          <a:xfrm>
            <a:off x="0" y="-704"/>
            <a:ext cx="12192004" cy="6866201"/>
            <a:chOff x="0" y="-704"/>
            <a:chExt cx="12192004" cy="6866201"/>
          </a:xfrm>
        </p:grpSpPr>
        <p:sp>
          <p:nvSpPr>
            <p:cNvPr id="22" name="Diamond 21">
              <a:extLst>
                <a:ext uri="{FF2B5EF4-FFF2-40B4-BE49-F238E27FC236}">
                  <a16:creationId xmlns:a16="http://schemas.microsoft.com/office/drawing/2014/main" id="{808849EF-5AD1-411A-5CE4-8F4FE78ED554}"/>
                </a:ext>
              </a:extLst>
            </p:cNvPr>
            <p:cNvSpPr/>
            <p:nvPr userDrawn="1"/>
          </p:nvSpPr>
          <p:spPr>
            <a:xfrm>
              <a:off x="2508190" y="3802672"/>
              <a:ext cx="5091492" cy="2540833"/>
            </a:xfrm>
            <a:prstGeom prst="diamond">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5280A38D-AA17-EED1-E859-847C973192F1}"/>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Parallelogram 24">
              <a:extLst>
                <a:ext uri="{FF2B5EF4-FFF2-40B4-BE49-F238E27FC236}">
                  <a16:creationId xmlns:a16="http://schemas.microsoft.com/office/drawing/2014/main" id="{427E9B2E-C500-F540-FDD8-5EE11CE11A35}"/>
                </a:ext>
              </a:extLst>
            </p:cNvPr>
            <p:cNvSpPr/>
            <p:nvPr userDrawn="1"/>
          </p:nvSpPr>
          <p:spPr>
            <a:xfrm rot="5400000">
              <a:off x="-625839" y="1914994"/>
              <a:ext cx="3785015" cy="2533337"/>
            </a:xfrm>
            <a:prstGeom prst="parallelogram">
              <a:avLst>
                <a:gd name="adj" fmla="val 49261"/>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25">
              <a:extLst>
                <a:ext uri="{FF2B5EF4-FFF2-40B4-BE49-F238E27FC236}">
                  <a16:creationId xmlns:a16="http://schemas.microsoft.com/office/drawing/2014/main" id="{D92DE173-BBE2-1C5E-B2E0-2C19AE13C133}"/>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Parallelogram 26">
              <a:extLst>
                <a:ext uri="{FF2B5EF4-FFF2-40B4-BE49-F238E27FC236}">
                  <a16:creationId xmlns:a16="http://schemas.microsoft.com/office/drawing/2014/main" id="{1C9CDAFC-6D63-A64A-2C96-BF8D6EA162E3}"/>
                </a:ext>
              </a:extLst>
            </p:cNvPr>
            <p:cNvSpPr/>
            <p:nvPr userDrawn="1"/>
          </p:nvSpPr>
          <p:spPr>
            <a:xfrm rot="16200000" flipH="1">
              <a:off x="1900006" y="1911247"/>
              <a:ext cx="3792510" cy="2533337"/>
            </a:xfrm>
            <a:prstGeom prst="parallelogram">
              <a:avLst>
                <a:gd name="adj" fmla="val 49853"/>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Parallelogram 27">
              <a:extLst>
                <a:ext uri="{FF2B5EF4-FFF2-40B4-BE49-F238E27FC236}">
                  <a16:creationId xmlns:a16="http://schemas.microsoft.com/office/drawing/2014/main" id="{F3C614AF-321D-DE0F-648A-EA409581ED60}"/>
                </a:ext>
              </a:extLst>
            </p:cNvPr>
            <p:cNvSpPr/>
            <p:nvPr userDrawn="1"/>
          </p:nvSpPr>
          <p:spPr>
            <a:xfrm rot="5400000">
              <a:off x="4425494" y="1911247"/>
              <a:ext cx="3807501" cy="2533337"/>
            </a:xfrm>
            <a:prstGeom prst="parallelogram">
              <a:avLst>
                <a:gd name="adj" fmla="val 49825"/>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E64BF6E6-BC60-3699-E430-8665D921FC7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29">
              <a:extLst>
                <a:ext uri="{FF2B5EF4-FFF2-40B4-BE49-F238E27FC236}">
                  <a16:creationId xmlns:a16="http://schemas.microsoft.com/office/drawing/2014/main" id="{101F7628-213B-1802-AD33-D4F991F586C1}"/>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725AB99F-7D41-DFE9-D353-B3F07BF176A5}"/>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6D975DB1-92FB-A2B2-7CD7-A39B96CD3217}"/>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Triangle 33">
              <a:extLst>
                <a:ext uri="{FF2B5EF4-FFF2-40B4-BE49-F238E27FC236}">
                  <a16:creationId xmlns:a16="http://schemas.microsoft.com/office/drawing/2014/main" id="{DBF2C834-B734-A900-62E5-1BF68F47A1C8}"/>
                </a:ext>
              </a:extLst>
            </p:cNvPr>
            <p:cNvSpPr/>
            <p:nvPr userDrawn="1"/>
          </p:nvSpPr>
          <p:spPr>
            <a:xfrm flipV="1">
              <a:off x="7592520" y="-704"/>
              <a:ext cx="4599482" cy="2309256"/>
            </a:xfrm>
            <a:prstGeom prst="triangle">
              <a:avLst>
                <a:gd name="adj" fmla="val 100000"/>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hlinkClick r:id="rId2"/>
            <a:extLst>
              <a:ext uri="{FF2B5EF4-FFF2-40B4-BE49-F238E27FC236}">
                <a16:creationId xmlns:a16="http://schemas.microsoft.com/office/drawing/2014/main" id="{3E3EDDB8-8048-DCB0-BFEE-00018CC0ABFA}"/>
              </a:ext>
            </a:extLst>
          </p:cNvPr>
          <p:cNvSpPr txBox="1"/>
          <p:nvPr userDrawn="1"/>
        </p:nvSpPr>
        <p:spPr>
          <a:xfrm>
            <a:off x="10120277" y="6349250"/>
            <a:ext cx="20717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schemeClr val="tx1"/>
                </a:solidFill>
              </a:rPr>
              <a:t>AlignOrg.com</a:t>
            </a:r>
            <a:endParaRPr lang="en-US" sz="1400" dirty="0">
              <a:solidFill>
                <a:schemeClr val="tx1"/>
              </a:solidFill>
            </a:endParaRPr>
          </a:p>
        </p:txBody>
      </p:sp>
      <p:sp>
        <p:nvSpPr>
          <p:cNvPr id="3" name="TextBox 2">
            <a:extLst>
              <a:ext uri="{FF2B5EF4-FFF2-40B4-BE49-F238E27FC236}">
                <a16:creationId xmlns:a16="http://schemas.microsoft.com/office/drawing/2014/main" id="{B48C076B-ADA8-F790-74EC-0EC615242B35}"/>
              </a:ext>
            </a:extLst>
          </p:cNvPr>
          <p:cNvSpPr txBox="1"/>
          <p:nvPr userDrawn="1"/>
        </p:nvSpPr>
        <p:spPr>
          <a:xfrm>
            <a:off x="570641" y="3868440"/>
            <a:ext cx="4633876" cy="92333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dirty="0">
                <a:solidFill>
                  <a:schemeClr val="tx1"/>
                </a:solidFill>
              </a:rPr>
              <a:t>Thank</a:t>
            </a:r>
            <a:r>
              <a:rPr lang="en-US" sz="6000" spc="-150" dirty="0">
                <a:solidFill>
                  <a:schemeClr val="tx1"/>
                </a:solidFill>
              </a:rPr>
              <a:t> </a:t>
            </a:r>
            <a:r>
              <a:rPr lang="en-US" sz="6000" dirty="0">
                <a:solidFill>
                  <a:schemeClr val="tx1"/>
                </a:solidFill>
              </a:rPr>
              <a:t>You</a:t>
            </a:r>
          </a:p>
        </p:txBody>
      </p:sp>
      <p:pic>
        <p:nvPicPr>
          <p:cNvPr id="4" name="Picture 3">
            <a:extLst>
              <a:ext uri="{FF2B5EF4-FFF2-40B4-BE49-F238E27FC236}">
                <a16:creationId xmlns:a16="http://schemas.microsoft.com/office/drawing/2014/main" id="{D9832A34-558B-7D05-F484-3DAF3F5DBDAC}"/>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21456764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ver B">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3A5C693-0A8E-392A-2606-62E5C1DD99E6}"/>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96273"/>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367415"/>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2026 AlignOrg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538742"/>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pic>
        <p:nvPicPr>
          <p:cNvPr id="12" name="Picture 11" descr="A group of cubes in different colors&#10;&#10;Description automatically generated">
            <a:extLst>
              <a:ext uri="{FF2B5EF4-FFF2-40B4-BE49-F238E27FC236}">
                <a16:creationId xmlns:a16="http://schemas.microsoft.com/office/drawing/2014/main" id="{00F40789-746F-D54E-23A7-655DA2934C61}"/>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t="1829"/>
          <a:stretch/>
        </p:blipFill>
        <p:spPr>
          <a:xfrm>
            <a:off x="7682228" y="-6875"/>
            <a:ext cx="4509772" cy="6468256"/>
          </a:xfrm>
          <a:prstGeom prst="rect">
            <a:avLst/>
          </a:prstGeom>
        </p:spPr>
      </p:pic>
      <p:pic>
        <p:nvPicPr>
          <p:cNvPr id="2" name="Picture 1">
            <a:extLst>
              <a:ext uri="{FF2B5EF4-FFF2-40B4-BE49-F238E27FC236}">
                <a16:creationId xmlns:a16="http://schemas.microsoft.com/office/drawing/2014/main" id="{B7D1D84A-8F93-FB15-6859-4FDD307E15F2}"/>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8041039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ver B with partner logo">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FEE8946-DA4C-DA4F-559A-B77D36475C7C}"/>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 name="Picture 5" descr="A group of cubes in different colors&#10;&#10;Description automatically generated">
            <a:extLst>
              <a:ext uri="{FF2B5EF4-FFF2-40B4-BE49-F238E27FC236}">
                <a16:creationId xmlns:a16="http://schemas.microsoft.com/office/drawing/2014/main" id="{76BC3F83-A304-AA1C-01C7-E7C601BA37C9}"/>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t="1829"/>
          <a:stretch/>
        </p:blipFill>
        <p:spPr>
          <a:xfrm>
            <a:off x="7682228" y="-6875"/>
            <a:ext cx="4509772" cy="6468256"/>
          </a:xfrm>
          <a:prstGeom prst="rect">
            <a:avLst/>
          </a:prstGeom>
        </p:spPr>
      </p:pic>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96273"/>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367415"/>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2026 AlignOrg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538742"/>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sp>
        <p:nvSpPr>
          <p:cNvPr id="48" name="Picture Placeholder 47">
            <a:extLst>
              <a:ext uri="{FF2B5EF4-FFF2-40B4-BE49-F238E27FC236}">
                <a16:creationId xmlns:a16="http://schemas.microsoft.com/office/drawing/2014/main" id="{7A2C6998-20E7-9FE7-945E-7F09931C09C2}"/>
              </a:ext>
            </a:extLst>
          </p:cNvPr>
          <p:cNvSpPr>
            <a:spLocks noGrp="1"/>
          </p:cNvSpPr>
          <p:nvPr>
            <p:ph type="pic" sz="quarter" idx="12" hasCustomPrompt="1"/>
          </p:nvPr>
        </p:nvSpPr>
        <p:spPr>
          <a:xfrm>
            <a:off x="2817825" y="372781"/>
            <a:ext cx="1643026" cy="390167"/>
          </a:xfrm>
          <a:solidFill>
            <a:schemeClr val="bg2">
              <a:alpha val="50251"/>
            </a:schemeClr>
          </a:solidFill>
        </p:spPr>
        <p:txBody>
          <a:bodyPr anchor="ctr"/>
          <a:lstStyle>
            <a:lvl1pPr algn="ctr">
              <a:defRPr sz="700" b="0"/>
            </a:lvl1pPr>
          </a:lstStyle>
          <a:p>
            <a:r>
              <a:rPr lang="en-US" dirty="0"/>
              <a:t>Insert partner logo here;</a:t>
            </a:r>
            <a:br>
              <a:rPr lang="en-US" dirty="0"/>
            </a:br>
            <a:r>
              <a:rPr lang="en-US" dirty="0"/>
              <a:t>remove background fill</a:t>
            </a:r>
          </a:p>
        </p:txBody>
      </p:sp>
      <p:cxnSp>
        <p:nvCxnSpPr>
          <p:cNvPr id="50" name="Straight Connector 49">
            <a:extLst>
              <a:ext uri="{FF2B5EF4-FFF2-40B4-BE49-F238E27FC236}">
                <a16:creationId xmlns:a16="http://schemas.microsoft.com/office/drawing/2014/main" id="{42A80514-35B8-CF09-C6D5-192C89672936}"/>
              </a:ext>
            </a:extLst>
          </p:cNvPr>
          <p:cNvCxnSpPr/>
          <p:nvPr userDrawn="1"/>
        </p:nvCxnSpPr>
        <p:spPr>
          <a:xfrm>
            <a:off x="2460172" y="336686"/>
            <a:ext cx="0" cy="467513"/>
          </a:xfrm>
          <a:prstGeom prst="line">
            <a:avLst/>
          </a:prstGeom>
          <a:ln>
            <a:solidFill>
              <a:schemeClr val="tx2">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51D1749A-D0E4-4338-81DC-43732D19CAD2}"/>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9358034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ank You B">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2B2E3694-DEBC-BC4D-BA90-FA8E49416001}"/>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 name="Picture 5" descr="A group of cubes in different colors&#10;&#10;Description automatically generated">
            <a:extLst>
              <a:ext uri="{FF2B5EF4-FFF2-40B4-BE49-F238E27FC236}">
                <a16:creationId xmlns:a16="http://schemas.microsoft.com/office/drawing/2014/main" id="{D3ADDE5D-F941-6EC1-9C38-2309E9F711E5}"/>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t="1829"/>
          <a:stretch/>
        </p:blipFill>
        <p:spPr>
          <a:xfrm>
            <a:off x="7682228" y="-6875"/>
            <a:ext cx="4509772" cy="6468256"/>
          </a:xfrm>
          <a:prstGeom prst="rect">
            <a:avLst/>
          </a:prstGeom>
        </p:spPr>
      </p:pic>
      <p:sp>
        <p:nvSpPr>
          <p:cNvPr id="2" name="TextBox 1">
            <a:hlinkClick r:id="rId3"/>
            <a:extLst>
              <a:ext uri="{FF2B5EF4-FFF2-40B4-BE49-F238E27FC236}">
                <a16:creationId xmlns:a16="http://schemas.microsoft.com/office/drawing/2014/main" id="{3E3EDDB8-8048-DCB0-BFEE-00018CC0ABFA}"/>
              </a:ext>
            </a:extLst>
          </p:cNvPr>
          <p:cNvSpPr txBox="1"/>
          <p:nvPr userDrawn="1"/>
        </p:nvSpPr>
        <p:spPr>
          <a:xfrm>
            <a:off x="10120277" y="6349250"/>
            <a:ext cx="20717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schemeClr val="bg1"/>
                </a:solidFill>
              </a:rPr>
              <a:t>AlignOrg.com</a:t>
            </a:r>
            <a:endParaRPr lang="en-US" sz="1400" dirty="0">
              <a:solidFill>
                <a:schemeClr val="bg1"/>
              </a:solidFill>
            </a:endParaRPr>
          </a:p>
        </p:txBody>
      </p:sp>
      <p:sp>
        <p:nvSpPr>
          <p:cNvPr id="3" name="TextBox 2">
            <a:extLst>
              <a:ext uri="{FF2B5EF4-FFF2-40B4-BE49-F238E27FC236}">
                <a16:creationId xmlns:a16="http://schemas.microsoft.com/office/drawing/2014/main" id="{B48C076B-ADA8-F790-74EC-0EC615242B35}"/>
              </a:ext>
            </a:extLst>
          </p:cNvPr>
          <p:cNvSpPr txBox="1"/>
          <p:nvPr userDrawn="1"/>
        </p:nvSpPr>
        <p:spPr>
          <a:xfrm>
            <a:off x="570641" y="3950940"/>
            <a:ext cx="4633876" cy="92333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dirty="0">
                <a:solidFill>
                  <a:schemeClr val="bg1"/>
                </a:solidFill>
              </a:rPr>
              <a:t>Thank</a:t>
            </a:r>
            <a:r>
              <a:rPr lang="en-US" sz="6000" spc="-150" dirty="0">
                <a:solidFill>
                  <a:schemeClr val="bg1"/>
                </a:solidFill>
              </a:rPr>
              <a:t> </a:t>
            </a:r>
            <a:r>
              <a:rPr lang="en-US" sz="6000" dirty="0">
                <a:solidFill>
                  <a:schemeClr val="bg1"/>
                </a:solidFill>
              </a:rPr>
              <a:t>You</a:t>
            </a:r>
          </a:p>
        </p:txBody>
      </p:sp>
      <p:pic>
        <p:nvPicPr>
          <p:cNvPr id="4" name="Picture 3">
            <a:extLst>
              <a:ext uri="{FF2B5EF4-FFF2-40B4-BE49-F238E27FC236}">
                <a16:creationId xmlns:a16="http://schemas.microsoft.com/office/drawing/2014/main" id="{981BCD30-CA65-7483-FB60-C9E6D8D49363}"/>
              </a:ext>
            </a:extLst>
          </p:cNvPr>
          <p:cNvPicPr>
            <a:picLocks noChangeAspect="1"/>
          </p:cNvPicPr>
          <p:nvPr userDrawn="1"/>
        </p:nvPicPr>
        <p:blipFill>
          <a:blip r:embed="rId4"/>
          <a:srcRect/>
          <a:stretch/>
        </p:blipFill>
        <p:spPr>
          <a:xfrm>
            <a:off x="560328" y="370975"/>
            <a:ext cx="1501083" cy="387076"/>
          </a:xfrm>
          <a:prstGeom prst="rect">
            <a:avLst/>
          </a:prstGeom>
        </p:spPr>
      </p:pic>
    </p:spTree>
    <p:extLst>
      <p:ext uri="{BB962C8B-B14F-4D97-AF65-F5344CB8AC3E}">
        <p14:creationId xmlns:p14="http://schemas.microsoft.com/office/powerpoint/2010/main" val="27356666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ver B2">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2C584D3E-11E3-9F69-0900-9284C5FAC621}"/>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96273"/>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367415"/>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2026 AlignOrg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538742"/>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pic>
        <p:nvPicPr>
          <p:cNvPr id="2" name="Picture 1">
            <a:extLst>
              <a:ext uri="{FF2B5EF4-FFF2-40B4-BE49-F238E27FC236}">
                <a16:creationId xmlns:a16="http://schemas.microsoft.com/office/drawing/2014/main" id="{3D29C1EF-058C-46FD-4A44-1BBB6BB348E9}"/>
              </a:ext>
            </a:extLst>
          </p:cNvPr>
          <p:cNvPicPr/>
          <p:nvPr userDrawn="1"/>
        </p:nvPicPr>
        <p:blipFill>
          <a:blip r:embed="rId2" cstate="screen">
            <a:extLst>
              <a:ext uri="{28A0092B-C50C-407E-A947-70E740481C1C}">
                <a14:useLocalDpi xmlns:a14="http://schemas.microsoft.com/office/drawing/2010/main"/>
              </a:ext>
            </a:extLst>
          </a:blip>
          <a:srcRect t="1776"/>
          <a:stretch/>
        </p:blipFill>
        <p:spPr>
          <a:xfrm>
            <a:off x="7686460" y="-6875"/>
            <a:ext cx="4505540" cy="6465723"/>
          </a:xfrm>
          <a:prstGeom prst="rect">
            <a:avLst/>
          </a:prstGeom>
        </p:spPr>
      </p:pic>
      <p:pic>
        <p:nvPicPr>
          <p:cNvPr id="3" name="Picture 2">
            <a:extLst>
              <a:ext uri="{FF2B5EF4-FFF2-40B4-BE49-F238E27FC236}">
                <a16:creationId xmlns:a16="http://schemas.microsoft.com/office/drawing/2014/main" id="{4DEA3862-1A6C-860D-A891-359370CC62E4}"/>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489465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B2B0C47-9AE1-D1F7-504E-A42EC0AF2EBA}"/>
              </a:ext>
            </a:extLst>
          </p:cNvPr>
          <p:cNvSpPr>
            <a:spLocks noGrp="1"/>
          </p:cNvSpPr>
          <p:nvPr>
            <p:ph type="title"/>
          </p:nvPr>
        </p:nvSpPr>
        <p:spPr>
          <a:xfrm>
            <a:off x="878840" y="258580"/>
            <a:ext cx="10665460" cy="427220"/>
          </a:xfrm>
        </p:spPr>
        <p:txBody>
          <a:bodyPr/>
          <a:lstStyle/>
          <a:p>
            <a:r>
              <a:rPr lang="en-US"/>
              <a:t>Click to edit Master title style</a:t>
            </a:r>
            <a:endParaRPr lang="en-US" dirty="0"/>
          </a:p>
        </p:txBody>
      </p:sp>
      <p:grpSp>
        <p:nvGrpSpPr>
          <p:cNvPr id="2" name="Group 1">
            <a:extLst>
              <a:ext uri="{FF2B5EF4-FFF2-40B4-BE49-F238E27FC236}">
                <a16:creationId xmlns:a16="http://schemas.microsoft.com/office/drawing/2014/main" id="{928A556B-71FF-CAF6-5C63-A38FAD5C2E9C}"/>
              </a:ext>
            </a:extLst>
          </p:cNvPr>
          <p:cNvGrpSpPr/>
          <p:nvPr userDrawn="1"/>
        </p:nvGrpSpPr>
        <p:grpSpPr>
          <a:xfrm>
            <a:off x="12039601" y="37414"/>
            <a:ext cx="152399" cy="926224"/>
            <a:chOff x="23980597" y="99678"/>
            <a:chExt cx="406451" cy="2467645"/>
          </a:xfrm>
        </p:grpSpPr>
        <p:pic>
          <p:nvPicPr>
            <p:cNvPr id="3" name="Image 13" descr=" ">
              <a:extLst>
                <a:ext uri="{FF2B5EF4-FFF2-40B4-BE49-F238E27FC236}">
                  <a16:creationId xmlns:a16="http://schemas.microsoft.com/office/drawing/2014/main" id="{F1A58F9A-D7BD-1D87-3B71-A1EA08CB10C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3980597" y="1623678"/>
              <a:ext cx="406451" cy="943645"/>
            </a:xfrm>
            <a:prstGeom prst="rect">
              <a:avLst/>
            </a:prstGeom>
          </p:spPr>
        </p:pic>
        <p:pic>
          <p:nvPicPr>
            <p:cNvPr id="4" name="Image 14" descr=" ">
              <a:extLst>
                <a:ext uri="{FF2B5EF4-FFF2-40B4-BE49-F238E27FC236}">
                  <a16:creationId xmlns:a16="http://schemas.microsoft.com/office/drawing/2014/main" id="{BD3012BD-98BF-FF6E-27F3-9A59B8BCF0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980597" y="861678"/>
              <a:ext cx="406451" cy="943645"/>
            </a:xfrm>
            <a:prstGeom prst="rect">
              <a:avLst/>
            </a:prstGeom>
          </p:spPr>
        </p:pic>
        <p:pic>
          <p:nvPicPr>
            <p:cNvPr id="5" name="Image 15" descr=" ">
              <a:extLst>
                <a:ext uri="{FF2B5EF4-FFF2-40B4-BE49-F238E27FC236}">
                  <a16:creationId xmlns:a16="http://schemas.microsoft.com/office/drawing/2014/main" id="{B346C174-93C4-6F00-5811-D7A03B1007C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980597" y="99678"/>
              <a:ext cx="406451" cy="943645"/>
            </a:xfrm>
            <a:prstGeom prst="rect">
              <a:avLst/>
            </a:prstGeom>
          </p:spPr>
        </p:pic>
      </p:grpSp>
      <p:grpSp>
        <p:nvGrpSpPr>
          <p:cNvPr id="6" name="Group 5">
            <a:extLst>
              <a:ext uri="{FF2B5EF4-FFF2-40B4-BE49-F238E27FC236}">
                <a16:creationId xmlns:a16="http://schemas.microsoft.com/office/drawing/2014/main" id="{3F623164-CB1E-2BEA-C7DB-81A06ADAA56D}"/>
              </a:ext>
            </a:extLst>
          </p:cNvPr>
          <p:cNvGrpSpPr/>
          <p:nvPr userDrawn="1"/>
        </p:nvGrpSpPr>
        <p:grpSpPr>
          <a:xfrm>
            <a:off x="0" y="5931776"/>
            <a:ext cx="142874" cy="926224"/>
            <a:chOff x="0" y="11148678"/>
            <a:chExt cx="381048" cy="2467645"/>
          </a:xfrm>
        </p:grpSpPr>
        <p:pic>
          <p:nvPicPr>
            <p:cNvPr id="8" name="Image 0" descr=" ">
              <a:extLst>
                <a:ext uri="{FF2B5EF4-FFF2-40B4-BE49-F238E27FC236}">
                  <a16:creationId xmlns:a16="http://schemas.microsoft.com/office/drawing/2014/main" id="{3FB1151B-A756-B156-81A5-97322A2A909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0" y="12672678"/>
              <a:ext cx="381048" cy="943645"/>
            </a:xfrm>
            <a:prstGeom prst="rect">
              <a:avLst/>
            </a:prstGeom>
          </p:spPr>
        </p:pic>
        <p:pic>
          <p:nvPicPr>
            <p:cNvPr id="9" name="Image 1" descr=" ">
              <a:extLst>
                <a:ext uri="{FF2B5EF4-FFF2-40B4-BE49-F238E27FC236}">
                  <a16:creationId xmlns:a16="http://schemas.microsoft.com/office/drawing/2014/main" id="{F1305184-A216-5DB5-ADCA-68F06148B02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11910678"/>
              <a:ext cx="381048" cy="943645"/>
            </a:xfrm>
            <a:prstGeom prst="rect">
              <a:avLst/>
            </a:prstGeom>
          </p:spPr>
        </p:pic>
        <p:pic>
          <p:nvPicPr>
            <p:cNvPr id="10" name="Image 8" descr=" ">
              <a:extLst>
                <a:ext uri="{FF2B5EF4-FFF2-40B4-BE49-F238E27FC236}">
                  <a16:creationId xmlns:a16="http://schemas.microsoft.com/office/drawing/2014/main" id="{B495F97B-5D83-F6C6-C0C8-ADB259DDB2B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1148678"/>
              <a:ext cx="381048" cy="943645"/>
            </a:xfrm>
            <a:prstGeom prst="rect">
              <a:avLst/>
            </a:prstGeom>
          </p:spPr>
        </p:pic>
      </p:grpSp>
      <p:sp>
        <p:nvSpPr>
          <p:cNvPr id="16" name="Text Placeholder 15">
            <a:extLst>
              <a:ext uri="{FF2B5EF4-FFF2-40B4-BE49-F238E27FC236}">
                <a16:creationId xmlns:a16="http://schemas.microsoft.com/office/drawing/2014/main" id="{F556288C-D898-16D0-E879-3478D01ABA27}"/>
              </a:ext>
            </a:extLst>
          </p:cNvPr>
          <p:cNvSpPr>
            <a:spLocks noGrp="1"/>
          </p:cNvSpPr>
          <p:nvPr>
            <p:ph type="body" sz="quarter" idx="11" hasCustomPrompt="1"/>
          </p:nvPr>
        </p:nvSpPr>
        <p:spPr>
          <a:xfrm>
            <a:off x="876300" y="685800"/>
            <a:ext cx="10668000" cy="423863"/>
          </a:xfrm>
        </p:spPr>
        <p:txBody>
          <a:bodyPr/>
          <a:lstStyle>
            <a:lvl1pPr>
              <a:defRPr b="0">
                <a:latin typeface="+mj-lt"/>
              </a:defRPr>
            </a:lvl1pPr>
          </a:lstStyle>
          <a:p>
            <a:pPr lvl="0"/>
            <a:r>
              <a:rPr lang="en-US" dirty="0"/>
              <a:t>Subtitle goes here. Delete if not needed.</a:t>
            </a:r>
          </a:p>
        </p:txBody>
      </p:sp>
      <p:sp>
        <p:nvSpPr>
          <p:cNvPr id="11" name="TextBox 10">
            <a:extLst>
              <a:ext uri="{FF2B5EF4-FFF2-40B4-BE49-F238E27FC236}">
                <a16:creationId xmlns:a16="http://schemas.microsoft.com/office/drawing/2014/main" id="{FD2F5E56-0341-5B5E-BE6E-76891A27D3F0}"/>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12" name="TextBox 11">
            <a:extLst>
              <a:ext uri="{FF2B5EF4-FFF2-40B4-BE49-F238E27FC236}">
                <a16:creationId xmlns:a16="http://schemas.microsoft.com/office/drawing/2014/main" id="{33692CCB-FCB4-27A4-4399-54E09340CEC2}"/>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13" name="TextBox 12">
            <a:extLst>
              <a:ext uri="{FF2B5EF4-FFF2-40B4-BE49-F238E27FC236}">
                <a16:creationId xmlns:a16="http://schemas.microsoft.com/office/drawing/2014/main" id="{93CF5A36-3E9E-8385-09E1-2A5286F1902A}"/>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13173831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ver B2 with partner logo">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E643DF51-7633-25C4-1BDD-054CF8D4F5A1}"/>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203148"/>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374290"/>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2026 AlignOrg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545617"/>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sp>
        <p:nvSpPr>
          <p:cNvPr id="48" name="Picture Placeholder 47">
            <a:extLst>
              <a:ext uri="{FF2B5EF4-FFF2-40B4-BE49-F238E27FC236}">
                <a16:creationId xmlns:a16="http://schemas.microsoft.com/office/drawing/2014/main" id="{7A2C6998-20E7-9FE7-945E-7F09931C09C2}"/>
              </a:ext>
            </a:extLst>
          </p:cNvPr>
          <p:cNvSpPr>
            <a:spLocks noGrp="1"/>
          </p:cNvSpPr>
          <p:nvPr>
            <p:ph type="pic" sz="quarter" idx="12" hasCustomPrompt="1"/>
          </p:nvPr>
        </p:nvSpPr>
        <p:spPr>
          <a:xfrm>
            <a:off x="2817825" y="372781"/>
            <a:ext cx="1643026" cy="390167"/>
          </a:xfrm>
          <a:solidFill>
            <a:schemeClr val="bg2">
              <a:alpha val="50251"/>
            </a:schemeClr>
          </a:solidFill>
        </p:spPr>
        <p:txBody>
          <a:bodyPr anchor="ctr"/>
          <a:lstStyle>
            <a:lvl1pPr algn="ctr">
              <a:defRPr sz="700" b="0"/>
            </a:lvl1pPr>
          </a:lstStyle>
          <a:p>
            <a:r>
              <a:rPr lang="en-US" dirty="0"/>
              <a:t>Insert partner logo here;</a:t>
            </a:r>
            <a:br>
              <a:rPr lang="en-US" dirty="0"/>
            </a:br>
            <a:r>
              <a:rPr lang="en-US" dirty="0"/>
              <a:t>remove background fill</a:t>
            </a:r>
          </a:p>
        </p:txBody>
      </p:sp>
      <p:cxnSp>
        <p:nvCxnSpPr>
          <p:cNvPr id="50" name="Straight Connector 49">
            <a:extLst>
              <a:ext uri="{FF2B5EF4-FFF2-40B4-BE49-F238E27FC236}">
                <a16:creationId xmlns:a16="http://schemas.microsoft.com/office/drawing/2014/main" id="{42A80514-35B8-CF09-C6D5-192C89672936}"/>
              </a:ext>
            </a:extLst>
          </p:cNvPr>
          <p:cNvCxnSpPr/>
          <p:nvPr userDrawn="1"/>
        </p:nvCxnSpPr>
        <p:spPr>
          <a:xfrm>
            <a:off x="2460172" y="336686"/>
            <a:ext cx="0" cy="467513"/>
          </a:xfrm>
          <a:prstGeom prst="line">
            <a:avLst/>
          </a:prstGeom>
          <a:ln>
            <a:solidFill>
              <a:schemeClr val="tx2">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9F38DD4A-C210-E151-9514-06077DBC8E8A}"/>
              </a:ext>
            </a:extLst>
          </p:cNvPr>
          <p:cNvPicPr/>
          <p:nvPr userDrawn="1"/>
        </p:nvPicPr>
        <p:blipFill>
          <a:blip r:embed="rId2" cstate="screen">
            <a:extLst>
              <a:ext uri="{28A0092B-C50C-407E-A947-70E740481C1C}">
                <a14:useLocalDpi xmlns:a14="http://schemas.microsoft.com/office/drawing/2010/main"/>
              </a:ext>
            </a:extLst>
          </a:blip>
          <a:srcRect t="1776"/>
          <a:stretch/>
        </p:blipFill>
        <p:spPr>
          <a:xfrm>
            <a:off x="7686460" y="-6876"/>
            <a:ext cx="4505540" cy="6465723"/>
          </a:xfrm>
          <a:prstGeom prst="rect">
            <a:avLst/>
          </a:prstGeom>
        </p:spPr>
      </p:pic>
      <p:pic>
        <p:nvPicPr>
          <p:cNvPr id="2" name="Picture 1">
            <a:extLst>
              <a:ext uri="{FF2B5EF4-FFF2-40B4-BE49-F238E27FC236}">
                <a16:creationId xmlns:a16="http://schemas.microsoft.com/office/drawing/2014/main" id="{DDA90374-A575-5177-145A-AAB0EB124105}"/>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42762145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ank You B2">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8D2005BD-7E38-7DF7-76A8-6F30B0ADBFC6}"/>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extBox 1">
            <a:hlinkClick r:id="rId2"/>
            <a:extLst>
              <a:ext uri="{FF2B5EF4-FFF2-40B4-BE49-F238E27FC236}">
                <a16:creationId xmlns:a16="http://schemas.microsoft.com/office/drawing/2014/main" id="{3E3EDDB8-8048-DCB0-BFEE-00018CC0ABFA}"/>
              </a:ext>
            </a:extLst>
          </p:cNvPr>
          <p:cNvSpPr txBox="1"/>
          <p:nvPr userDrawn="1"/>
        </p:nvSpPr>
        <p:spPr>
          <a:xfrm>
            <a:off x="10120277" y="6349250"/>
            <a:ext cx="20717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schemeClr val="bg1"/>
                </a:solidFill>
              </a:rPr>
              <a:t>AlignOrg.com</a:t>
            </a:r>
            <a:endParaRPr lang="en-US" sz="1400" dirty="0">
              <a:solidFill>
                <a:schemeClr val="bg1"/>
              </a:solidFill>
            </a:endParaRPr>
          </a:p>
        </p:txBody>
      </p:sp>
      <p:sp>
        <p:nvSpPr>
          <p:cNvPr id="3" name="TextBox 2">
            <a:extLst>
              <a:ext uri="{FF2B5EF4-FFF2-40B4-BE49-F238E27FC236}">
                <a16:creationId xmlns:a16="http://schemas.microsoft.com/office/drawing/2014/main" id="{B48C076B-ADA8-F790-74EC-0EC615242B35}"/>
              </a:ext>
            </a:extLst>
          </p:cNvPr>
          <p:cNvSpPr txBox="1"/>
          <p:nvPr userDrawn="1"/>
        </p:nvSpPr>
        <p:spPr>
          <a:xfrm>
            <a:off x="570641" y="3950940"/>
            <a:ext cx="4633876" cy="92333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dirty="0">
                <a:solidFill>
                  <a:schemeClr val="bg1"/>
                </a:solidFill>
              </a:rPr>
              <a:t>Thank</a:t>
            </a:r>
            <a:r>
              <a:rPr lang="en-US" sz="6000" spc="-150" dirty="0">
                <a:solidFill>
                  <a:schemeClr val="bg1"/>
                </a:solidFill>
              </a:rPr>
              <a:t> </a:t>
            </a:r>
            <a:r>
              <a:rPr lang="en-US" sz="6000" dirty="0">
                <a:solidFill>
                  <a:schemeClr val="bg1"/>
                </a:solidFill>
              </a:rPr>
              <a:t>You</a:t>
            </a:r>
          </a:p>
        </p:txBody>
      </p:sp>
      <p:pic>
        <p:nvPicPr>
          <p:cNvPr id="7" name="Picture 6">
            <a:extLst>
              <a:ext uri="{FF2B5EF4-FFF2-40B4-BE49-F238E27FC236}">
                <a16:creationId xmlns:a16="http://schemas.microsoft.com/office/drawing/2014/main" id="{19F7FA03-5A83-C9C6-796F-09D12CBBCACC}"/>
              </a:ext>
            </a:extLst>
          </p:cNvPr>
          <p:cNvPicPr/>
          <p:nvPr userDrawn="1"/>
        </p:nvPicPr>
        <p:blipFill>
          <a:blip r:embed="rId3" cstate="screen">
            <a:extLst>
              <a:ext uri="{28A0092B-C50C-407E-A947-70E740481C1C}">
                <a14:useLocalDpi xmlns:a14="http://schemas.microsoft.com/office/drawing/2010/main"/>
              </a:ext>
            </a:extLst>
          </a:blip>
          <a:srcRect t="1776"/>
          <a:stretch/>
        </p:blipFill>
        <p:spPr>
          <a:xfrm>
            <a:off x="7686460" y="-6876"/>
            <a:ext cx="4505540" cy="6465723"/>
          </a:xfrm>
          <a:prstGeom prst="rect">
            <a:avLst/>
          </a:prstGeom>
        </p:spPr>
      </p:pic>
      <p:pic>
        <p:nvPicPr>
          <p:cNvPr id="4" name="Picture 3">
            <a:extLst>
              <a:ext uri="{FF2B5EF4-FFF2-40B4-BE49-F238E27FC236}">
                <a16:creationId xmlns:a16="http://schemas.microsoft.com/office/drawing/2014/main" id="{0CF7E14D-DC71-82D6-CC77-73791B750FD6}"/>
              </a:ext>
            </a:extLst>
          </p:cNvPr>
          <p:cNvPicPr>
            <a:picLocks noChangeAspect="1"/>
          </p:cNvPicPr>
          <p:nvPr userDrawn="1"/>
        </p:nvPicPr>
        <p:blipFill>
          <a:blip r:embed="rId4"/>
          <a:srcRect/>
          <a:stretch/>
        </p:blipFill>
        <p:spPr>
          <a:xfrm>
            <a:off x="560328" y="370975"/>
            <a:ext cx="1501083" cy="387076"/>
          </a:xfrm>
          <a:prstGeom prst="rect">
            <a:avLst/>
          </a:prstGeom>
        </p:spPr>
      </p:pic>
    </p:spTree>
    <p:extLst>
      <p:ext uri="{BB962C8B-B14F-4D97-AF65-F5344CB8AC3E}">
        <p14:creationId xmlns:p14="http://schemas.microsoft.com/office/powerpoint/2010/main" val="26308524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ver B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1B55519-53AA-04DA-B3B2-B64B2E164F50}"/>
              </a:ext>
            </a:extLst>
          </p:cNvPr>
          <p:cNvSpPr/>
          <p:nvPr userDrawn="1"/>
        </p:nvSpPr>
        <p:spPr>
          <a:xfrm>
            <a:off x="0" y="1"/>
            <a:ext cx="12192000" cy="6858000"/>
          </a:xfrm>
          <a:prstGeom prst="rect">
            <a:avLst/>
          </a:prstGeom>
          <a:gradFill>
            <a:gsLst>
              <a:gs pos="100000">
                <a:schemeClr val="bg2">
                  <a:lumMod val="90000"/>
                </a:schemeClr>
              </a:gs>
              <a:gs pos="0">
                <a:schemeClr val="bg1"/>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96273"/>
            <a:ext cx="9296152" cy="1308974"/>
          </a:xfrm>
          <a:prstGeom prst="rect">
            <a:avLst/>
          </a:prstGeom>
        </p:spPr>
        <p:txBody>
          <a:bodyPr vert="horz" lIns="0" tIns="0" rIns="0" bIns="0" rtlCol="0" anchor="b">
            <a:noAutofit/>
          </a:bodyPr>
          <a:lstStyle>
            <a:lvl1pPr>
              <a:defRPr sz="4800">
                <a:solidFill>
                  <a:schemeClr val="tx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367415"/>
            <a:ext cx="4596063" cy="497118"/>
          </a:xfrm>
        </p:spPr>
        <p:txBody>
          <a:bodyPr/>
          <a:lstStyle>
            <a:lvl1pPr>
              <a:spcBef>
                <a:spcPts val="0"/>
              </a:spcBef>
              <a:spcAft>
                <a:spcPts val="200"/>
              </a:spcAft>
              <a:defRPr sz="1100">
                <a:solidFill>
                  <a:schemeClr val="tx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 2026 AlignOrg Solutions. All rights reserved. This content should not be shared, reproduced, or transmitted to anyone without permission from </a:t>
            </a:r>
            <a:r>
              <a:rPr lang="en-US" sz="700" dirty="0" err="1">
                <a:solidFill>
                  <a:schemeClr val="tx1"/>
                </a:solidFill>
              </a:rPr>
              <a:t>AlignOrg</a:t>
            </a:r>
            <a:r>
              <a:rPr lang="en-US" sz="700" dirty="0">
                <a:solidFill>
                  <a:schemeClr val="tx1"/>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538742"/>
            <a:ext cx="9296152" cy="617538"/>
          </a:xfrm>
        </p:spPr>
        <p:txBody>
          <a:bodyPr/>
          <a:lstStyle>
            <a:lvl1pPr>
              <a:defRPr sz="2400" b="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pic>
        <p:nvPicPr>
          <p:cNvPr id="2" name="Picture 1">
            <a:extLst>
              <a:ext uri="{FF2B5EF4-FFF2-40B4-BE49-F238E27FC236}">
                <a16:creationId xmlns:a16="http://schemas.microsoft.com/office/drawing/2014/main" id="{3D29C1EF-058C-46FD-4A44-1BBB6BB348E9}"/>
              </a:ext>
            </a:extLst>
          </p:cNvPr>
          <p:cNvPicPr/>
          <p:nvPr userDrawn="1"/>
        </p:nvPicPr>
        <p:blipFill>
          <a:blip r:embed="rId2" cstate="screen">
            <a:extLst>
              <a:ext uri="{28A0092B-C50C-407E-A947-70E740481C1C}">
                <a14:useLocalDpi xmlns:a14="http://schemas.microsoft.com/office/drawing/2010/main"/>
              </a:ext>
            </a:extLst>
          </a:blip>
          <a:srcRect t="1776"/>
          <a:stretch/>
        </p:blipFill>
        <p:spPr>
          <a:xfrm>
            <a:off x="7686460" y="0"/>
            <a:ext cx="4505540" cy="6465723"/>
          </a:xfrm>
          <a:prstGeom prst="rect">
            <a:avLst/>
          </a:prstGeom>
        </p:spPr>
      </p:pic>
      <p:pic>
        <p:nvPicPr>
          <p:cNvPr id="3" name="Picture 2">
            <a:extLst>
              <a:ext uri="{FF2B5EF4-FFF2-40B4-BE49-F238E27FC236}">
                <a16:creationId xmlns:a16="http://schemas.microsoft.com/office/drawing/2014/main" id="{962CE5E1-82EC-0F74-7BEA-5029B207FA63}"/>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31985484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ver B3 with partner logo">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E2B3279-CE02-7814-2123-CE3456DF6295}"/>
              </a:ext>
            </a:extLst>
          </p:cNvPr>
          <p:cNvSpPr/>
          <p:nvPr userDrawn="1"/>
        </p:nvSpPr>
        <p:spPr>
          <a:xfrm>
            <a:off x="0" y="1"/>
            <a:ext cx="12192000" cy="6858000"/>
          </a:xfrm>
          <a:prstGeom prst="rect">
            <a:avLst/>
          </a:prstGeom>
          <a:gradFill>
            <a:gsLst>
              <a:gs pos="100000">
                <a:schemeClr val="bg2">
                  <a:lumMod val="90000"/>
                </a:schemeClr>
              </a:gs>
              <a:gs pos="70000">
                <a:srgbClr val="E3E5FF"/>
              </a:gs>
              <a:gs pos="31000">
                <a:schemeClr val="bg1"/>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Placeholder 1">
            <a:extLst>
              <a:ext uri="{FF2B5EF4-FFF2-40B4-BE49-F238E27FC236}">
                <a16:creationId xmlns:a16="http://schemas.microsoft.com/office/drawing/2014/main" id="{7C23575D-B602-9A15-7AFA-42CCB9DE8F0D}"/>
              </a:ext>
            </a:extLst>
          </p:cNvPr>
          <p:cNvSpPr>
            <a:spLocks noGrp="1"/>
          </p:cNvSpPr>
          <p:nvPr>
            <p:ph type="title" hasCustomPrompt="1"/>
          </p:nvPr>
        </p:nvSpPr>
        <p:spPr>
          <a:xfrm>
            <a:off x="560290" y="3203148"/>
            <a:ext cx="9296152" cy="1308974"/>
          </a:xfrm>
          <a:prstGeom prst="rect">
            <a:avLst/>
          </a:prstGeom>
        </p:spPr>
        <p:txBody>
          <a:bodyPr vert="horz" lIns="0" tIns="0" rIns="0" bIns="0" rtlCol="0" anchor="b">
            <a:noAutofit/>
          </a:bodyPr>
          <a:lstStyle>
            <a:lvl1pPr>
              <a:defRPr sz="4800">
                <a:solidFill>
                  <a:schemeClr val="tx1"/>
                </a:solidFill>
                <a:latin typeface="+mj-lt"/>
              </a:defRPr>
            </a:lvl1pPr>
          </a:lstStyle>
          <a:p>
            <a:r>
              <a:rPr lang="en-US" dirty="0"/>
              <a:t>Meeting Title Here</a:t>
            </a:r>
          </a:p>
        </p:txBody>
      </p:sp>
      <p:sp>
        <p:nvSpPr>
          <p:cNvPr id="12" name="TextBox 11">
            <a:extLst>
              <a:ext uri="{FF2B5EF4-FFF2-40B4-BE49-F238E27FC236}">
                <a16:creationId xmlns:a16="http://schemas.microsoft.com/office/drawing/2014/main" id="{328BCCC3-FDF3-A57F-8484-37E9A790D64D}"/>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Differentiation By Design ®</a:t>
            </a:r>
          </a:p>
        </p:txBody>
      </p:sp>
      <p:sp>
        <p:nvSpPr>
          <p:cNvPr id="13" name="Text Placeholder 10">
            <a:extLst>
              <a:ext uri="{FF2B5EF4-FFF2-40B4-BE49-F238E27FC236}">
                <a16:creationId xmlns:a16="http://schemas.microsoft.com/office/drawing/2014/main" id="{1040DF69-FACD-F6FD-A06B-1E7D3DEC9B2A}"/>
              </a:ext>
            </a:extLst>
          </p:cNvPr>
          <p:cNvSpPr>
            <a:spLocks noGrp="1"/>
          </p:cNvSpPr>
          <p:nvPr>
            <p:ph type="body" sz="quarter" idx="10" hasCustomPrompt="1"/>
          </p:nvPr>
        </p:nvSpPr>
        <p:spPr>
          <a:xfrm>
            <a:off x="578375" y="5374290"/>
            <a:ext cx="4596063" cy="497118"/>
          </a:xfrm>
        </p:spPr>
        <p:txBody>
          <a:bodyPr/>
          <a:lstStyle>
            <a:lvl1pPr>
              <a:spcBef>
                <a:spcPts val="0"/>
              </a:spcBef>
              <a:spcAft>
                <a:spcPts val="200"/>
              </a:spcAft>
              <a:defRPr sz="1100">
                <a:solidFill>
                  <a:schemeClr val="tx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14" name="TextBox 13">
            <a:extLst>
              <a:ext uri="{FF2B5EF4-FFF2-40B4-BE49-F238E27FC236}">
                <a16:creationId xmlns:a16="http://schemas.microsoft.com/office/drawing/2014/main" id="{643A0D70-D812-0421-EE5A-B8ABA2A631FB}"/>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 2026 AlignOrg Solutions. All rights reserved. This content should not be shared, reproduced, or transmitted to anyone without permission from </a:t>
            </a:r>
            <a:r>
              <a:rPr lang="en-US" sz="700" dirty="0" err="1">
                <a:solidFill>
                  <a:schemeClr val="tx1"/>
                </a:solidFill>
              </a:rPr>
              <a:t>AlignOrg</a:t>
            </a:r>
            <a:r>
              <a:rPr lang="en-US" sz="700" dirty="0">
                <a:solidFill>
                  <a:schemeClr val="tx1"/>
                </a:solidFill>
              </a:rPr>
              <a:t> Solutions.</a:t>
            </a:r>
          </a:p>
        </p:txBody>
      </p:sp>
      <p:sp>
        <p:nvSpPr>
          <p:cNvPr id="15" name="Text Placeholder 45">
            <a:extLst>
              <a:ext uri="{FF2B5EF4-FFF2-40B4-BE49-F238E27FC236}">
                <a16:creationId xmlns:a16="http://schemas.microsoft.com/office/drawing/2014/main" id="{CC01E797-1987-2330-4932-96AB7E37D262}"/>
              </a:ext>
            </a:extLst>
          </p:cNvPr>
          <p:cNvSpPr>
            <a:spLocks noGrp="1"/>
          </p:cNvSpPr>
          <p:nvPr>
            <p:ph type="body" sz="quarter" idx="11" hasCustomPrompt="1"/>
          </p:nvPr>
        </p:nvSpPr>
        <p:spPr>
          <a:xfrm>
            <a:off x="580915" y="4545617"/>
            <a:ext cx="9296152" cy="617538"/>
          </a:xfrm>
        </p:spPr>
        <p:txBody>
          <a:bodyPr/>
          <a:lstStyle>
            <a:lvl1pPr>
              <a:defRPr sz="2400" b="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sp>
        <p:nvSpPr>
          <p:cNvPr id="48" name="Picture Placeholder 47">
            <a:extLst>
              <a:ext uri="{FF2B5EF4-FFF2-40B4-BE49-F238E27FC236}">
                <a16:creationId xmlns:a16="http://schemas.microsoft.com/office/drawing/2014/main" id="{7A2C6998-20E7-9FE7-945E-7F09931C09C2}"/>
              </a:ext>
            </a:extLst>
          </p:cNvPr>
          <p:cNvSpPr>
            <a:spLocks noGrp="1"/>
          </p:cNvSpPr>
          <p:nvPr>
            <p:ph type="pic" sz="quarter" idx="12" hasCustomPrompt="1"/>
          </p:nvPr>
        </p:nvSpPr>
        <p:spPr>
          <a:xfrm>
            <a:off x="2817825" y="372781"/>
            <a:ext cx="1643026" cy="390167"/>
          </a:xfrm>
          <a:solidFill>
            <a:schemeClr val="bg2">
              <a:alpha val="50251"/>
            </a:schemeClr>
          </a:solidFill>
        </p:spPr>
        <p:txBody>
          <a:bodyPr anchor="ctr"/>
          <a:lstStyle>
            <a:lvl1pPr algn="ctr">
              <a:defRPr sz="700" b="0"/>
            </a:lvl1pPr>
          </a:lstStyle>
          <a:p>
            <a:r>
              <a:rPr lang="en-US" dirty="0"/>
              <a:t>Insert partner logo here </a:t>
            </a:r>
            <a:br>
              <a:rPr lang="en-US" dirty="0"/>
            </a:br>
            <a:r>
              <a:rPr lang="en-US" dirty="0"/>
              <a:t>or delete box; remove background fill</a:t>
            </a:r>
          </a:p>
        </p:txBody>
      </p:sp>
      <p:cxnSp>
        <p:nvCxnSpPr>
          <p:cNvPr id="50" name="Straight Connector 49">
            <a:extLst>
              <a:ext uri="{FF2B5EF4-FFF2-40B4-BE49-F238E27FC236}">
                <a16:creationId xmlns:a16="http://schemas.microsoft.com/office/drawing/2014/main" id="{42A80514-35B8-CF09-C6D5-192C89672936}"/>
              </a:ext>
            </a:extLst>
          </p:cNvPr>
          <p:cNvCxnSpPr/>
          <p:nvPr userDrawn="1"/>
        </p:nvCxnSpPr>
        <p:spPr>
          <a:xfrm>
            <a:off x="2460172" y="336686"/>
            <a:ext cx="0" cy="467513"/>
          </a:xfrm>
          <a:prstGeom prst="line">
            <a:avLst/>
          </a:prstGeom>
          <a:ln>
            <a:solidFill>
              <a:schemeClr val="tx2">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9F38DD4A-C210-E151-9514-06077DBC8E8A}"/>
              </a:ext>
            </a:extLst>
          </p:cNvPr>
          <p:cNvPicPr/>
          <p:nvPr userDrawn="1"/>
        </p:nvPicPr>
        <p:blipFill>
          <a:blip r:embed="rId2" cstate="screen">
            <a:extLst>
              <a:ext uri="{28A0092B-C50C-407E-A947-70E740481C1C}">
                <a14:useLocalDpi xmlns:a14="http://schemas.microsoft.com/office/drawing/2010/main"/>
              </a:ext>
            </a:extLst>
          </a:blip>
          <a:srcRect t="1776"/>
          <a:stretch/>
        </p:blipFill>
        <p:spPr>
          <a:xfrm>
            <a:off x="7686460" y="-1"/>
            <a:ext cx="4505540" cy="6465723"/>
          </a:xfrm>
          <a:prstGeom prst="rect">
            <a:avLst/>
          </a:prstGeom>
        </p:spPr>
      </p:pic>
      <p:pic>
        <p:nvPicPr>
          <p:cNvPr id="2" name="Picture 1">
            <a:extLst>
              <a:ext uri="{FF2B5EF4-FFF2-40B4-BE49-F238E27FC236}">
                <a16:creationId xmlns:a16="http://schemas.microsoft.com/office/drawing/2014/main" id="{EE95C951-0D1C-62FE-5F34-0DB530D38AC2}"/>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2414848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ank You B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CD60477-F6C0-E367-8C9A-52104E2D6677}"/>
              </a:ext>
            </a:extLst>
          </p:cNvPr>
          <p:cNvSpPr/>
          <p:nvPr userDrawn="1"/>
        </p:nvSpPr>
        <p:spPr>
          <a:xfrm>
            <a:off x="0" y="1"/>
            <a:ext cx="12192000" cy="6858000"/>
          </a:xfrm>
          <a:prstGeom prst="rect">
            <a:avLst/>
          </a:prstGeom>
          <a:gradFill>
            <a:gsLst>
              <a:gs pos="100000">
                <a:schemeClr val="bg2">
                  <a:lumMod val="90000"/>
                </a:schemeClr>
              </a:gs>
              <a:gs pos="0">
                <a:schemeClr val="bg1"/>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hlinkClick r:id="rId2"/>
            <a:extLst>
              <a:ext uri="{FF2B5EF4-FFF2-40B4-BE49-F238E27FC236}">
                <a16:creationId xmlns:a16="http://schemas.microsoft.com/office/drawing/2014/main" id="{3E3EDDB8-8048-DCB0-BFEE-00018CC0ABFA}"/>
              </a:ext>
            </a:extLst>
          </p:cNvPr>
          <p:cNvSpPr txBox="1"/>
          <p:nvPr userDrawn="1"/>
        </p:nvSpPr>
        <p:spPr>
          <a:xfrm>
            <a:off x="10120277" y="6349250"/>
            <a:ext cx="20717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schemeClr val="tx1"/>
                </a:solidFill>
              </a:rPr>
              <a:t>AlignOrg.com</a:t>
            </a:r>
            <a:endParaRPr lang="en-US" sz="1400" dirty="0">
              <a:solidFill>
                <a:schemeClr val="tx1"/>
              </a:solidFill>
            </a:endParaRPr>
          </a:p>
        </p:txBody>
      </p:sp>
      <p:sp>
        <p:nvSpPr>
          <p:cNvPr id="3" name="TextBox 2">
            <a:extLst>
              <a:ext uri="{FF2B5EF4-FFF2-40B4-BE49-F238E27FC236}">
                <a16:creationId xmlns:a16="http://schemas.microsoft.com/office/drawing/2014/main" id="{B48C076B-ADA8-F790-74EC-0EC615242B35}"/>
              </a:ext>
            </a:extLst>
          </p:cNvPr>
          <p:cNvSpPr txBox="1"/>
          <p:nvPr userDrawn="1"/>
        </p:nvSpPr>
        <p:spPr>
          <a:xfrm>
            <a:off x="570641" y="3957815"/>
            <a:ext cx="4633876" cy="92333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dirty="0">
                <a:solidFill>
                  <a:schemeClr val="tx1"/>
                </a:solidFill>
              </a:rPr>
              <a:t>Thank</a:t>
            </a:r>
            <a:r>
              <a:rPr lang="en-US" sz="6000" spc="-150" dirty="0">
                <a:solidFill>
                  <a:schemeClr val="tx1"/>
                </a:solidFill>
              </a:rPr>
              <a:t> </a:t>
            </a:r>
            <a:r>
              <a:rPr lang="en-US" sz="6000" dirty="0">
                <a:solidFill>
                  <a:schemeClr val="tx1"/>
                </a:solidFill>
              </a:rPr>
              <a:t>You</a:t>
            </a:r>
          </a:p>
        </p:txBody>
      </p:sp>
      <p:pic>
        <p:nvPicPr>
          <p:cNvPr id="7" name="Picture 6">
            <a:extLst>
              <a:ext uri="{FF2B5EF4-FFF2-40B4-BE49-F238E27FC236}">
                <a16:creationId xmlns:a16="http://schemas.microsoft.com/office/drawing/2014/main" id="{19F7FA03-5A83-C9C6-796F-09D12CBBCACC}"/>
              </a:ext>
            </a:extLst>
          </p:cNvPr>
          <p:cNvPicPr/>
          <p:nvPr userDrawn="1"/>
        </p:nvPicPr>
        <p:blipFill>
          <a:blip r:embed="rId3" cstate="screen">
            <a:extLst>
              <a:ext uri="{28A0092B-C50C-407E-A947-70E740481C1C}">
                <a14:useLocalDpi xmlns:a14="http://schemas.microsoft.com/office/drawing/2010/main"/>
              </a:ext>
            </a:extLst>
          </a:blip>
          <a:srcRect t="1776"/>
          <a:stretch/>
        </p:blipFill>
        <p:spPr>
          <a:xfrm>
            <a:off x="7686460" y="-1"/>
            <a:ext cx="4505540" cy="6465723"/>
          </a:xfrm>
          <a:prstGeom prst="rect">
            <a:avLst/>
          </a:prstGeom>
        </p:spPr>
      </p:pic>
      <p:pic>
        <p:nvPicPr>
          <p:cNvPr id="4" name="Picture 3">
            <a:extLst>
              <a:ext uri="{FF2B5EF4-FFF2-40B4-BE49-F238E27FC236}">
                <a16:creationId xmlns:a16="http://schemas.microsoft.com/office/drawing/2014/main" id="{124E1E44-392A-CF94-9116-63506559F880}"/>
              </a:ext>
            </a:extLst>
          </p:cNvPr>
          <p:cNvPicPr>
            <a:picLocks noChangeAspect="1"/>
          </p:cNvPicPr>
          <p:nvPr userDrawn="1"/>
        </p:nvPicPr>
        <p:blipFill>
          <a:blip r:embed="rId4"/>
          <a:srcRect/>
          <a:stretch/>
        </p:blipFill>
        <p:spPr>
          <a:xfrm>
            <a:off x="560328" y="370975"/>
            <a:ext cx="1501083" cy="387076"/>
          </a:xfrm>
          <a:prstGeom prst="rect">
            <a:avLst/>
          </a:prstGeom>
        </p:spPr>
      </p:pic>
    </p:spTree>
    <p:extLst>
      <p:ext uri="{BB962C8B-B14F-4D97-AF65-F5344CB8AC3E}">
        <p14:creationId xmlns:p14="http://schemas.microsoft.com/office/powerpoint/2010/main" val="2457857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with 4 item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B2B0C47-9AE1-D1F7-504E-A42EC0AF2EBA}"/>
              </a:ext>
            </a:extLst>
          </p:cNvPr>
          <p:cNvSpPr>
            <a:spLocks noGrp="1"/>
          </p:cNvSpPr>
          <p:nvPr>
            <p:ph type="title"/>
          </p:nvPr>
        </p:nvSpPr>
        <p:spPr>
          <a:xfrm>
            <a:off x="878840" y="258580"/>
            <a:ext cx="7965357" cy="939800"/>
          </a:xfrm>
        </p:spPr>
        <p:txBody>
          <a:bodyPr/>
          <a:lstStyle/>
          <a:p>
            <a:r>
              <a:rPr lang="en-US"/>
              <a:t>Click to edit Master title style</a:t>
            </a:r>
            <a:endParaRPr lang="en-US" dirty="0"/>
          </a:p>
        </p:txBody>
      </p:sp>
      <p:grpSp>
        <p:nvGrpSpPr>
          <p:cNvPr id="18" name="Group 17">
            <a:extLst>
              <a:ext uri="{FF2B5EF4-FFF2-40B4-BE49-F238E27FC236}">
                <a16:creationId xmlns:a16="http://schemas.microsoft.com/office/drawing/2014/main" id="{0C7CC3D7-C31D-A957-48F4-62189E44DB6F}"/>
              </a:ext>
            </a:extLst>
          </p:cNvPr>
          <p:cNvGrpSpPr/>
          <p:nvPr userDrawn="1"/>
        </p:nvGrpSpPr>
        <p:grpSpPr>
          <a:xfrm>
            <a:off x="820597" y="1333499"/>
            <a:ext cx="539767" cy="540271"/>
            <a:chOff x="880558" y="1333499"/>
            <a:chExt cx="539767" cy="540271"/>
          </a:xfrm>
        </p:grpSpPr>
        <p:sp>
          <p:nvSpPr>
            <p:cNvPr id="5" name="Shape 24">
              <a:extLst>
                <a:ext uri="{FF2B5EF4-FFF2-40B4-BE49-F238E27FC236}">
                  <a16:creationId xmlns:a16="http://schemas.microsoft.com/office/drawing/2014/main" id="{25538246-D08E-4C4B-C731-09B594F968D5}"/>
                </a:ext>
              </a:extLst>
            </p:cNvPr>
            <p:cNvSpPr/>
            <p:nvPr userDrawn="1"/>
          </p:nvSpPr>
          <p:spPr>
            <a:xfrm>
              <a:off x="926823" y="1379808"/>
              <a:ext cx="447236" cy="447652"/>
            </a:xfrm>
            <a:prstGeom prst="roundRect">
              <a:avLst>
                <a:gd name="adj" fmla="val 172552"/>
              </a:avLst>
            </a:prstGeom>
            <a:solidFill>
              <a:srgbClr val="3D5AF3">
                <a:alpha val="100000"/>
              </a:srgbClr>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1</a:t>
              </a:r>
            </a:p>
          </p:txBody>
        </p:sp>
        <p:pic>
          <p:nvPicPr>
            <p:cNvPr id="10" name="Image 10" descr=" ">
              <a:extLst>
                <a:ext uri="{FF2B5EF4-FFF2-40B4-BE49-F238E27FC236}">
                  <a16:creationId xmlns:a16="http://schemas.microsoft.com/office/drawing/2014/main" id="{6B72C008-F966-6CE5-B1F4-2F401F84B7B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19" name="Group 18">
            <a:extLst>
              <a:ext uri="{FF2B5EF4-FFF2-40B4-BE49-F238E27FC236}">
                <a16:creationId xmlns:a16="http://schemas.microsoft.com/office/drawing/2014/main" id="{0C204830-532C-2C77-6D19-6B5E80960597}"/>
              </a:ext>
            </a:extLst>
          </p:cNvPr>
          <p:cNvGrpSpPr/>
          <p:nvPr userDrawn="1"/>
        </p:nvGrpSpPr>
        <p:grpSpPr>
          <a:xfrm>
            <a:off x="820597" y="2113862"/>
            <a:ext cx="539767" cy="540271"/>
            <a:chOff x="880558" y="1333499"/>
            <a:chExt cx="539767" cy="540271"/>
          </a:xfrm>
        </p:grpSpPr>
        <p:sp>
          <p:nvSpPr>
            <p:cNvPr id="20" name="Shape 24">
              <a:extLst>
                <a:ext uri="{FF2B5EF4-FFF2-40B4-BE49-F238E27FC236}">
                  <a16:creationId xmlns:a16="http://schemas.microsoft.com/office/drawing/2014/main" id="{1C90A06E-3EB5-6735-DA13-1C3CCBB9F9C5}"/>
                </a:ext>
              </a:extLst>
            </p:cNvPr>
            <p:cNvSpPr/>
            <p:nvPr userDrawn="1"/>
          </p:nvSpPr>
          <p:spPr>
            <a:xfrm>
              <a:off x="926823" y="1379808"/>
              <a:ext cx="447236" cy="447652"/>
            </a:xfrm>
            <a:prstGeom prst="roundRect">
              <a:avLst>
                <a:gd name="adj" fmla="val 172552"/>
              </a:avLst>
            </a:prstGeom>
            <a:solidFill>
              <a:schemeClr val="accent2"/>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2</a:t>
              </a:r>
            </a:p>
          </p:txBody>
        </p:sp>
        <p:pic>
          <p:nvPicPr>
            <p:cNvPr id="21" name="Image 10" descr=" ">
              <a:extLst>
                <a:ext uri="{FF2B5EF4-FFF2-40B4-BE49-F238E27FC236}">
                  <a16:creationId xmlns:a16="http://schemas.microsoft.com/office/drawing/2014/main" id="{F6B3B7CD-36C2-4C36-E4AE-81CBA337020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22" name="Group 21">
            <a:extLst>
              <a:ext uri="{FF2B5EF4-FFF2-40B4-BE49-F238E27FC236}">
                <a16:creationId xmlns:a16="http://schemas.microsoft.com/office/drawing/2014/main" id="{CF80F1D6-F8DF-0357-C9B4-FEB33D373F81}"/>
              </a:ext>
            </a:extLst>
          </p:cNvPr>
          <p:cNvGrpSpPr/>
          <p:nvPr userDrawn="1"/>
        </p:nvGrpSpPr>
        <p:grpSpPr>
          <a:xfrm>
            <a:off x="820597" y="2894225"/>
            <a:ext cx="539767" cy="540271"/>
            <a:chOff x="880558" y="1333499"/>
            <a:chExt cx="539767" cy="540271"/>
          </a:xfrm>
        </p:grpSpPr>
        <p:sp>
          <p:nvSpPr>
            <p:cNvPr id="23" name="Shape 24">
              <a:extLst>
                <a:ext uri="{FF2B5EF4-FFF2-40B4-BE49-F238E27FC236}">
                  <a16:creationId xmlns:a16="http://schemas.microsoft.com/office/drawing/2014/main" id="{B2B97E98-A686-817C-BD9C-0D0D87367374}"/>
                </a:ext>
              </a:extLst>
            </p:cNvPr>
            <p:cNvSpPr/>
            <p:nvPr userDrawn="1"/>
          </p:nvSpPr>
          <p:spPr>
            <a:xfrm>
              <a:off x="926823" y="1379808"/>
              <a:ext cx="447236" cy="447652"/>
            </a:xfrm>
            <a:prstGeom prst="roundRect">
              <a:avLst>
                <a:gd name="adj" fmla="val 172552"/>
              </a:avLst>
            </a:prstGeom>
            <a:solidFill>
              <a:schemeClr val="accent1"/>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3</a:t>
              </a:r>
            </a:p>
          </p:txBody>
        </p:sp>
        <p:pic>
          <p:nvPicPr>
            <p:cNvPr id="24" name="Image 10" descr=" ">
              <a:extLst>
                <a:ext uri="{FF2B5EF4-FFF2-40B4-BE49-F238E27FC236}">
                  <a16:creationId xmlns:a16="http://schemas.microsoft.com/office/drawing/2014/main" id="{31029A9E-C786-53EC-2C65-C35A3A453ED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25" name="Group 24">
            <a:extLst>
              <a:ext uri="{FF2B5EF4-FFF2-40B4-BE49-F238E27FC236}">
                <a16:creationId xmlns:a16="http://schemas.microsoft.com/office/drawing/2014/main" id="{ABA70CE0-CDF4-BB5D-612C-CE7610E8C460}"/>
              </a:ext>
            </a:extLst>
          </p:cNvPr>
          <p:cNvGrpSpPr/>
          <p:nvPr userDrawn="1"/>
        </p:nvGrpSpPr>
        <p:grpSpPr>
          <a:xfrm>
            <a:off x="820597" y="3674588"/>
            <a:ext cx="539767" cy="540271"/>
            <a:chOff x="880558" y="1333499"/>
            <a:chExt cx="539767" cy="540271"/>
          </a:xfrm>
        </p:grpSpPr>
        <p:sp>
          <p:nvSpPr>
            <p:cNvPr id="26" name="Shape 24">
              <a:extLst>
                <a:ext uri="{FF2B5EF4-FFF2-40B4-BE49-F238E27FC236}">
                  <a16:creationId xmlns:a16="http://schemas.microsoft.com/office/drawing/2014/main" id="{7098427D-2DE2-8116-B525-8D7A9725FF64}"/>
                </a:ext>
              </a:extLst>
            </p:cNvPr>
            <p:cNvSpPr/>
            <p:nvPr userDrawn="1"/>
          </p:nvSpPr>
          <p:spPr>
            <a:xfrm>
              <a:off x="926823" y="1379808"/>
              <a:ext cx="447236" cy="447652"/>
            </a:xfrm>
            <a:prstGeom prst="roundRect">
              <a:avLst>
                <a:gd name="adj" fmla="val 172552"/>
              </a:avLst>
            </a:prstGeom>
            <a:solidFill>
              <a:schemeClr val="accent5"/>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4</a:t>
              </a:r>
            </a:p>
          </p:txBody>
        </p:sp>
        <p:pic>
          <p:nvPicPr>
            <p:cNvPr id="27" name="Image 10" descr=" ">
              <a:extLst>
                <a:ext uri="{FF2B5EF4-FFF2-40B4-BE49-F238E27FC236}">
                  <a16:creationId xmlns:a16="http://schemas.microsoft.com/office/drawing/2014/main" id="{4787456D-E398-160F-EB91-D5F7B0BAFC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pic>
        <p:nvPicPr>
          <p:cNvPr id="34" name="Image 0">
            <a:extLst>
              <a:ext uri="{FF2B5EF4-FFF2-40B4-BE49-F238E27FC236}">
                <a16:creationId xmlns:a16="http://schemas.microsoft.com/office/drawing/2014/main" id="{BB4C42C9-83C3-392F-8923-98D23A50586E}"/>
              </a:ext>
            </a:extLst>
          </p:cNvPr>
          <p:cNvPicPr/>
          <p:nvPr userDrawn="1"/>
        </p:nvPicPr>
        <p:blipFill>
          <a:blip r:embed="rId3" cstate="screen">
            <a:extLst>
              <a:ext uri="{28A0092B-C50C-407E-A947-70E740481C1C}">
                <a14:useLocalDpi xmlns:a14="http://schemas.microsoft.com/office/drawing/2010/main"/>
              </a:ext>
            </a:extLst>
          </a:blip>
          <a:srcRect/>
          <a:stretch/>
        </p:blipFill>
        <p:spPr>
          <a:xfrm>
            <a:off x="7444645" y="532151"/>
            <a:ext cx="4747355" cy="6325631"/>
          </a:xfrm>
          <a:prstGeom prst="rect">
            <a:avLst/>
          </a:prstGeom>
        </p:spPr>
      </p:pic>
      <p:pic>
        <p:nvPicPr>
          <p:cNvPr id="35" name="Image 2" descr=" ">
            <a:extLst>
              <a:ext uri="{FF2B5EF4-FFF2-40B4-BE49-F238E27FC236}">
                <a16:creationId xmlns:a16="http://schemas.microsoft.com/office/drawing/2014/main" id="{601C28BB-220F-5C91-7C30-CDBB3EE1ABCA}"/>
              </a:ext>
            </a:extLst>
          </p:cNvPr>
          <p:cNvPicPr/>
          <p:nvPr userDrawn="1"/>
        </p:nvPicPr>
        <p:blipFill>
          <a:blip>
            <a:extLst>
              <a:ext uri="{96DAC541-7B7A-43D3-8B79-37D633B846F1}">
                <asvg:svgBlip xmlns:asvg="http://schemas.microsoft.com/office/drawing/2016/SVG/main" r:embed="rId4"/>
              </a:ext>
            </a:extLst>
          </a:blip>
          <a:stretch>
            <a:fillRect/>
          </a:stretch>
        </p:blipFill>
        <p:spPr>
          <a:xfrm>
            <a:off x="10602457" y="1896256"/>
            <a:ext cx="1600810" cy="915600"/>
          </a:xfrm>
          <a:prstGeom prst="rect">
            <a:avLst/>
          </a:prstGeom>
        </p:spPr>
      </p:pic>
      <p:pic>
        <p:nvPicPr>
          <p:cNvPr id="36" name="Image 3" descr=" ">
            <a:extLst>
              <a:ext uri="{FF2B5EF4-FFF2-40B4-BE49-F238E27FC236}">
                <a16:creationId xmlns:a16="http://schemas.microsoft.com/office/drawing/2014/main" id="{6CB6C8BC-5713-5677-4F4E-F9FA2B81CA6D}"/>
              </a:ext>
            </a:extLst>
          </p:cNvPr>
          <p:cNvPicPr/>
          <p:nvPr userDrawn="1"/>
        </p:nvPicPr>
        <p:blipFill>
          <a:blip>
            <a:extLst>
              <a:ext uri="{96DAC541-7B7A-43D3-8B79-37D633B846F1}">
                <asvg:svgBlip xmlns:asvg="http://schemas.microsoft.com/office/drawing/2016/SVG/main" r:embed="rId5"/>
              </a:ext>
            </a:extLst>
          </a:blip>
          <a:stretch>
            <a:fillRect/>
          </a:stretch>
        </p:blipFill>
        <p:spPr>
          <a:xfrm>
            <a:off x="9815010" y="3257821"/>
            <a:ext cx="1570020" cy="897990"/>
          </a:xfrm>
          <a:prstGeom prst="rect">
            <a:avLst/>
          </a:prstGeom>
        </p:spPr>
      </p:pic>
      <p:pic>
        <p:nvPicPr>
          <p:cNvPr id="37" name="Image 4" descr=" ">
            <a:extLst>
              <a:ext uri="{FF2B5EF4-FFF2-40B4-BE49-F238E27FC236}">
                <a16:creationId xmlns:a16="http://schemas.microsoft.com/office/drawing/2014/main" id="{3757EFC7-5580-6D6D-70FC-3B07890B21F6}"/>
              </a:ext>
            </a:extLst>
          </p:cNvPr>
          <p:cNvPicPr/>
          <p:nvPr userDrawn="1"/>
        </p:nvPicPr>
        <p:blipFill>
          <a:blip>
            <a:extLst>
              <a:ext uri="{96DAC541-7B7A-43D3-8B79-37D633B846F1}">
                <asvg:svgBlip xmlns:asvg="http://schemas.microsoft.com/office/drawing/2016/SVG/main" r:embed="rId6"/>
              </a:ext>
            </a:extLst>
          </a:blip>
          <a:stretch>
            <a:fillRect/>
          </a:stretch>
        </p:blipFill>
        <p:spPr>
          <a:xfrm>
            <a:off x="9020065" y="3702570"/>
            <a:ext cx="1579665" cy="899410"/>
          </a:xfrm>
          <a:prstGeom prst="rect">
            <a:avLst/>
          </a:prstGeom>
        </p:spPr>
      </p:pic>
      <p:pic>
        <p:nvPicPr>
          <p:cNvPr id="38" name="Image 5" descr=" ">
            <a:extLst>
              <a:ext uri="{FF2B5EF4-FFF2-40B4-BE49-F238E27FC236}">
                <a16:creationId xmlns:a16="http://schemas.microsoft.com/office/drawing/2014/main" id="{E91D3DCE-E90E-1183-BB0F-1FB1141C6632}"/>
              </a:ext>
            </a:extLst>
          </p:cNvPr>
          <p:cNvPicPr/>
          <p:nvPr userDrawn="1"/>
        </p:nvPicPr>
        <p:blipFill>
          <a:blip>
            <a:extLst>
              <a:ext uri="{96DAC541-7B7A-43D3-8B79-37D633B846F1}">
                <asvg:svgBlip xmlns:asvg="http://schemas.microsoft.com/office/drawing/2016/SVG/main" r:embed="rId7"/>
              </a:ext>
            </a:extLst>
          </a:blip>
          <a:stretch>
            <a:fillRect/>
          </a:stretch>
        </p:blipFill>
        <p:spPr>
          <a:xfrm>
            <a:off x="10600884" y="2345961"/>
            <a:ext cx="799136" cy="1371223"/>
          </a:xfrm>
          <a:prstGeom prst="rect">
            <a:avLst/>
          </a:prstGeom>
        </p:spPr>
      </p:pic>
      <p:pic>
        <p:nvPicPr>
          <p:cNvPr id="39" name="Image 6" descr=" ">
            <a:extLst>
              <a:ext uri="{FF2B5EF4-FFF2-40B4-BE49-F238E27FC236}">
                <a16:creationId xmlns:a16="http://schemas.microsoft.com/office/drawing/2014/main" id="{A0B770ED-2C9C-F954-B6CC-07302F38F6A8}"/>
              </a:ext>
            </a:extLst>
          </p:cNvPr>
          <p:cNvPicPr/>
          <p:nvPr userDrawn="1"/>
        </p:nvPicPr>
        <p:blipFill>
          <a:blip>
            <a:extLst>
              <a:ext uri="{96DAC541-7B7A-43D3-8B79-37D633B846F1}">
                <asvg:svgBlip xmlns:asvg="http://schemas.microsoft.com/office/drawing/2016/SVG/main" r:embed="rId8"/>
              </a:ext>
            </a:extLst>
          </a:blip>
          <a:stretch>
            <a:fillRect/>
          </a:stretch>
        </p:blipFill>
        <p:spPr>
          <a:xfrm>
            <a:off x="9027560" y="4146623"/>
            <a:ext cx="789545" cy="1354767"/>
          </a:xfrm>
          <a:prstGeom prst="rect">
            <a:avLst/>
          </a:prstGeom>
        </p:spPr>
      </p:pic>
      <p:pic>
        <p:nvPicPr>
          <p:cNvPr id="40" name="Image 1" descr=" ">
            <a:extLst>
              <a:ext uri="{FF2B5EF4-FFF2-40B4-BE49-F238E27FC236}">
                <a16:creationId xmlns:a16="http://schemas.microsoft.com/office/drawing/2014/main" id="{95AE3AE3-0ED6-BC4F-277D-BBEFF7578392}"/>
              </a:ext>
            </a:extLst>
          </p:cNvPr>
          <p:cNvPicPr/>
          <p:nvPr userDrawn="1"/>
        </p:nvPicPr>
        <p:blipFill>
          <a:blip>
            <a:extLst>
              <a:ext uri="{96DAC541-7B7A-43D3-8B79-37D633B846F1}">
                <asvg:svgBlip xmlns:asvg="http://schemas.microsoft.com/office/drawing/2016/SVG/main" r:embed="rId9"/>
              </a:ext>
            </a:extLst>
          </a:blip>
          <a:stretch>
            <a:fillRect/>
          </a:stretch>
        </p:blipFill>
        <p:spPr>
          <a:xfrm>
            <a:off x="9027561" y="5021705"/>
            <a:ext cx="790996" cy="1836295"/>
          </a:xfrm>
          <a:prstGeom prst="rect">
            <a:avLst/>
          </a:prstGeom>
        </p:spPr>
      </p:pic>
      <p:sp>
        <p:nvSpPr>
          <p:cNvPr id="48" name="TextBox 47">
            <a:extLst>
              <a:ext uri="{FF2B5EF4-FFF2-40B4-BE49-F238E27FC236}">
                <a16:creationId xmlns:a16="http://schemas.microsoft.com/office/drawing/2014/main" id="{768A3D58-2EC8-5F55-AC38-AE3210E6DB7A}"/>
              </a:ext>
            </a:extLst>
          </p:cNvPr>
          <p:cNvSpPr txBox="1"/>
          <p:nvPr userDrawn="1"/>
        </p:nvSpPr>
        <p:spPr>
          <a:xfrm>
            <a:off x="9031575" y="4548266"/>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1</a:t>
            </a:r>
          </a:p>
        </p:txBody>
      </p:sp>
      <p:sp>
        <p:nvSpPr>
          <p:cNvPr id="49" name="TextBox 48">
            <a:extLst>
              <a:ext uri="{FF2B5EF4-FFF2-40B4-BE49-F238E27FC236}">
                <a16:creationId xmlns:a16="http://schemas.microsoft.com/office/drawing/2014/main" id="{DECF15FA-549B-0DBE-3661-F1887A8A5BD5}"/>
              </a:ext>
            </a:extLst>
          </p:cNvPr>
          <p:cNvSpPr txBox="1"/>
          <p:nvPr userDrawn="1"/>
        </p:nvSpPr>
        <p:spPr>
          <a:xfrm>
            <a:off x="9410075" y="3886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2</a:t>
            </a:r>
          </a:p>
        </p:txBody>
      </p:sp>
      <p:sp>
        <p:nvSpPr>
          <p:cNvPr id="50" name="TextBox 49">
            <a:extLst>
              <a:ext uri="{FF2B5EF4-FFF2-40B4-BE49-F238E27FC236}">
                <a16:creationId xmlns:a16="http://schemas.microsoft.com/office/drawing/2014/main" id="{3C22D567-3E2E-3B40-923F-FA3178F785DF}"/>
              </a:ext>
            </a:extLst>
          </p:cNvPr>
          <p:cNvSpPr txBox="1"/>
          <p:nvPr userDrawn="1"/>
        </p:nvSpPr>
        <p:spPr>
          <a:xfrm>
            <a:off x="10210800" y="34290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3</a:t>
            </a:r>
          </a:p>
        </p:txBody>
      </p:sp>
      <p:sp>
        <p:nvSpPr>
          <p:cNvPr id="51" name="TextBox 50">
            <a:extLst>
              <a:ext uri="{FF2B5EF4-FFF2-40B4-BE49-F238E27FC236}">
                <a16:creationId xmlns:a16="http://schemas.microsoft.com/office/drawing/2014/main" id="{2C5227A7-DE95-8294-D245-4E996B6DC4E6}"/>
              </a:ext>
            </a:extLst>
          </p:cNvPr>
          <p:cNvSpPr txBox="1"/>
          <p:nvPr userDrawn="1"/>
        </p:nvSpPr>
        <p:spPr>
          <a:xfrm>
            <a:off x="10606790" y="2743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4</a:t>
            </a:r>
          </a:p>
        </p:txBody>
      </p:sp>
      <p:sp>
        <p:nvSpPr>
          <p:cNvPr id="61" name="Text Placeholder 60">
            <a:extLst>
              <a:ext uri="{FF2B5EF4-FFF2-40B4-BE49-F238E27FC236}">
                <a16:creationId xmlns:a16="http://schemas.microsoft.com/office/drawing/2014/main" id="{EA795BE0-1D7B-A58F-B1B4-8DFE97C7AC9C}"/>
              </a:ext>
            </a:extLst>
          </p:cNvPr>
          <p:cNvSpPr>
            <a:spLocks noGrp="1"/>
          </p:cNvSpPr>
          <p:nvPr>
            <p:ph type="body" sz="quarter" idx="11"/>
          </p:nvPr>
        </p:nvSpPr>
        <p:spPr>
          <a:xfrm>
            <a:off x="1574618" y="2117876"/>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2" name="Text Placeholder 60">
            <a:extLst>
              <a:ext uri="{FF2B5EF4-FFF2-40B4-BE49-F238E27FC236}">
                <a16:creationId xmlns:a16="http://schemas.microsoft.com/office/drawing/2014/main" id="{EDD72D39-786F-5A5D-7209-C81AC15C9CB1}"/>
              </a:ext>
            </a:extLst>
          </p:cNvPr>
          <p:cNvSpPr>
            <a:spLocks noGrp="1"/>
          </p:cNvSpPr>
          <p:nvPr>
            <p:ph type="body" sz="quarter" idx="12"/>
          </p:nvPr>
        </p:nvSpPr>
        <p:spPr>
          <a:xfrm>
            <a:off x="1574618" y="1341620"/>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3" name="Text Placeholder 60">
            <a:extLst>
              <a:ext uri="{FF2B5EF4-FFF2-40B4-BE49-F238E27FC236}">
                <a16:creationId xmlns:a16="http://schemas.microsoft.com/office/drawing/2014/main" id="{C3DF161B-118A-51FC-30F1-49BA6DBB7F91}"/>
              </a:ext>
            </a:extLst>
          </p:cNvPr>
          <p:cNvSpPr>
            <a:spLocks noGrp="1"/>
          </p:cNvSpPr>
          <p:nvPr>
            <p:ph type="body" sz="quarter" idx="13"/>
          </p:nvPr>
        </p:nvSpPr>
        <p:spPr>
          <a:xfrm>
            <a:off x="1574618" y="3670388"/>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4" name="Text Placeholder 60">
            <a:extLst>
              <a:ext uri="{FF2B5EF4-FFF2-40B4-BE49-F238E27FC236}">
                <a16:creationId xmlns:a16="http://schemas.microsoft.com/office/drawing/2014/main" id="{4EC04D48-6265-5561-5B75-9043F5D23604}"/>
              </a:ext>
            </a:extLst>
          </p:cNvPr>
          <p:cNvSpPr>
            <a:spLocks noGrp="1"/>
          </p:cNvSpPr>
          <p:nvPr>
            <p:ph type="body" sz="quarter" idx="14"/>
          </p:nvPr>
        </p:nvSpPr>
        <p:spPr>
          <a:xfrm>
            <a:off x="1574618" y="2894132"/>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 name="TextBox 5">
            <a:extLst>
              <a:ext uri="{FF2B5EF4-FFF2-40B4-BE49-F238E27FC236}">
                <a16:creationId xmlns:a16="http://schemas.microsoft.com/office/drawing/2014/main" id="{5EA85B65-C767-7D40-C57C-3BE070C19F64}"/>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8" name="TextBox 7">
            <a:extLst>
              <a:ext uri="{FF2B5EF4-FFF2-40B4-BE49-F238E27FC236}">
                <a16:creationId xmlns:a16="http://schemas.microsoft.com/office/drawing/2014/main" id="{36C3637C-991B-7CF4-D0BF-DF6DA807E5E0}"/>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9" name="TextBox 8">
            <a:extLst>
              <a:ext uri="{FF2B5EF4-FFF2-40B4-BE49-F238E27FC236}">
                <a16:creationId xmlns:a16="http://schemas.microsoft.com/office/drawing/2014/main" id="{9B1B50E6-DDBF-6B49-AE29-4E01AD20AED0}"/>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2287763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with 5 item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B2B0C47-9AE1-D1F7-504E-A42EC0AF2EBA}"/>
              </a:ext>
            </a:extLst>
          </p:cNvPr>
          <p:cNvSpPr>
            <a:spLocks noGrp="1"/>
          </p:cNvSpPr>
          <p:nvPr>
            <p:ph type="title"/>
          </p:nvPr>
        </p:nvSpPr>
        <p:spPr>
          <a:xfrm>
            <a:off x="878840" y="258580"/>
            <a:ext cx="7965357" cy="939800"/>
          </a:xfrm>
        </p:spPr>
        <p:txBody>
          <a:bodyPr/>
          <a:lstStyle/>
          <a:p>
            <a:r>
              <a:rPr lang="en-US"/>
              <a:t>Click to edit Master title style</a:t>
            </a:r>
            <a:endParaRPr lang="en-US" dirty="0"/>
          </a:p>
        </p:txBody>
      </p:sp>
      <p:grpSp>
        <p:nvGrpSpPr>
          <p:cNvPr id="18" name="Group 17">
            <a:extLst>
              <a:ext uri="{FF2B5EF4-FFF2-40B4-BE49-F238E27FC236}">
                <a16:creationId xmlns:a16="http://schemas.microsoft.com/office/drawing/2014/main" id="{0C7CC3D7-C31D-A957-48F4-62189E44DB6F}"/>
              </a:ext>
            </a:extLst>
          </p:cNvPr>
          <p:cNvGrpSpPr/>
          <p:nvPr userDrawn="1"/>
        </p:nvGrpSpPr>
        <p:grpSpPr>
          <a:xfrm>
            <a:off x="820597" y="1333499"/>
            <a:ext cx="539767" cy="540271"/>
            <a:chOff x="880558" y="1333499"/>
            <a:chExt cx="539767" cy="540271"/>
          </a:xfrm>
        </p:grpSpPr>
        <p:sp>
          <p:nvSpPr>
            <p:cNvPr id="5" name="Shape 24">
              <a:extLst>
                <a:ext uri="{FF2B5EF4-FFF2-40B4-BE49-F238E27FC236}">
                  <a16:creationId xmlns:a16="http://schemas.microsoft.com/office/drawing/2014/main" id="{25538246-D08E-4C4B-C731-09B594F968D5}"/>
                </a:ext>
              </a:extLst>
            </p:cNvPr>
            <p:cNvSpPr/>
            <p:nvPr userDrawn="1"/>
          </p:nvSpPr>
          <p:spPr>
            <a:xfrm>
              <a:off x="926823" y="1379808"/>
              <a:ext cx="447236" cy="447652"/>
            </a:xfrm>
            <a:prstGeom prst="roundRect">
              <a:avLst>
                <a:gd name="adj" fmla="val 172552"/>
              </a:avLst>
            </a:prstGeom>
            <a:solidFill>
              <a:srgbClr val="3D5AF3">
                <a:alpha val="100000"/>
              </a:srgbClr>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1</a:t>
              </a:r>
            </a:p>
          </p:txBody>
        </p:sp>
        <p:pic>
          <p:nvPicPr>
            <p:cNvPr id="10" name="Image 10" descr=" ">
              <a:extLst>
                <a:ext uri="{FF2B5EF4-FFF2-40B4-BE49-F238E27FC236}">
                  <a16:creationId xmlns:a16="http://schemas.microsoft.com/office/drawing/2014/main" id="{6B72C008-F966-6CE5-B1F4-2F401F84B7B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19" name="Group 18">
            <a:extLst>
              <a:ext uri="{FF2B5EF4-FFF2-40B4-BE49-F238E27FC236}">
                <a16:creationId xmlns:a16="http://schemas.microsoft.com/office/drawing/2014/main" id="{0C204830-532C-2C77-6D19-6B5E80960597}"/>
              </a:ext>
            </a:extLst>
          </p:cNvPr>
          <p:cNvGrpSpPr/>
          <p:nvPr userDrawn="1"/>
        </p:nvGrpSpPr>
        <p:grpSpPr>
          <a:xfrm>
            <a:off x="820597" y="2113862"/>
            <a:ext cx="539767" cy="540271"/>
            <a:chOff x="880558" y="1333499"/>
            <a:chExt cx="539767" cy="540271"/>
          </a:xfrm>
        </p:grpSpPr>
        <p:sp>
          <p:nvSpPr>
            <p:cNvPr id="20" name="Shape 24">
              <a:extLst>
                <a:ext uri="{FF2B5EF4-FFF2-40B4-BE49-F238E27FC236}">
                  <a16:creationId xmlns:a16="http://schemas.microsoft.com/office/drawing/2014/main" id="{1C90A06E-3EB5-6735-DA13-1C3CCBB9F9C5}"/>
                </a:ext>
              </a:extLst>
            </p:cNvPr>
            <p:cNvSpPr/>
            <p:nvPr userDrawn="1"/>
          </p:nvSpPr>
          <p:spPr>
            <a:xfrm>
              <a:off x="926823" y="1379808"/>
              <a:ext cx="447236" cy="447652"/>
            </a:xfrm>
            <a:prstGeom prst="roundRect">
              <a:avLst>
                <a:gd name="adj" fmla="val 172552"/>
              </a:avLst>
            </a:prstGeom>
            <a:solidFill>
              <a:schemeClr val="accent2"/>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2</a:t>
              </a:r>
            </a:p>
          </p:txBody>
        </p:sp>
        <p:pic>
          <p:nvPicPr>
            <p:cNvPr id="21" name="Image 10" descr=" ">
              <a:extLst>
                <a:ext uri="{FF2B5EF4-FFF2-40B4-BE49-F238E27FC236}">
                  <a16:creationId xmlns:a16="http://schemas.microsoft.com/office/drawing/2014/main" id="{F6B3B7CD-36C2-4C36-E4AE-81CBA337020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22" name="Group 21">
            <a:extLst>
              <a:ext uri="{FF2B5EF4-FFF2-40B4-BE49-F238E27FC236}">
                <a16:creationId xmlns:a16="http://schemas.microsoft.com/office/drawing/2014/main" id="{CF80F1D6-F8DF-0357-C9B4-FEB33D373F81}"/>
              </a:ext>
            </a:extLst>
          </p:cNvPr>
          <p:cNvGrpSpPr/>
          <p:nvPr userDrawn="1"/>
        </p:nvGrpSpPr>
        <p:grpSpPr>
          <a:xfrm>
            <a:off x="820597" y="2894225"/>
            <a:ext cx="539767" cy="540271"/>
            <a:chOff x="880558" y="1333499"/>
            <a:chExt cx="539767" cy="540271"/>
          </a:xfrm>
        </p:grpSpPr>
        <p:sp>
          <p:nvSpPr>
            <p:cNvPr id="23" name="Shape 24">
              <a:extLst>
                <a:ext uri="{FF2B5EF4-FFF2-40B4-BE49-F238E27FC236}">
                  <a16:creationId xmlns:a16="http://schemas.microsoft.com/office/drawing/2014/main" id="{B2B97E98-A686-817C-BD9C-0D0D87367374}"/>
                </a:ext>
              </a:extLst>
            </p:cNvPr>
            <p:cNvSpPr/>
            <p:nvPr userDrawn="1"/>
          </p:nvSpPr>
          <p:spPr>
            <a:xfrm>
              <a:off x="926823" y="1379808"/>
              <a:ext cx="447236" cy="447652"/>
            </a:xfrm>
            <a:prstGeom prst="roundRect">
              <a:avLst>
                <a:gd name="adj" fmla="val 172552"/>
              </a:avLst>
            </a:prstGeom>
            <a:solidFill>
              <a:schemeClr val="accent1"/>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3</a:t>
              </a:r>
            </a:p>
          </p:txBody>
        </p:sp>
        <p:pic>
          <p:nvPicPr>
            <p:cNvPr id="24" name="Image 10" descr=" ">
              <a:extLst>
                <a:ext uri="{FF2B5EF4-FFF2-40B4-BE49-F238E27FC236}">
                  <a16:creationId xmlns:a16="http://schemas.microsoft.com/office/drawing/2014/main" id="{31029A9E-C786-53EC-2C65-C35A3A453ED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25" name="Group 24">
            <a:extLst>
              <a:ext uri="{FF2B5EF4-FFF2-40B4-BE49-F238E27FC236}">
                <a16:creationId xmlns:a16="http://schemas.microsoft.com/office/drawing/2014/main" id="{ABA70CE0-CDF4-BB5D-612C-CE7610E8C460}"/>
              </a:ext>
            </a:extLst>
          </p:cNvPr>
          <p:cNvGrpSpPr/>
          <p:nvPr userDrawn="1"/>
        </p:nvGrpSpPr>
        <p:grpSpPr>
          <a:xfrm>
            <a:off x="820597" y="3674588"/>
            <a:ext cx="539767" cy="540271"/>
            <a:chOff x="880558" y="1333499"/>
            <a:chExt cx="539767" cy="540271"/>
          </a:xfrm>
        </p:grpSpPr>
        <p:sp>
          <p:nvSpPr>
            <p:cNvPr id="26" name="Shape 24">
              <a:extLst>
                <a:ext uri="{FF2B5EF4-FFF2-40B4-BE49-F238E27FC236}">
                  <a16:creationId xmlns:a16="http://schemas.microsoft.com/office/drawing/2014/main" id="{7098427D-2DE2-8116-B525-8D7A9725FF64}"/>
                </a:ext>
              </a:extLst>
            </p:cNvPr>
            <p:cNvSpPr/>
            <p:nvPr userDrawn="1"/>
          </p:nvSpPr>
          <p:spPr>
            <a:xfrm>
              <a:off x="926823" y="1379808"/>
              <a:ext cx="447236" cy="447652"/>
            </a:xfrm>
            <a:prstGeom prst="roundRect">
              <a:avLst>
                <a:gd name="adj" fmla="val 172552"/>
              </a:avLst>
            </a:prstGeom>
            <a:solidFill>
              <a:schemeClr val="accent5"/>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4</a:t>
              </a:r>
            </a:p>
          </p:txBody>
        </p:sp>
        <p:pic>
          <p:nvPicPr>
            <p:cNvPr id="27" name="Image 10" descr=" ">
              <a:extLst>
                <a:ext uri="{FF2B5EF4-FFF2-40B4-BE49-F238E27FC236}">
                  <a16:creationId xmlns:a16="http://schemas.microsoft.com/office/drawing/2014/main" id="{4787456D-E398-160F-EB91-D5F7B0BAFC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28" name="Group 27">
            <a:extLst>
              <a:ext uri="{FF2B5EF4-FFF2-40B4-BE49-F238E27FC236}">
                <a16:creationId xmlns:a16="http://schemas.microsoft.com/office/drawing/2014/main" id="{68B8E3D6-4E21-7C69-0FFA-1644B124BC84}"/>
              </a:ext>
            </a:extLst>
          </p:cNvPr>
          <p:cNvGrpSpPr/>
          <p:nvPr userDrawn="1"/>
        </p:nvGrpSpPr>
        <p:grpSpPr>
          <a:xfrm>
            <a:off x="820597" y="4454951"/>
            <a:ext cx="539767" cy="540271"/>
            <a:chOff x="880558" y="1333499"/>
            <a:chExt cx="539767" cy="540271"/>
          </a:xfrm>
        </p:grpSpPr>
        <p:sp>
          <p:nvSpPr>
            <p:cNvPr id="29" name="Shape 24">
              <a:extLst>
                <a:ext uri="{FF2B5EF4-FFF2-40B4-BE49-F238E27FC236}">
                  <a16:creationId xmlns:a16="http://schemas.microsoft.com/office/drawing/2014/main" id="{13464B1B-0A16-2141-3328-C0256405C355}"/>
                </a:ext>
              </a:extLst>
            </p:cNvPr>
            <p:cNvSpPr/>
            <p:nvPr userDrawn="1"/>
          </p:nvSpPr>
          <p:spPr>
            <a:xfrm>
              <a:off x="926823" y="1379808"/>
              <a:ext cx="447236" cy="447652"/>
            </a:xfrm>
            <a:prstGeom prst="roundRect">
              <a:avLst>
                <a:gd name="adj" fmla="val 172552"/>
              </a:avLst>
            </a:prstGeom>
            <a:solidFill>
              <a:schemeClr val="accent6"/>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5</a:t>
              </a:r>
            </a:p>
          </p:txBody>
        </p:sp>
        <p:pic>
          <p:nvPicPr>
            <p:cNvPr id="30" name="Image 10" descr=" ">
              <a:extLst>
                <a:ext uri="{FF2B5EF4-FFF2-40B4-BE49-F238E27FC236}">
                  <a16:creationId xmlns:a16="http://schemas.microsoft.com/office/drawing/2014/main" id="{1D1389CB-36CA-4240-A471-E30933C1F1F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pic>
        <p:nvPicPr>
          <p:cNvPr id="34" name="Image 0">
            <a:extLst>
              <a:ext uri="{FF2B5EF4-FFF2-40B4-BE49-F238E27FC236}">
                <a16:creationId xmlns:a16="http://schemas.microsoft.com/office/drawing/2014/main" id="{BB4C42C9-83C3-392F-8923-98D23A50586E}"/>
              </a:ext>
            </a:extLst>
          </p:cNvPr>
          <p:cNvPicPr/>
          <p:nvPr userDrawn="1"/>
        </p:nvPicPr>
        <p:blipFill>
          <a:blip r:embed="rId3" cstate="screen">
            <a:extLst>
              <a:ext uri="{28A0092B-C50C-407E-A947-70E740481C1C}">
                <a14:useLocalDpi xmlns:a14="http://schemas.microsoft.com/office/drawing/2010/main"/>
              </a:ext>
            </a:extLst>
          </a:blip>
          <a:srcRect/>
          <a:stretch/>
        </p:blipFill>
        <p:spPr>
          <a:xfrm>
            <a:off x="7444645" y="532151"/>
            <a:ext cx="4747355" cy="6325631"/>
          </a:xfrm>
          <a:prstGeom prst="rect">
            <a:avLst/>
          </a:prstGeom>
        </p:spPr>
      </p:pic>
      <p:pic>
        <p:nvPicPr>
          <p:cNvPr id="35" name="Image 2" descr=" ">
            <a:extLst>
              <a:ext uri="{FF2B5EF4-FFF2-40B4-BE49-F238E27FC236}">
                <a16:creationId xmlns:a16="http://schemas.microsoft.com/office/drawing/2014/main" id="{601C28BB-220F-5C91-7C30-CDBB3EE1ABCA}"/>
              </a:ext>
            </a:extLst>
          </p:cNvPr>
          <p:cNvPicPr/>
          <p:nvPr userDrawn="1"/>
        </p:nvPicPr>
        <p:blipFill>
          <a:blip>
            <a:extLst>
              <a:ext uri="{96DAC541-7B7A-43D3-8B79-37D633B846F1}">
                <asvg:svgBlip xmlns:asvg="http://schemas.microsoft.com/office/drawing/2016/SVG/main" r:embed="rId4"/>
              </a:ext>
            </a:extLst>
          </a:blip>
          <a:stretch>
            <a:fillRect/>
          </a:stretch>
        </p:blipFill>
        <p:spPr>
          <a:xfrm>
            <a:off x="10602457" y="1896256"/>
            <a:ext cx="1600810" cy="915600"/>
          </a:xfrm>
          <a:prstGeom prst="rect">
            <a:avLst/>
          </a:prstGeom>
        </p:spPr>
      </p:pic>
      <p:pic>
        <p:nvPicPr>
          <p:cNvPr id="36" name="Image 3" descr=" ">
            <a:extLst>
              <a:ext uri="{FF2B5EF4-FFF2-40B4-BE49-F238E27FC236}">
                <a16:creationId xmlns:a16="http://schemas.microsoft.com/office/drawing/2014/main" id="{6CB6C8BC-5713-5677-4F4E-F9FA2B81CA6D}"/>
              </a:ext>
            </a:extLst>
          </p:cNvPr>
          <p:cNvPicPr/>
          <p:nvPr userDrawn="1"/>
        </p:nvPicPr>
        <p:blipFill>
          <a:blip>
            <a:extLst>
              <a:ext uri="{96DAC541-7B7A-43D3-8B79-37D633B846F1}">
                <asvg:svgBlip xmlns:asvg="http://schemas.microsoft.com/office/drawing/2016/SVG/main" r:embed="rId5"/>
              </a:ext>
            </a:extLst>
          </a:blip>
          <a:stretch>
            <a:fillRect/>
          </a:stretch>
        </p:blipFill>
        <p:spPr>
          <a:xfrm>
            <a:off x="9815010" y="3257821"/>
            <a:ext cx="1570020" cy="897990"/>
          </a:xfrm>
          <a:prstGeom prst="rect">
            <a:avLst/>
          </a:prstGeom>
        </p:spPr>
      </p:pic>
      <p:pic>
        <p:nvPicPr>
          <p:cNvPr id="37" name="Image 4" descr=" ">
            <a:extLst>
              <a:ext uri="{FF2B5EF4-FFF2-40B4-BE49-F238E27FC236}">
                <a16:creationId xmlns:a16="http://schemas.microsoft.com/office/drawing/2014/main" id="{3757EFC7-5580-6D6D-70FC-3B07890B21F6}"/>
              </a:ext>
            </a:extLst>
          </p:cNvPr>
          <p:cNvPicPr/>
          <p:nvPr userDrawn="1"/>
        </p:nvPicPr>
        <p:blipFill>
          <a:blip>
            <a:extLst>
              <a:ext uri="{96DAC541-7B7A-43D3-8B79-37D633B846F1}">
                <asvg:svgBlip xmlns:asvg="http://schemas.microsoft.com/office/drawing/2016/SVG/main" r:embed="rId6"/>
              </a:ext>
            </a:extLst>
          </a:blip>
          <a:stretch>
            <a:fillRect/>
          </a:stretch>
        </p:blipFill>
        <p:spPr>
          <a:xfrm>
            <a:off x="9020065" y="3702570"/>
            <a:ext cx="1579665" cy="899410"/>
          </a:xfrm>
          <a:prstGeom prst="rect">
            <a:avLst/>
          </a:prstGeom>
        </p:spPr>
      </p:pic>
      <p:pic>
        <p:nvPicPr>
          <p:cNvPr id="38" name="Image 5" descr=" ">
            <a:extLst>
              <a:ext uri="{FF2B5EF4-FFF2-40B4-BE49-F238E27FC236}">
                <a16:creationId xmlns:a16="http://schemas.microsoft.com/office/drawing/2014/main" id="{E91D3DCE-E90E-1183-BB0F-1FB1141C6632}"/>
              </a:ext>
            </a:extLst>
          </p:cNvPr>
          <p:cNvPicPr/>
          <p:nvPr userDrawn="1"/>
        </p:nvPicPr>
        <p:blipFill>
          <a:blip>
            <a:extLst>
              <a:ext uri="{96DAC541-7B7A-43D3-8B79-37D633B846F1}">
                <asvg:svgBlip xmlns:asvg="http://schemas.microsoft.com/office/drawing/2016/SVG/main" r:embed="rId7"/>
              </a:ext>
            </a:extLst>
          </a:blip>
          <a:stretch>
            <a:fillRect/>
          </a:stretch>
        </p:blipFill>
        <p:spPr>
          <a:xfrm>
            <a:off x="10600884" y="2345961"/>
            <a:ext cx="799136" cy="1371223"/>
          </a:xfrm>
          <a:prstGeom prst="rect">
            <a:avLst/>
          </a:prstGeom>
        </p:spPr>
      </p:pic>
      <p:pic>
        <p:nvPicPr>
          <p:cNvPr id="39" name="Image 6" descr=" ">
            <a:extLst>
              <a:ext uri="{FF2B5EF4-FFF2-40B4-BE49-F238E27FC236}">
                <a16:creationId xmlns:a16="http://schemas.microsoft.com/office/drawing/2014/main" id="{A0B770ED-2C9C-F954-B6CC-07302F38F6A8}"/>
              </a:ext>
            </a:extLst>
          </p:cNvPr>
          <p:cNvPicPr/>
          <p:nvPr userDrawn="1"/>
        </p:nvPicPr>
        <p:blipFill>
          <a:blip>
            <a:extLst>
              <a:ext uri="{96DAC541-7B7A-43D3-8B79-37D633B846F1}">
                <asvg:svgBlip xmlns:asvg="http://schemas.microsoft.com/office/drawing/2016/SVG/main" r:embed="rId8"/>
              </a:ext>
            </a:extLst>
          </a:blip>
          <a:stretch>
            <a:fillRect/>
          </a:stretch>
        </p:blipFill>
        <p:spPr>
          <a:xfrm>
            <a:off x="9027560" y="4146623"/>
            <a:ext cx="789545" cy="1354767"/>
          </a:xfrm>
          <a:prstGeom prst="rect">
            <a:avLst/>
          </a:prstGeom>
        </p:spPr>
      </p:pic>
      <p:pic>
        <p:nvPicPr>
          <p:cNvPr id="40" name="Image 1" descr=" ">
            <a:extLst>
              <a:ext uri="{FF2B5EF4-FFF2-40B4-BE49-F238E27FC236}">
                <a16:creationId xmlns:a16="http://schemas.microsoft.com/office/drawing/2014/main" id="{95AE3AE3-0ED6-BC4F-277D-BBEFF7578392}"/>
              </a:ext>
            </a:extLst>
          </p:cNvPr>
          <p:cNvPicPr/>
          <p:nvPr userDrawn="1"/>
        </p:nvPicPr>
        <p:blipFill>
          <a:blip>
            <a:extLst>
              <a:ext uri="{96DAC541-7B7A-43D3-8B79-37D633B846F1}">
                <asvg:svgBlip xmlns:asvg="http://schemas.microsoft.com/office/drawing/2016/SVG/main" r:embed="rId9"/>
              </a:ext>
            </a:extLst>
          </a:blip>
          <a:stretch>
            <a:fillRect/>
          </a:stretch>
        </p:blipFill>
        <p:spPr>
          <a:xfrm>
            <a:off x="9027561" y="5021705"/>
            <a:ext cx="790996" cy="1836295"/>
          </a:xfrm>
          <a:prstGeom prst="rect">
            <a:avLst/>
          </a:prstGeom>
        </p:spPr>
      </p:pic>
      <p:sp>
        <p:nvSpPr>
          <p:cNvPr id="48" name="TextBox 47">
            <a:extLst>
              <a:ext uri="{FF2B5EF4-FFF2-40B4-BE49-F238E27FC236}">
                <a16:creationId xmlns:a16="http://schemas.microsoft.com/office/drawing/2014/main" id="{768A3D58-2EC8-5F55-AC38-AE3210E6DB7A}"/>
              </a:ext>
            </a:extLst>
          </p:cNvPr>
          <p:cNvSpPr txBox="1"/>
          <p:nvPr userDrawn="1"/>
        </p:nvSpPr>
        <p:spPr>
          <a:xfrm>
            <a:off x="9031575" y="4548266"/>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1</a:t>
            </a:r>
          </a:p>
        </p:txBody>
      </p:sp>
      <p:sp>
        <p:nvSpPr>
          <p:cNvPr id="49" name="TextBox 48">
            <a:extLst>
              <a:ext uri="{FF2B5EF4-FFF2-40B4-BE49-F238E27FC236}">
                <a16:creationId xmlns:a16="http://schemas.microsoft.com/office/drawing/2014/main" id="{DECF15FA-549B-0DBE-3661-F1887A8A5BD5}"/>
              </a:ext>
            </a:extLst>
          </p:cNvPr>
          <p:cNvSpPr txBox="1"/>
          <p:nvPr userDrawn="1"/>
        </p:nvSpPr>
        <p:spPr>
          <a:xfrm>
            <a:off x="9410075" y="3886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2</a:t>
            </a:r>
          </a:p>
        </p:txBody>
      </p:sp>
      <p:sp>
        <p:nvSpPr>
          <p:cNvPr id="50" name="TextBox 49">
            <a:extLst>
              <a:ext uri="{FF2B5EF4-FFF2-40B4-BE49-F238E27FC236}">
                <a16:creationId xmlns:a16="http://schemas.microsoft.com/office/drawing/2014/main" id="{3C22D567-3E2E-3B40-923F-FA3178F785DF}"/>
              </a:ext>
            </a:extLst>
          </p:cNvPr>
          <p:cNvSpPr txBox="1"/>
          <p:nvPr userDrawn="1"/>
        </p:nvSpPr>
        <p:spPr>
          <a:xfrm>
            <a:off x="10210800" y="34290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3</a:t>
            </a:r>
          </a:p>
        </p:txBody>
      </p:sp>
      <p:sp>
        <p:nvSpPr>
          <p:cNvPr id="51" name="TextBox 50">
            <a:extLst>
              <a:ext uri="{FF2B5EF4-FFF2-40B4-BE49-F238E27FC236}">
                <a16:creationId xmlns:a16="http://schemas.microsoft.com/office/drawing/2014/main" id="{2C5227A7-DE95-8294-D245-4E996B6DC4E6}"/>
              </a:ext>
            </a:extLst>
          </p:cNvPr>
          <p:cNvSpPr txBox="1"/>
          <p:nvPr userDrawn="1"/>
        </p:nvSpPr>
        <p:spPr>
          <a:xfrm>
            <a:off x="10606790" y="2743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4</a:t>
            </a:r>
          </a:p>
        </p:txBody>
      </p:sp>
      <p:sp>
        <p:nvSpPr>
          <p:cNvPr id="52" name="TextBox 51">
            <a:extLst>
              <a:ext uri="{FF2B5EF4-FFF2-40B4-BE49-F238E27FC236}">
                <a16:creationId xmlns:a16="http://schemas.microsoft.com/office/drawing/2014/main" id="{7A6E9101-C5A6-5935-ABA5-9DCDEA1CC693}"/>
              </a:ext>
            </a:extLst>
          </p:cNvPr>
          <p:cNvSpPr txBox="1"/>
          <p:nvPr userDrawn="1"/>
        </p:nvSpPr>
        <p:spPr>
          <a:xfrm>
            <a:off x="11002780" y="2064895"/>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5</a:t>
            </a:r>
          </a:p>
        </p:txBody>
      </p:sp>
      <p:sp>
        <p:nvSpPr>
          <p:cNvPr id="61" name="Text Placeholder 60">
            <a:extLst>
              <a:ext uri="{FF2B5EF4-FFF2-40B4-BE49-F238E27FC236}">
                <a16:creationId xmlns:a16="http://schemas.microsoft.com/office/drawing/2014/main" id="{EA795BE0-1D7B-A58F-B1B4-8DFE97C7AC9C}"/>
              </a:ext>
            </a:extLst>
          </p:cNvPr>
          <p:cNvSpPr>
            <a:spLocks noGrp="1"/>
          </p:cNvSpPr>
          <p:nvPr>
            <p:ph type="body" sz="quarter" idx="11"/>
          </p:nvPr>
        </p:nvSpPr>
        <p:spPr>
          <a:xfrm>
            <a:off x="1574618" y="2117876"/>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2" name="Text Placeholder 60">
            <a:extLst>
              <a:ext uri="{FF2B5EF4-FFF2-40B4-BE49-F238E27FC236}">
                <a16:creationId xmlns:a16="http://schemas.microsoft.com/office/drawing/2014/main" id="{EDD72D39-786F-5A5D-7209-C81AC15C9CB1}"/>
              </a:ext>
            </a:extLst>
          </p:cNvPr>
          <p:cNvSpPr>
            <a:spLocks noGrp="1"/>
          </p:cNvSpPr>
          <p:nvPr>
            <p:ph type="body" sz="quarter" idx="12"/>
          </p:nvPr>
        </p:nvSpPr>
        <p:spPr>
          <a:xfrm>
            <a:off x="1574618" y="1341620"/>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3" name="Text Placeholder 60">
            <a:extLst>
              <a:ext uri="{FF2B5EF4-FFF2-40B4-BE49-F238E27FC236}">
                <a16:creationId xmlns:a16="http://schemas.microsoft.com/office/drawing/2014/main" id="{C3DF161B-118A-51FC-30F1-49BA6DBB7F91}"/>
              </a:ext>
            </a:extLst>
          </p:cNvPr>
          <p:cNvSpPr>
            <a:spLocks noGrp="1"/>
          </p:cNvSpPr>
          <p:nvPr>
            <p:ph type="body" sz="quarter" idx="13"/>
          </p:nvPr>
        </p:nvSpPr>
        <p:spPr>
          <a:xfrm>
            <a:off x="1574618" y="3670388"/>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4" name="Text Placeholder 60">
            <a:extLst>
              <a:ext uri="{FF2B5EF4-FFF2-40B4-BE49-F238E27FC236}">
                <a16:creationId xmlns:a16="http://schemas.microsoft.com/office/drawing/2014/main" id="{4EC04D48-6265-5561-5B75-9043F5D23604}"/>
              </a:ext>
            </a:extLst>
          </p:cNvPr>
          <p:cNvSpPr>
            <a:spLocks noGrp="1"/>
          </p:cNvSpPr>
          <p:nvPr>
            <p:ph type="body" sz="quarter" idx="14"/>
          </p:nvPr>
        </p:nvSpPr>
        <p:spPr>
          <a:xfrm>
            <a:off x="1574618" y="2894132"/>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6" name="Text Placeholder 60">
            <a:extLst>
              <a:ext uri="{FF2B5EF4-FFF2-40B4-BE49-F238E27FC236}">
                <a16:creationId xmlns:a16="http://schemas.microsoft.com/office/drawing/2014/main" id="{7570E0C5-73AE-4014-1B57-C59C6B83BCAA}"/>
              </a:ext>
            </a:extLst>
          </p:cNvPr>
          <p:cNvSpPr>
            <a:spLocks noGrp="1"/>
          </p:cNvSpPr>
          <p:nvPr>
            <p:ph type="body" sz="quarter" idx="16"/>
          </p:nvPr>
        </p:nvSpPr>
        <p:spPr>
          <a:xfrm>
            <a:off x="1574618" y="4446644"/>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 name="TextBox 5">
            <a:extLst>
              <a:ext uri="{FF2B5EF4-FFF2-40B4-BE49-F238E27FC236}">
                <a16:creationId xmlns:a16="http://schemas.microsoft.com/office/drawing/2014/main" id="{5A685EE0-163C-36C0-5771-8C14105ABABE}"/>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8" name="TextBox 7">
            <a:extLst>
              <a:ext uri="{FF2B5EF4-FFF2-40B4-BE49-F238E27FC236}">
                <a16:creationId xmlns:a16="http://schemas.microsoft.com/office/drawing/2014/main" id="{B5FDA748-4F99-7C63-C69A-F114CD16C968}"/>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9" name="TextBox 8">
            <a:extLst>
              <a:ext uri="{FF2B5EF4-FFF2-40B4-BE49-F238E27FC236}">
                <a16:creationId xmlns:a16="http://schemas.microsoft.com/office/drawing/2014/main" id="{AA1FB318-6FCD-5E7A-6ABB-4874D4F56C47}"/>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1762382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with 6 item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B2B0C47-9AE1-D1F7-504E-A42EC0AF2EBA}"/>
              </a:ext>
            </a:extLst>
          </p:cNvPr>
          <p:cNvSpPr>
            <a:spLocks noGrp="1"/>
          </p:cNvSpPr>
          <p:nvPr>
            <p:ph type="title"/>
          </p:nvPr>
        </p:nvSpPr>
        <p:spPr>
          <a:xfrm>
            <a:off x="878840" y="258580"/>
            <a:ext cx="7965357" cy="939800"/>
          </a:xfrm>
        </p:spPr>
        <p:txBody>
          <a:bodyPr/>
          <a:lstStyle/>
          <a:p>
            <a:r>
              <a:rPr lang="en-US"/>
              <a:t>Click to edit Master title style</a:t>
            </a:r>
            <a:endParaRPr lang="en-US" dirty="0"/>
          </a:p>
        </p:txBody>
      </p:sp>
      <p:grpSp>
        <p:nvGrpSpPr>
          <p:cNvPr id="18" name="Group 17">
            <a:extLst>
              <a:ext uri="{FF2B5EF4-FFF2-40B4-BE49-F238E27FC236}">
                <a16:creationId xmlns:a16="http://schemas.microsoft.com/office/drawing/2014/main" id="{0C7CC3D7-C31D-A957-48F4-62189E44DB6F}"/>
              </a:ext>
            </a:extLst>
          </p:cNvPr>
          <p:cNvGrpSpPr/>
          <p:nvPr userDrawn="1"/>
        </p:nvGrpSpPr>
        <p:grpSpPr>
          <a:xfrm>
            <a:off x="820597" y="1333499"/>
            <a:ext cx="539767" cy="540271"/>
            <a:chOff x="880558" y="1333499"/>
            <a:chExt cx="539767" cy="540271"/>
          </a:xfrm>
        </p:grpSpPr>
        <p:sp>
          <p:nvSpPr>
            <p:cNvPr id="5" name="Shape 24">
              <a:extLst>
                <a:ext uri="{FF2B5EF4-FFF2-40B4-BE49-F238E27FC236}">
                  <a16:creationId xmlns:a16="http://schemas.microsoft.com/office/drawing/2014/main" id="{25538246-D08E-4C4B-C731-09B594F968D5}"/>
                </a:ext>
              </a:extLst>
            </p:cNvPr>
            <p:cNvSpPr/>
            <p:nvPr userDrawn="1"/>
          </p:nvSpPr>
          <p:spPr>
            <a:xfrm>
              <a:off x="926823" y="1379808"/>
              <a:ext cx="447236" cy="447652"/>
            </a:xfrm>
            <a:prstGeom prst="roundRect">
              <a:avLst>
                <a:gd name="adj" fmla="val 172552"/>
              </a:avLst>
            </a:prstGeom>
            <a:solidFill>
              <a:srgbClr val="3D5AF3">
                <a:alpha val="100000"/>
              </a:srgbClr>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1</a:t>
              </a:r>
            </a:p>
          </p:txBody>
        </p:sp>
        <p:pic>
          <p:nvPicPr>
            <p:cNvPr id="10" name="Image 10" descr=" ">
              <a:extLst>
                <a:ext uri="{FF2B5EF4-FFF2-40B4-BE49-F238E27FC236}">
                  <a16:creationId xmlns:a16="http://schemas.microsoft.com/office/drawing/2014/main" id="{6B72C008-F966-6CE5-B1F4-2F401F84B7B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19" name="Group 18">
            <a:extLst>
              <a:ext uri="{FF2B5EF4-FFF2-40B4-BE49-F238E27FC236}">
                <a16:creationId xmlns:a16="http://schemas.microsoft.com/office/drawing/2014/main" id="{0C204830-532C-2C77-6D19-6B5E80960597}"/>
              </a:ext>
            </a:extLst>
          </p:cNvPr>
          <p:cNvGrpSpPr/>
          <p:nvPr userDrawn="1"/>
        </p:nvGrpSpPr>
        <p:grpSpPr>
          <a:xfrm>
            <a:off x="820597" y="2113862"/>
            <a:ext cx="539767" cy="540271"/>
            <a:chOff x="880558" y="1333499"/>
            <a:chExt cx="539767" cy="540271"/>
          </a:xfrm>
        </p:grpSpPr>
        <p:sp>
          <p:nvSpPr>
            <p:cNvPr id="20" name="Shape 24">
              <a:extLst>
                <a:ext uri="{FF2B5EF4-FFF2-40B4-BE49-F238E27FC236}">
                  <a16:creationId xmlns:a16="http://schemas.microsoft.com/office/drawing/2014/main" id="{1C90A06E-3EB5-6735-DA13-1C3CCBB9F9C5}"/>
                </a:ext>
              </a:extLst>
            </p:cNvPr>
            <p:cNvSpPr/>
            <p:nvPr userDrawn="1"/>
          </p:nvSpPr>
          <p:spPr>
            <a:xfrm>
              <a:off x="926823" y="1379808"/>
              <a:ext cx="447236" cy="447652"/>
            </a:xfrm>
            <a:prstGeom prst="roundRect">
              <a:avLst>
                <a:gd name="adj" fmla="val 172552"/>
              </a:avLst>
            </a:prstGeom>
            <a:solidFill>
              <a:schemeClr val="accent2"/>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2</a:t>
              </a:r>
            </a:p>
          </p:txBody>
        </p:sp>
        <p:pic>
          <p:nvPicPr>
            <p:cNvPr id="21" name="Image 10" descr=" ">
              <a:extLst>
                <a:ext uri="{FF2B5EF4-FFF2-40B4-BE49-F238E27FC236}">
                  <a16:creationId xmlns:a16="http://schemas.microsoft.com/office/drawing/2014/main" id="{F6B3B7CD-36C2-4C36-E4AE-81CBA337020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22" name="Group 21">
            <a:extLst>
              <a:ext uri="{FF2B5EF4-FFF2-40B4-BE49-F238E27FC236}">
                <a16:creationId xmlns:a16="http://schemas.microsoft.com/office/drawing/2014/main" id="{CF80F1D6-F8DF-0357-C9B4-FEB33D373F81}"/>
              </a:ext>
            </a:extLst>
          </p:cNvPr>
          <p:cNvGrpSpPr/>
          <p:nvPr userDrawn="1"/>
        </p:nvGrpSpPr>
        <p:grpSpPr>
          <a:xfrm>
            <a:off x="820597" y="2894225"/>
            <a:ext cx="539767" cy="540271"/>
            <a:chOff x="880558" y="1333499"/>
            <a:chExt cx="539767" cy="540271"/>
          </a:xfrm>
        </p:grpSpPr>
        <p:sp>
          <p:nvSpPr>
            <p:cNvPr id="23" name="Shape 24">
              <a:extLst>
                <a:ext uri="{FF2B5EF4-FFF2-40B4-BE49-F238E27FC236}">
                  <a16:creationId xmlns:a16="http://schemas.microsoft.com/office/drawing/2014/main" id="{B2B97E98-A686-817C-BD9C-0D0D87367374}"/>
                </a:ext>
              </a:extLst>
            </p:cNvPr>
            <p:cNvSpPr/>
            <p:nvPr userDrawn="1"/>
          </p:nvSpPr>
          <p:spPr>
            <a:xfrm>
              <a:off x="926823" y="1379808"/>
              <a:ext cx="447236" cy="447652"/>
            </a:xfrm>
            <a:prstGeom prst="roundRect">
              <a:avLst>
                <a:gd name="adj" fmla="val 172552"/>
              </a:avLst>
            </a:prstGeom>
            <a:solidFill>
              <a:schemeClr val="accent1"/>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3</a:t>
              </a:r>
            </a:p>
          </p:txBody>
        </p:sp>
        <p:pic>
          <p:nvPicPr>
            <p:cNvPr id="24" name="Image 10" descr=" ">
              <a:extLst>
                <a:ext uri="{FF2B5EF4-FFF2-40B4-BE49-F238E27FC236}">
                  <a16:creationId xmlns:a16="http://schemas.microsoft.com/office/drawing/2014/main" id="{31029A9E-C786-53EC-2C65-C35A3A453ED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25" name="Group 24">
            <a:extLst>
              <a:ext uri="{FF2B5EF4-FFF2-40B4-BE49-F238E27FC236}">
                <a16:creationId xmlns:a16="http://schemas.microsoft.com/office/drawing/2014/main" id="{ABA70CE0-CDF4-BB5D-612C-CE7610E8C460}"/>
              </a:ext>
            </a:extLst>
          </p:cNvPr>
          <p:cNvGrpSpPr/>
          <p:nvPr userDrawn="1"/>
        </p:nvGrpSpPr>
        <p:grpSpPr>
          <a:xfrm>
            <a:off x="820597" y="3674588"/>
            <a:ext cx="539767" cy="540271"/>
            <a:chOff x="880558" y="1333499"/>
            <a:chExt cx="539767" cy="540271"/>
          </a:xfrm>
        </p:grpSpPr>
        <p:sp>
          <p:nvSpPr>
            <p:cNvPr id="26" name="Shape 24">
              <a:extLst>
                <a:ext uri="{FF2B5EF4-FFF2-40B4-BE49-F238E27FC236}">
                  <a16:creationId xmlns:a16="http://schemas.microsoft.com/office/drawing/2014/main" id="{7098427D-2DE2-8116-B525-8D7A9725FF64}"/>
                </a:ext>
              </a:extLst>
            </p:cNvPr>
            <p:cNvSpPr/>
            <p:nvPr userDrawn="1"/>
          </p:nvSpPr>
          <p:spPr>
            <a:xfrm>
              <a:off x="926823" y="1379808"/>
              <a:ext cx="447236" cy="447652"/>
            </a:xfrm>
            <a:prstGeom prst="roundRect">
              <a:avLst>
                <a:gd name="adj" fmla="val 172552"/>
              </a:avLst>
            </a:prstGeom>
            <a:solidFill>
              <a:schemeClr val="accent5"/>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4</a:t>
              </a:r>
            </a:p>
          </p:txBody>
        </p:sp>
        <p:pic>
          <p:nvPicPr>
            <p:cNvPr id="27" name="Image 10" descr=" ">
              <a:extLst>
                <a:ext uri="{FF2B5EF4-FFF2-40B4-BE49-F238E27FC236}">
                  <a16:creationId xmlns:a16="http://schemas.microsoft.com/office/drawing/2014/main" id="{4787456D-E398-160F-EB91-D5F7B0BAFC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28" name="Group 27">
            <a:extLst>
              <a:ext uri="{FF2B5EF4-FFF2-40B4-BE49-F238E27FC236}">
                <a16:creationId xmlns:a16="http://schemas.microsoft.com/office/drawing/2014/main" id="{68B8E3D6-4E21-7C69-0FFA-1644B124BC84}"/>
              </a:ext>
            </a:extLst>
          </p:cNvPr>
          <p:cNvGrpSpPr/>
          <p:nvPr userDrawn="1"/>
        </p:nvGrpSpPr>
        <p:grpSpPr>
          <a:xfrm>
            <a:off x="820597" y="4454951"/>
            <a:ext cx="539767" cy="540271"/>
            <a:chOff x="880558" y="1333499"/>
            <a:chExt cx="539767" cy="540271"/>
          </a:xfrm>
        </p:grpSpPr>
        <p:sp>
          <p:nvSpPr>
            <p:cNvPr id="29" name="Shape 24">
              <a:extLst>
                <a:ext uri="{FF2B5EF4-FFF2-40B4-BE49-F238E27FC236}">
                  <a16:creationId xmlns:a16="http://schemas.microsoft.com/office/drawing/2014/main" id="{13464B1B-0A16-2141-3328-C0256405C355}"/>
                </a:ext>
              </a:extLst>
            </p:cNvPr>
            <p:cNvSpPr/>
            <p:nvPr userDrawn="1"/>
          </p:nvSpPr>
          <p:spPr>
            <a:xfrm>
              <a:off x="926823" y="1379808"/>
              <a:ext cx="447236" cy="447652"/>
            </a:xfrm>
            <a:prstGeom prst="roundRect">
              <a:avLst>
                <a:gd name="adj" fmla="val 172552"/>
              </a:avLst>
            </a:prstGeom>
            <a:solidFill>
              <a:schemeClr val="accent6"/>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5</a:t>
              </a:r>
            </a:p>
          </p:txBody>
        </p:sp>
        <p:pic>
          <p:nvPicPr>
            <p:cNvPr id="30" name="Image 10" descr=" ">
              <a:extLst>
                <a:ext uri="{FF2B5EF4-FFF2-40B4-BE49-F238E27FC236}">
                  <a16:creationId xmlns:a16="http://schemas.microsoft.com/office/drawing/2014/main" id="{1D1389CB-36CA-4240-A471-E30933C1F1F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31" name="Group 30">
            <a:extLst>
              <a:ext uri="{FF2B5EF4-FFF2-40B4-BE49-F238E27FC236}">
                <a16:creationId xmlns:a16="http://schemas.microsoft.com/office/drawing/2014/main" id="{FEE18161-5D84-E793-52A1-1ADF0C259BF3}"/>
              </a:ext>
            </a:extLst>
          </p:cNvPr>
          <p:cNvGrpSpPr/>
          <p:nvPr userDrawn="1"/>
        </p:nvGrpSpPr>
        <p:grpSpPr>
          <a:xfrm>
            <a:off x="820597" y="5235315"/>
            <a:ext cx="539767" cy="540271"/>
            <a:chOff x="880558" y="1333499"/>
            <a:chExt cx="539767" cy="540271"/>
          </a:xfrm>
        </p:grpSpPr>
        <p:sp>
          <p:nvSpPr>
            <p:cNvPr id="32" name="Shape 24">
              <a:extLst>
                <a:ext uri="{FF2B5EF4-FFF2-40B4-BE49-F238E27FC236}">
                  <a16:creationId xmlns:a16="http://schemas.microsoft.com/office/drawing/2014/main" id="{30F6BB62-B0E2-8C7E-C6B3-14B78F8EA628}"/>
                </a:ext>
              </a:extLst>
            </p:cNvPr>
            <p:cNvSpPr/>
            <p:nvPr userDrawn="1"/>
          </p:nvSpPr>
          <p:spPr>
            <a:xfrm>
              <a:off x="926823" y="1379808"/>
              <a:ext cx="447236" cy="447652"/>
            </a:xfrm>
            <a:prstGeom prst="roundRect">
              <a:avLst>
                <a:gd name="adj" fmla="val 172552"/>
              </a:avLst>
            </a:prstGeom>
            <a:solidFill>
              <a:schemeClr val="accent3"/>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6</a:t>
              </a:r>
            </a:p>
          </p:txBody>
        </p:sp>
        <p:pic>
          <p:nvPicPr>
            <p:cNvPr id="33" name="Image 10" descr=" ">
              <a:extLst>
                <a:ext uri="{FF2B5EF4-FFF2-40B4-BE49-F238E27FC236}">
                  <a16:creationId xmlns:a16="http://schemas.microsoft.com/office/drawing/2014/main" id="{04022C76-F6AE-4D74-B452-F5D15671619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pic>
        <p:nvPicPr>
          <p:cNvPr id="34" name="Image 0">
            <a:extLst>
              <a:ext uri="{FF2B5EF4-FFF2-40B4-BE49-F238E27FC236}">
                <a16:creationId xmlns:a16="http://schemas.microsoft.com/office/drawing/2014/main" id="{BB4C42C9-83C3-392F-8923-98D23A50586E}"/>
              </a:ext>
            </a:extLst>
          </p:cNvPr>
          <p:cNvPicPr/>
          <p:nvPr userDrawn="1"/>
        </p:nvPicPr>
        <p:blipFill>
          <a:blip r:embed="rId3" cstate="screen">
            <a:extLst>
              <a:ext uri="{28A0092B-C50C-407E-A947-70E740481C1C}">
                <a14:useLocalDpi xmlns:a14="http://schemas.microsoft.com/office/drawing/2010/main"/>
              </a:ext>
            </a:extLst>
          </a:blip>
          <a:srcRect/>
          <a:stretch/>
        </p:blipFill>
        <p:spPr>
          <a:xfrm>
            <a:off x="7444645" y="532151"/>
            <a:ext cx="4747355" cy="6325631"/>
          </a:xfrm>
          <a:prstGeom prst="rect">
            <a:avLst/>
          </a:prstGeom>
        </p:spPr>
      </p:pic>
      <p:pic>
        <p:nvPicPr>
          <p:cNvPr id="35" name="Image 2" descr=" ">
            <a:extLst>
              <a:ext uri="{FF2B5EF4-FFF2-40B4-BE49-F238E27FC236}">
                <a16:creationId xmlns:a16="http://schemas.microsoft.com/office/drawing/2014/main" id="{601C28BB-220F-5C91-7C30-CDBB3EE1ABCA}"/>
              </a:ext>
            </a:extLst>
          </p:cNvPr>
          <p:cNvPicPr/>
          <p:nvPr userDrawn="1"/>
        </p:nvPicPr>
        <p:blipFill>
          <a:blip>
            <a:extLst>
              <a:ext uri="{96DAC541-7B7A-43D3-8B79-37D633B846F1}">
                <asvg:svgBlip xmlns:asvg="http://schemas.microsoft.com/office/drawing/2016/SVG/main" r:embed="rId4"/>
              </a:ext>
            </a:extLst>
          </a:blip>
          <a:stretch>
            <a:fillRect/>
          </a:stretch>
        </p:blipFill>
        <p:spPr>
          <a:xfrm>
            <a:off x="10602457" y="1896256"/>
            <a:ext cx="1600810" cy="915600"/>
          </a:xfrm>
          <a:prstGeom prst="rect">
            <a:avLst/>
          </a:prstGeom>
        </p:spPr>
      </p:pic>
      <p:pic>
        <p:nvPicPr>
          <p:cNvPr id="36" name="Image 3" descr=" ">
            <a:extLst>
              <a:ext uri="{FF2B5EF4-FFF2-40B4-BE49-F238E27FC236}">
                <a16:creationId xmlns:a16="http://schemas.microsoft.com/office/drawing/2014/main" id="{6CB6C8BC-5713-5677-4F4E-F9FA2B81CA6D}"/>
              </a:ext>
            </a:extLst>
          </p:cNvPr>
          <p:cNvPicPr/>
          <p:nvPr userDrawn="1"/>
        </p:nvPicPr>
        <p:blipFill>
          <a:blip>
            <a:extLst>
              <a:ext uri="{96DAC541-7B7A-43D3-8B79-37D633B846F1}">
                <asvg:svgBlip xmlns:asvg="http://schemas.microsoft.com/office/drawing/2016/SVG/main" r:embed="rId5"/>
              </a:ext>
            </a:extLst>
          </a:blip>
          <a:stretch>
            <a:fillRect/>
          </a:stretch>
        </p:blipFill>
        <p:spPr>
          <a:xfrm>
            <a:off x="9815010" y="3257821"/>
            <a:ext cx="1570020" cy="897990"/>
          </a:xfrm>
          <a:prstGeom prst="rect">
            <a:avLst/>
          </a:prstGeom>
        </p:spPr>
      </p:pic>
      <p:pic>
        <p:nvPicPr>
          <p:cNvPr id="37" name="Image 4" descr=" ">
            <a:extLst>
              <a:ext uri="{FF2B5EF4-FFF2-40B4-BE49-F238E27FC236}">
                <a16:creationId xmlns:a16="http://schemas.microsoft.com/office/drawing/2014/main" id="{3757EFC7-5580-6D6D-70FC-3B07890B21F6}"/>
              </a:ext>
            </a:extLst>
          </p:cNvPr>
          <p:cNvPicPr/>
          <p:nvPr userDrawn="1"/>
        </p:nvPicPr>
        <p:blipFill>
          <a:blip>
            <a:extLst>
              <a:ext uri="{96DAC541-7B7A-43D3-8B79-37D633B846F1}">
                <asvg:svgBlip xmlns:asvg="http://schemas.microsoft.com/office/drawing/2016/SVG/main" r:embed="rId6"/>
              </a:ext>
            </a:extLst>
          </a:blip>
          <a:stretch>
            <a:fillRect/>
          </a:stretch>
        </p:blipFill>
        <p:spPr>
          <a:xfrm>
            <a:off x="9020065" y="3702570"/>
            <a:ext cx="1579665" cy="899410"/>
          </a:xfrm>
          <a:prstGeom prst="rect">
            <a:avLst/>
          </a:prstGeom>
        </p:spPr>
      </p:pic>
      <p:pic>
        <p:nvPicPr>
          <p:cNvPr id="38" name="Image 5" descr=" ">
            <a:extLst>
              <a:ext uri="{FF2B5EF4-FFF2-40B4-BE49-F238E27FC236}">
                <a16:creationId xmlns:a16="http://schemas.microsoft.com/office/drawing/2014/main" id="{E91D3DCE-E90E-1183-BB0F-1FB1141C6632}"/>
              </a:ext>
            </a:extLst>
          </p:cNvPr>
          <p:cNvPicPr/>
          <p:nvPr userDrawn="1"/>
        </p:nvPicPr>
        <p:blipFill>
          <a:blip>
            <a:extLst>
              <a:ext uri="{96DAC541-7B7A-43D3-8B79-37D633B846F1}">
                <asvg:svgBlip xmlns:asvg="http://schemas.microsoft.com/office/drawing/2016/SVG/main" r:embed="rId7"/>
              </a:ext>
            </a:extLst>
          </a:blip>
          <a:stretch>
            <a:fillRect/>
          </a:stretch>
        </p:blipFill>
        <p:spPr>
          <a:xfrm>
            <a:off x="10600884" y="2345961"/>
            <a:ext cx="799136" cy="1371223"/>
          </a:xfrm>
          <a:prstGeom prst="rect">
            <a:avLst/>
          </a:prstGeom>
        </p:spPr>
      </p:pic>
      <p:pic>
        <p:nvPicPr>
          <p:cNvPr id="39" name="Image 6" descr=" ">
            <a:extLst>
              <a:ext uri="{FF2B5EF4-FFF2-40B4-BE49-F238E27FC236}">
                <a16:creationId xmlns:a16="http://schemas.microsoft.com/office/drawing/2014/main" id="{A0B770ED-2C9C-F954-B6CC-07302F38F6A8}"/>
              </a:ext>
            </a:extLst>
          </p:cNvPr>
          <p:cNvPicPr/>
          <p:nvPr userDrawn="1"/>
        </p:nvPicPr>
        <p:blipFill>
          <a:blip>
            <a:extLst>
              <a:ext uri="{96DAC541-7B7A-43D3-8B79-37D633B846F1}">
                <asvg:svgBlip xmlns:asvg="http://schemas.microsoft.com/office/drawing/2016/SVG/main" r:embed="rId8"/>
              </a:ext>
            </a:extLst>
          </a:blip>
          <a:stretch>
            <a:fillRect/>
          </a:stretch>
        </p:blipFill>
        <p:spPr>
          <a:xfrm>
            <a:off x="9027560" y="4146623"/>
            <a:ext cx="789545" cy="1354767"/>
          </a:xfrm>
          <a:prstGeom prst="rect">
            <a:avLst/>
          </a:prstGeom>
        </p:spPr>
      </p:pic>
      <p:pic>
        <p:nvPicPr>
          <p:cNvPr id="40" name="Image 1" descr=" ">
            <a:extLst>
              <a:ext uri="{FF2B5EF4-FFF2-40B4-BE49-F238E27FC236}">
                <a16:creationId xmlns:a16="http://schemas.microsoft.com/office/drawing/2014/main" id="{95AE3AE3-0ED6-BC4F-277D-BBEFF7578392}"/>
              </a:ext>
            </a:extLst>
          </p:cNvPr>
          <p:cNvPicPr/>
          <p:nvPr userDrawn="1"/>
        </p:nvPicPr>
        <p:blipFill>
          <a:blip>
            <a:extLst>
              <a:ext uri="{96DAC541-7B7A-43D3-8B79-37D633B846F1}">
                <asvg:svgBlip xmlns:asvg="http://schemas.microsoft.com/office/drawing/2016/SVG/main" r:embed="rId9"/>
              </a:ext>
            </a:extLst>
          </a:blip>
          <a:stretch>
            <a:fillRect/>
          </a:stretch>
        </p:blipFill>
        <p:spPr>
          <a:xfrm>
            <a:off x="9027561" y="5485130"/>
            <a:ext cx="790996" cy="1372870"/>
          </a:xfrm>
          <a:prstGeom prst="rect">
            <a:avLst/>
          </a:prstGeom>
        </p:spPr>
      </p:pic>
      <p:pic>
        <p:nvPicPr>
          <p:cNvPr id="46" name="Image 6" descr=" ">
            <a:extLst>
              <a:ext uri="{FF2B5EF4-FFF2-40B4-BE49-F238E27FC236}">
                <a16:creationId xmlns:a16="http://schemas.microsoft.com/office/drawing/2014/main" id="{2149BB66-55F1-7704-80B8-CA2D9EB24C84}"/>
              </a:ext>
            </a:extLst>
          </p:cNvPr>
          <p:cNvPicPr/>
          <p:nvPr userDrawn="1"/>
        </p:nvPicPr>
        <p:blipFill>
          <a:blip>
            <a:extLst>
              <a:ext uri="{96DAC541-7B7A-43D3-8B79-37D633B846F1}">
                <asvg:svgBlip xmlns:asvg="http://schemas.microsoft.com/office/drawing/2016/SVG/main" r:embed="rId10"/>
              </a:ext>
            </a:extLst>
          </a:blip>
          <a:stretch>
            <a:fillRect/>
          </a:stretch>
        </p:blipFill>
        <p:spPr>
          <a:xfrm>
            <a:off x="9027560" y="5036695"/>
            <a:ext cx="789545" cy="1371600"/>
          </a:xfrm>
          <a:prstGeom prst="rect">
            <a:avLst/>
          </a:prstGeom>
        </p:spPr>
      </p:pic>
      <p:sp>
        <p:nvSpPr>
          <p:cNvPr id="47" name="TextBox 46">
            <a:extLst>
              <a:ext uri="{FF2B5EF4-FFF2-40B4-BE49-F238E27FC236}">
                <a16:creationId xmlns:a16="http://schemas.microsoft.com/office/drawing/2014/main" id="{0FADEB7C-D756-2268-E696-F8079012A2B9}"/>
              </a:ext>
            </a:extLst>
          </p:cNvPr>
          <p:cNvSpPr txBox="1"/>
          <p:nvPr userDrawn="1"/>
        </p:nvSpPr>
        <p:spPr>
          <a:xfrm>
            <a:off x="9031575" y="5448925"/>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1</a:t>
            </a:r>
          </a:p>
        </p:txBody>
      </p:sp>
      <p:sp>
        <p:nvSpPr>
          <p:cNvPr id="48" name="TextBox 47">
            <a:extLst>
              <a:ext uri="{FF2B5EF4-FFF2-40B4-BE49-F238E27FC236}">
                <a16:creationId xmlns:a16="http://schemas.microsoft.com/office/drawing/2014/main" id="{768A3D58-2EC8-5F55-AC38-AE3210E6DB7A}"/>
              </a:ext>
            </a:extLst>
          </p:cNvPr>
          <p:cNvSpPr txBox="1"/>
          <p:nvPr userDrawn="1"/>
        </p:nvSpPr>
        <p:spPr>
          <a:xfrm>
            <a:off x="9031575" y="4548266"/>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2</a:t>
            </a:r>
          </a:p>
        </p:txBody>
      </p:sp>
      <p:sp>
        <p:nvSpPr>
          <p:cNvPr id="49" name="TextBox 48">
            <a:extLst>
              <a:ext uri="{FF2B5EF4-FFF2-40B4-BE49-F238E27FC236}">
                <a16:creationId xmlns:a16="http://schemas.microsoft.com/office/drawing/2014/main" id="{DECF15FA-549B-0DBE-3661-F1887A8A5BD5}"/>
              </a:ext>
            </a:extLst>
          </p:cNvPr>
          <p:cNvSpPr txBox="1"/>
          <p:nvPr userDrawn="1"/>
        </p:nvSpPr>
        <p:spPr>
          <a:xfrm>
            <a:off x="9410075" y="3886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3</a:t>
            </a:r>
          </a:p>
        </p:txBody>
      </p:sp>
      <p:sp>
        <p:nvSpPr>
          <p:cNvPr id="50" name="TextBox 49">
            <a:extLst>
              <a:ext uri="{FF2B5EF4-FFF2-40B4-BE49-F238E27FC236}">
                <a16:creationId xmlns:a16="http://schemas.microsoft.com/office/drawing/2014/main" id="{3C22D567-3E2E-3B40-923F-FA3178F785DF}"/>
              </a:ext>
            </a:extLst>
          </p:cNvPr>
          <p:cNvSpPr txBox="1"/>
          <p:nvPr userDrawn="1"/>
        </p:nvSpPr>
        <p:spPr>
          <a:xfrm>
            <a:off x="10210800" y="34290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4</a:t>
            </a:r>
          </a:p>
        </p:txBody>
      </p:sp>
      <p:sp>
        <p:nvSpPr>
          <p:cNvPr id="51" name="TextBox 50">
            <a:extLst>
              <a:ext uri="{FF2B5EF4-FFF2-40B4-BE49-F238E27FC236}">
                <a16:creationId xmlns:a16="http://schemas.microsoft.com/office/drawing/2014/main" id="{2C5227A7-DE95-8294-D245-4E996B6DC4E6}"/>
              </a:ext>
            </a:extLst>
          </p:cNvPr>
          <p:cNvSpPr txBox="1"/>
          <p:nvPr userDrawn="1"/>
        </p:nvSpPr>
        <p:spPr>
          <a:xfrm>
            <a:off x="10606790" y="2743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5</a:t>
            </a:r>
          </a:p>
        </p:txBody>
      </p:sp>
      <p:sp>
        <p:nvSpPr>
          <p:cNvPr id="52" name="TextBox 51">
            <a:extLst>
              <a:ext uri="{FF2B5EF4-FFF2-40B4-BE49-F238E27FC236}">
                <a16:creationId xmlns:a16="http://schemas.microsoft.com/office/drawing/2014/main" id="{7A6E9101-C5A6-5935-ABA5-9DCDEA1CC693}"/>
              </a:ext>
            </a:extLst>
          </p:cNvPr>
          <p:cNvSpPr txBox="1"/>
          <p:nvPr userDrawn="1"/>
        </p:nvSpPr>
        <p:spPr>
          <a:xfrm>
            <a:off x="11002780" y="2064895"/>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6</a:t>
            </a:r>
          </a:p>
        </p:txBody>
      </p:sp>
      <p:sp>
        <p:nvSpPr>
          <p:cNvPr id="61" name="Text Placeholder 60">
            <a:extLst>
              <a:ext uri="{FF2B5EF4-FFF2-40B4-BE49-F238E27FC236}">
                <a16:creationId xmlns:a16="http://schemas.microsoft.com/office/drawing/2014/main" id="{EA795BE0-1D7B-A58F-B1B4-8DFE97C7AC9C}"/>
              </a:ext>
            </a:extLst>
          </p:cNvPr>
          <p:cNvSpPr>
            <a:spLocks noGrp="1"/>
          </p:cNvSpPr>
          <p:nvPr>
            <p:ph type="body" sz="quarter" idx="11"/>
          </p:nvPr>
        </p:nvSpPr>
        <p:spPr>
          <a:xfrm>
            <a:off x="1574618" y="2117876"/>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2" name="Text Placeholder 60">
            <a:extLst>
              <a:ext uri="{FF2B5EF4-FFF2-40B4-BE49-F238E27FC236}">
                <a16:creationId xmlns:a16="http://schemas.microsoft.com/office/drawing/2014/main" id="{EDD72D39-786F-5A5D-7209-C81AC15C9CB1}"/>
              </a:ext>
            </a:extLst>
          </p:cNvPr>
          <p:cNvSpPr>
            <a:spLocks noGrp="1"/>
          </p:cNvSpPr>
          <p:nvPr>
            <p:ph type="body" sz="quarter" idx="12"/>
          </p:nvPr>
        </p:nvSpPr>
        <p:spPr>
          <a:xfrm>
            <a:off x="1574618" y="1341620"/>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3" name="Text Placeholder 60">
            <a:extLst>
              <a:ext uri="{FF2B5EF4-FFF2-40B4-BE49-F238E27FC236}">
                <a16:creationId xmlns:a16="http://schemas.microsoft.com/office/drawing/2014/main" id="{C3DF161B-118A-51FC-30F1-49BA6DBB7F91}"/>
              </a:ext>
            </a:extLst>
          </p:cNvPr>
          <p:cNvSpPr>
            <a:spLocks noGrp="1"/>
          </p:cNvSpPr>
          <p:nvPr>
            <p:ph type="body" sz="quarter" idx="13"/>
          </p:nvPr>
        </p:nvSpPr>
        <p:spPr>
          <a:xfrm>
            <a:off x="1574618" y="3670388"/>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4" name="Text Placeholder 60">
            <a:extLst>
              <a:ext uri="{FF2B5EF4-FFF2-40B4-BE49-F238E27FC236}">
                <a16:creationId xmlns:a16="http://schemas.microsoft.com/office/drawing/2014/main" id="{4EC04D48-6265-5561-5B75-9043F5D23604}"/>
              </a:ext>
            </a:extLst>
          </p:cNvPr>
          <p:cNvSpPr>
            <a:spLocks noGrp="1"/>
          </p:cNvSpPr>
          <p:nvPr>
            <p:ph type="body" sz="quarter" idx="14"/>
          </p:nvPr>
        </p:nvSpPr>
        <p:spPr>
          <a:xfrm>
            <a:off x="1574618" y="2894132"/>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5" name="Text Placeholder 60">
            <a:extLst>
              <a:ext uri="{FF2B5EF4-FFF2-40B4-BE49-F238E27FC236}">
                <a16:creationId xmlns:a16="http://schemas.microsoft.com/office/drawing/2014/main" id="{1D199757-AB6B-D975-9008-FD7ADA55AF6A}"/>
              </a:ext>
            </a:extLst>
          </p:cNvPr>
          <p:cNvSpPr>
            <a:spLocks noGrp="1"/>
          </p:cNvSpPr>
          <p:nvPr>
            <p:ph type="body" sz="quarter" idx="15"/>
          </p:nvPr>
        </p:nvSpPr>
        <p:spPr>
          <a:xfrm>
            <a:off x="1574618" y="5222901"/>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6" name="Text Placeholder 60">
            <a:extLst>
              <a:ext uri="{FF2B5EF4-FFF2-40B4-BE49-F238E27FC236}">
                <a16:creationId xmlns:a16="http://schemas.microsoft.com/office/drawing/2014/main" id="{7570E0C5-73AE-4014-1B57-C59C6B83BCAA}"/>
              </a:ext>
            </a:extLst>
          </p:cNvPr>
          <p:cNvSpPr>
            <a:spLocks noGrp="1"/>
          </p:cNvSpPr>
          <p:nvPr>
            <p:ph type="body" sz="quarter" idx="16"/>
          </p:nvPr>
        </p:nvSpPr>
        <p:spPr>
          <a:xfrm>
            <a:off x="1574618" y="4446644"/>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 name="TextBox 5">
            <a:extLst>
              <a:ext uri="{FF2B5EF4-FFF2-40B4-BE49-F238E27FC236}">
                <a16:creationId xmlns:a16="http://schemas.microsoft.com/office/drawing/2014/main" id="{DCC8CA3A-8D69-1705-5BAE-6AC49F6C1AE3}"/>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8" name="TextBox 7">
            <a:extLst>
              <a:ext uri="{FF2B5EF4-FFF2-40B4-BE49-F238E27FC236}">
                <a16:creationId xmlns:a16="http://schemas.microsoft.com/office/drawing/2014/main" id="{F27307F5-DDE0-C2B3-83E2-B29CDBB1B897}"/>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9" name="TextBox 8">
            <a:extLst>
              <a:ext uri="{FF2B5EF4-FFF2-40B4-BE49-F238E27FC236}">
                <a16:creationId xmlns:a16="http://schemas.microsoft.com/office/drawing/2014/main" id="{910DAD7B-5121-F654-2E40-32E9376DBF0D}"/>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2904027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A: Fire Cat">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0">
                <a:schemeClr val="accent1">
                  <a:lumMod val="75000"/>
                  <a:alpha val="80046"/>
                </a:schemeClr>
              </a:gs>
              <a:gs pos="50000">
                <a:srgbClr val="FF7B58"/>
              </a:gs>
              <a:gs pos="100000">
                <a:schemeClr val="accent6"/>
              </a:gs>
            </a:gsLst>
            <a:lin ang="18066458" scaled="1"/>
          </a:gradFill>
          <a:ln w="4752" cap="flat">
            <a:noFill/>
            <a:prstDash val="solid"/>
            <a:miter/>
          </a:ln>
        </p:spPr>
        <p:txBody>
          <a:bodyPr rtlCol="0" anchor="ctr"/>
          <a:lstStyle/>
          <a:p>
            <a:endParaRPr lang="en-US"/>
          </a:p>
        </p:txBody>
      </p:sp>
      <p:pic>
        <p:nvPicPr>
          <p:cNvPr id="9" name="Image 1">
            <a:extLst>
              <a:ext uri="{FF2B5EF4-FFF2-40B4-BE49-F238E27FC236}">
                <a16:creationId xmlns:a16="http://schemas.microsoft.com/office/drawing/2014/main" id="{BFD4B510-6422-5C69-1389-F7F96254EC34}"/>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2" name="Text Placeholder 10">
            <a:extLst>
              <a:ext uri="{FF2B5EF4-FFF2-40B4-BE49-F238E27FC236}">
                <a16:creationId xmlns:a16="http://schemas.microsoft.com/office/drawing/2014/main" id="{BD766225-4C62-0733-8949-C67DC1B122CA}"/>
              </a:ext>
            </a:extLst>
          </p:cNvPr>
          <p:cNvSpPr>
            <a:spLocks noGrp="1"/>
          </p:cNvSpPr>
          <p:nvPr>
            <p:ph type="body" sz="quarter" idx="10"/>
          </p:nvPr>
        </p:nvSpPr>
        <p:spPr>
          <a:xfrm>
            <a:off x="876300" y="3552825"/>
            <a:ext cx="5219700" cy="1633538"/>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354515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A: Briolation">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42000">
                <a:srgbClr val="4FCD80"/>
              </a:gs>
              <a:gs pos="0">
                <a:schemeClr val="accent3"/>
              </a:gs>
              <a:gs pos="89000">
                <a:schemeClr val="accent5"/>
              </a:gs>
            </a:gsLst>
            <a:lin ang="18066458" scaled="1"/>
          </a:gradFill>
          <a:ln w="4752" cap="flat">
            <a:noFill/>
            <a:prstDash val="solid"/>
            <a:miter/>
          </a:ln>
        </p:spPr>
        <p:txBody>
          <a:bodyPr rtlCol="0" anchor="ctr"/>
          <a:lstStyle/>
          <a:p>
            <a:endParaRPr lang="en-US"/>
          </a:p>
        </p:txBody>
      </p:sp>
      <p:pic>
        <p:nvPicPr>
          <p:cNvPr id="3" name="Image 1">
            <a:extLst>
              <a:ext uri="{FF2B5EF4-FFF2-40B4-BE49-F238E27FC236}">
                <a16:creationId xmlns:a16="http://schemas.microsoft.com/office/drawing/2014/main" id="{75BA1D25-5665-01FF-60BC-A20D28DCBE99}"/>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12" name="Text Placeholder 11">
            <a:extLst>
              <a:ext uri="{FF2B5EF4-FFF2-40B4-BE49-F238E27FC236}">
                <a16:creationId xmlns:a16="http://schemas.microsoft.com/office/drawing/2014/main" id="{65E6417B-7AA7-0C78-244A-E07421DA6CD7}"/>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691826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A: Serenulous">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0">
                <a:schemeClr val="tx2"/>
              </a:gs>
              <a:gs pos="51000">
                <a:srgbClr val="4799EE"/>
              </a:gs>
              <a:gs pos="100000">
                <a:schemeClr val="accent4"/>
              </a:gs>
            </a:gsLst>
            <a:lin ang="18066458" scaled="1"/>
          </a:gradFill>
          <a:ln w="4752" cap="flat">
            <a:noFill/>
            <a:prstDash val="solid"/>
            <a:miter/>
          </a:ln>
        </p:spPr>
        <p:txBody>
          <a:bodyPr rtlCol="0" anchor="ctr"/>
          <a:lstStyle/>
          <a:p>
            <a:endParaRPr lang="en-US"/>
          </a:p>
        </p:txBody>
      </p:sp>
      <p:pic>
        <p:nvPicPr>
          <p:cNvPr id="3" name="Image 1">
            <a:extLst>
              <a:ext uri="{FF2B5EF4-FFF2-40B4-BE49-F238E27FC236}">
                <a16:creationId xmlns:a16="http://schemas.microsoft.com/office/drawing/2014/main" id="{3C6F18C9-DD89-8C50-CDE6-86FAD9D487E6}"/>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12" name="Text Placeholder 11">
            <a:extLst>
              <a:ext uri="{FF2B5EF4-FFF2-40B4-BE49-F238E27FC236}">
                <a16:creationId xmlns:a16="http://schemas.microsoft.com/office/drawing/2014/main" id="{79ACB504-EFAD-004B-2A3E-72A85C0D827B}"/>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83720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image" Target="../media/image29.png"/><Relationship Id="rId2" Type="http://schemas.openxmlformats.org/officeDocument/2006/relationships/slideLayout" Target="../slideLayouts/slideLayout21.xml"/><Relationship Id="rId16" Type="http://schemas.openxmlformats.org/officeDocument/2006/relationships/theme" Target="../theme/theme4.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FB4893-9AB9-1E33-CE06-1252B0F89856}"/>
              </a:ext>
            </a:extLst>
          </p:cNvPr>
          <p:cNvSpPr>
            <a:spLocks noGrp="1"/>
          </p:cNvSpPr>
          <p:nvPr>
            <p:ph type="title"/>
          </p:nvPr>
        </p:nvSpPr>
        <p:spPr>
          <a:xfrm>
            <a:off x="878840" y="256032"/>
            <a:ext cx="10652760" cy="93980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B2A90FF-99B8-8C81-3B95-D1C906B38E79}"/>
              </a:ext>
            </a:extLst>
          </p:cNvPr>
          <p:cNvSpPr>
            <a:spLocks noGrp="1"/>
          </p:cNvSpPr>
          <p:nvPr>
            <p:ph type="body" idx="1"/>
          </p:nvPr>
        </p:nvSpPr>
        <p:spPr>
          <a:xfrm>
            <a:off x="878840" y="1257300"/>
            <a:ext cx="10652760" cy="484441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descr="A blue and black cube&#10;&#10;Description automatically generated">
            <a:extLst>
              <a:ext uri="{FF2B5EF4-FFF2-40B4-BE49-F238E27FC236}">
                <a16:creationId xmlns:a16="http://schemas.microsoft.com/office/drawing/2014/main" id="{F14B71DE-69D0-6032-8FAE-8D96D799582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273400" y="228785"/>
            <a:ext cx="356520" cy="406255"/>
          </a:xfrm>
          <a:prstGeom prst="rect">
            <a:avLst/>
          </a:prstGeom>
        </p:spPr>
      </p:pic>
    </p:spTree>
    <p:extLst>
      <p:ext uri="{BB962C8B-B14F-4D97-AF65-F5344CB8AC3E}">
        <p14:creationId xmlns:p14="http://schemas.microsoft.com/office/powerpoint/2010/main" val="981929481"/>
      </p:ext>
    </p:extLst>
  </p:cSld>
  <p:clrMap bg1="lt1" tx1="dk1" bg2="lt2" tx2="dk2" accent1="accent1" accent2="accent2" accent3="accent3" accent4="accent4" accent5="accent5" accent6="accent6" hlink="hlink" folHlink="folHlink"/>
  <p:sldLayoutIdLst>
    <p:sldLayoutId id="2147483662" r:id="rId1"/>
    <p:sldLayoutId id="2147483667" r:id="rId2"/>
    <p:sldLayoutId id="2147483661" r:id="rId3"/>
    <p:sldLayoutId id="2147483687" r:id="rId4"/>
    <p:sldLayoutId id="2147483686" r:id="rId5"/>
    <p:sldLayoutId id="2147483685" r:id="rId6"/>
  </p:sldLayoutIdLs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400"/>
        </a:spcBef>
        <a:spcAft>
          <a:spcPts val="400"/>
        </a:spcAft>
        <a:buFont typeface="Wingdings" pitchFamily="2" charset="2"/>
        <a:buNone/>
        <a:defRPr sz="1800" b="1" i="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8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6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userDrawn="1">
          <p15:clr>
            <a:srgbClr val="F26B43"/>
          </p15:clr>
        </p15:guide>
        <p15:guide id="2" pos="3792" userDrawn="1">
          <p15:clr>
            <a:srgbClr val="F26B43"/>
          </p15:clr>
        </p15:guide>
        <p15:guide id="3" pos="552" userDrawn="1">
          <p15:clr>
            <a:srgbClr val="F26B43"/>
          </p15:clr>
        </p15:guide>
        <p15:guide id="4" pos="7272" userDrawn="1">
          <p15:clr>
            <a:srgbClr val="F26B43"/>
          </p15:clr>
        </p15:guide>
        <p15:guide id="5" pos="168" userDrawn="1">
          <p15:clr>
            <a:srgbClr val="F26B43"/>
          </p15:clr>
        </p15:guide>
        <p15:guide id="6" orient="horz" pos="4200" userDrawn="1">
          <p15:clr>
            <a:srgbClr val="F26B43"/>
          </p15:clr>
        </p15:guide>
        <p15:guide id="7" orient="horz" pos="792" userDrawn="1">
          <p15:clr>
            <a:srgbClr val="F26B43"/>
          </p15:clr>
        </p15:guide>
        <p15:guide id="8" orient="horz" pos="3888" userDrawn="1">
          <p15:clr>
            <a:srgbClr val="F26B43"/>
          </p15:clr>
        </p15:guide>
        <p15:guide id="9" pos="4032" userDrawn="1">
          <p15:clr>
            <a:srgbClr val="F26B43"/>
          </p15:clr>
        </p15:guide>
        <p15:guide id="10" pos="7512" userDrawn="1">
          <p15:clr>
            <a:srgbClr val="F26B43"/>
          </p15:clr>
        </p15:guide>
        <p15:guide id="11" orient="horz" pos="432" userDrawn="1">
          <p15:clr>
            <a:srgbClr val="F26B43"/>
          </p15:clr>
        </p15:guide>
        <p15:guide id="12" orient="horz" pos="4056" userDrawn="1">
          <p15:clr>
            <a:srgbClr val="F26B43"/>
          </p15:clr>
        </p15:guide>
        <p15:guide id="13" orient="horz" pos="62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FB4893-9AB9-1E33-CE06-1252B0F89856}"/>
              </a:ext>
            </a:extLst>
          </p:cNvPr>
          <p:cNvSpPr>
            <a:spLocks noGrp="1"/>
          </p:cNvSpPr>
          <p:nvPr>
            <p:ph type="title"/>
          </p:nvPr>
        </p:nvSpPr>
        <p:spPr>
          <a:xfrm>
            <a:off x="878840" y="2422110"/>
            <a:ext cx="5217160" cy="1010637"/>
          </a:xfrm>
          <a:prstGeom prst="rect">
            <a:avLst/>
          </a:prstGeom>
        </p:spPr>
        <p:txBody>
          <a:bodyPr vert="horz" lIns="0" tIns="0" rIns="0" bIns="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id="{0B2A90FF-99B8-8C81-3B95-D1C906B38E79}"/>
              </a:ext>
            </a:extLst>
          </p:cNvPr>
          <p:cNvSpPr>
            <a:spLocks noGrp="1"/>
          </p:cNvSpPr>
          <p:nvPr>
            <p:ph type="body" idx="1"/>
          </p:nvPr>
        </p:nvSpPr>
        <p:spPr>
          <a:xfrm>
            <a:off x="878840" y="3732550"/>
            <a:ext cx="5217160" cy="162643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blue and black cube&#10;&#10;Description automatically generated">
            <a:extLst>
              <a:ext uri="{FF2B5EF4-FFF2-40B4-BE49-F238E27FC236}">
                <a16:creationId xmlns:a16="http://schemas.microsoft.com/office/drawing/2014/main" id="{F14B71DE-69D0-6032-8FAE-8D96D799582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273400" y="228785"/>
            <a:ext cx="356520" cy="406255"/>
          </a:xfrm>
          <a:prstGeom prst="rect">
            <a:avLst/>
          </a:prstGeom>
        </p:spPr>
      </p:pic>
      <p:sp>
        <p:nvSpPr>
          <p:cNvPr id="10" name="TextBox 9">
            <a:extLst>
              <a:ext uri="{FF2B5EF4-FFF2-40B4-BE49-F238E27FC236}">
                <a16:creationId xmlns:a16="http://schemas.microsoft.com/office/drawing/2014/main" id="{DF2B3C92-533B-862F-133B-D94F023890AC}"/>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Tree>
    <p:extLst>
      <p:ext uri="{BB962C8B-B14F-4D97-AF65-F5344CB8AC3E}">
        <p14:creationId xmlns:p14="http://schemas.microsoft.com/office/powerpoint/2010/main" val="436880015"/>
      </p:ext>
    </p:extLst>
  </p:cSld>
  <p:clrMap bg1="lt1" tx1="dk1" bg2="lt2" tx2="dk2" accent1="accent1" accent2="accent2" accent3="accent3" accent4="accent4" accent5="accent5" accent6="accent6" hlink="hlink" folHlink="folHlink"/>
  <p:sldLayoutIdLst>
    <p:sldLayoutId id="2147483669" r:id="rId1"/>
    <p:sldLayoutId id="2147483672" r:id="rId2"/>
    <p:sldLayoutId id="2147483673" r:id="rId3"/>
    <p:sldLayoutId id="2147483674" r:id="rId4"/>
    <p:sldLayoutId id="2147483676" r:id="rId5"/>
    <p:sldLayoutId id="2147483675" r:id="rId6"/>
  </p:sldLayoutIdLst>
  <p:txStyles>
    <p:titleStyle>
      <a:lvl1pPr algn="l" defTabSz="914400" rtl="0" eaLnBrk="1" latinLnBrk="0" hangingPunct="1">
        <a:lnSpc>
          <a:spcPct val="90000"/>
        </a:lnSpc>
        <a:spcBef>
          <a:spcPct val="0"/>
        </a:spcBef>
        <a:buNone/>
        <a:defRPr sz="3400" kern="1200">
          <a:solidFill>
            <a:schemeClr val="tx1"/>
          </a:solidFill>
          <a:latin typeface="+mj-lt"/>
          <a:ea typeface="+mj-ea"/>
          <a:cs typeface="Arial" panose="020B0604020202020204" pitchFamily="34" charset="0"/>
        </a:defRPr>
      </a:lvl1pPr>
    </p:titleStyle>
    <p:bodyStyle>
      <a:lvl1pPr marL="0" indent="0" algn="l" defTabSz="914400" rtl="0" eaLnBrk="1" latinLnBrk="0" hangingPunct="1">
        <a:lnSpc>
          <a:spcPct val="100000"/>
        </a:lnSpc>
        <a:spcBef>
          <a:spcPts val="400"/>
        </a:spcBef>
        <a:spcAft>
          <a:spcPts val="400"/>
        </a:spcAft>
        <a:buFont typeface="Wingdings" pitchFamily="2" charset="2"/>
        <a:buNone/>
        <a:defRPr sz="1800" b="1" i="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6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4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userDrawn="1">
          <p15:clr>
            <a:srgbClr val="F26B43"/>
          </p15:clr>
        </p15:guide>
        <p15:guide id="2" pos="3840" userDrawn="1">
          <p15:clr>
            <a:srgbClr val="F26B43"/>
          </p15:clr>
        </p15:guide>
        <p15:guide id="3" pos="552" userDrawn="1">
          <p15:clr>
            <a:srgbClr val="F26B43"/>
          </p15:clr>
        </p15:guide>
        <p15:guide id="4" pos="7272" userDrawn="1">
          <p15:clr>
            <a:srgbClr val="F26B43"/>
          </p15:clr>
        </p15:guide>
        <p15:guide id="5" pos="168" userDrawn="1">
          <p15:clr>
            <a:srgbClr val="F26B43"/>
          </p15:clr>
        </p15:guide>
        <p15:guide id="6" orient="horz" pos="4200" userDrawn="1">
          <p15:clr>
            <a:srgbClr val="F26B43"/>
          </p15:clr>
        </p15:guide>
        <p15:guide id="7" orient="horz" pos="840" userDrawn="1">
          <p15:clr>
            <a:srgbClr val="F26B43"/>
          </p15:clr>
        </p15:guide>
        <p15:guide id="8" orient="horz" pos="3888" userDrawn="1">
          <p15:clr>
            <a:srgbClr val="F26B43"/>
          </p15:clr>
        </p15:guide>
        <p15:guide id="9" pos="3984" userDrawn="1">
          <p15:clr>
            <a:srgbClr val="F26B43"/>
          </p15:clr>
        </p15:guide>
        <p15:guide id="10" pos="7512" userDrawn="1">
          <p15:clr>
            <a:srgbClr val="F26B43"/>
          </p15:clr>
        </p15:guide>
        <p15:guide id="11" orient="horz" pos="57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FB4893-9AB9-1E33-CE06-1252B0F89856}"/>
              </a:ext>
            </a:extLst>
          </p:cNvPr>
          <p:cNvSpPr>
            <a:spLocks noGrp="1"/>
          </p:cNvSpPr>
          <p:nvPr>
            <p:ph type="title"/>
          </p:nvPr>
        </p:nvSpPr>
        <p:spPr>
          <a:xfrm>
            <a:off x="878840" y="2422110"/>
            <a:ext cx="5217160" cy="1010637"/>
          </a:xfrm>
          <a:prstGeom prst="rect">
            <a:avLst/>
          </a:prstGeom>
        </p:spPr>
        <p:txBody>
          <a:bodyPr vert="horz" lIns="0" tIns="0" rIns="0" bIns="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id="{0B2A90FF-99B8-8C81-3B95-D1C906B38E79}"/>
              </a:ext>
            </a:extLst>
          </p:cNvPr>
          <p:cNvSpPr>
            <a:spLocks noGrp="1"/>
          </p:cNvSpPr>
          <p:nvPr>
            <p:ph type="body" idx="1"/>
          </p:nvPr>
        </p:nvSpPr>
        <p:spPr>
          <a:xfrm>
            <a:off x="878840" y="3732550"/>
            <a:ext cx="5217160" cy="162643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blue and black cube&#10;&#10;Description automatically generated">
            <a:extLst>
              <a:ext uri="{FF2B5EF4-FFF2-40B4-BE49-F238E27FC236}">
                <a16:creationId xmlns:a16="http://schemas.microsoft.com/office/drawing/2014/main" id="{F14B71DE-69D0-6032-8FAE-8D96D799582C}"/>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273400" y="228785"/>
            <a:ext cx="356520" cy="406255"/>
          </a:xfrm>
          <a:prstGeom prst="rect">
            <a:avLst/>
          </a:prstGeom>
        </p:spPr>
      </p:pic>
      <p:sp>
        <p:nvSpPr>
          <p:cNvPr id="10" name="TextBox 9">
            <a:extLst>
              <a:ext uri="{FF2B5EF4-FFF2-40B4-BE49-F238E27FC236}">
                <a16:creationId xmlns:a16="http://schemas.microsoft.com/office/drawing/2014/main" id="{DF2B3C92-533B-862F-133B-D94F023890AC}"/>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Tree>
    <p:extLst>
      <p:ext uri="{BB962C8B-B14F-4D97-AF65-F5344CB8AC3E}">
        <p14:creationId xmlns:p14="http://schemas.microsoft.com/office/powerpoint/2010/main" val="4177162968"/>
      </p:ext>
    </p:extLst>
  </p:cSld>
  <p:clrMap bg1="lt1" tx1="dk1" bg2="lt2" tx2="dk2" accent1="accent1" accent2="accent2" accent3="accent3" accent4="accent4" accent5="accent5" accent6="accent6" hlink="hlink" folHlink="folHlink"/>
  <p:sldLayoutIdLst>
    <p:sldLayoutId id="2147483684" r:id="rId1"/>
    <p:sldLayoutId id="2147483678" r:id="rId2"/>
    <p:sldLayoutId id="2147483679" r:id="rId3"/>
    <p:sldLayoutId id="2147483680" r:id="rId4"/>
    <p:sldLayoutId id="2147483681" r:id="rId5"/>
    <p:sldLayoutId id="2147483682" r:id="rId6"/>
    <p:sldLayoutId id="2147483683" r:id="rId7"/>
  </p:sldLayoutIdLst>
  <p:txStyles>
    <p:titleStyle>
      <a:lvl1pPr algn="l" defTabSz="914400" rtl="0" eaLnBrk="1" latinLnBrk="0" hangingPunct="1">
        <a:lnSpc>
          <a:spcPct val="90000"/>
        </a:lnSpc>
        <a:spcBef>
          <a:spcPct val="0"/>
        </a:spcBef>
        <a:buNone/>
        <a:defRPr sz="3400" kern="1200">
          <a:solidFill>
            <a:schemeClr val="tx1"/>
          </a:solidFill>
          <a:latin typeface="+mj-lt"/>
          <a:ea typeface="+mj-ea"/>
          <a:cs typeface="Arial" panose="020B0604020202020204" pitchFamily="34" charset="0"/>
        </a:defRPr>
      </a:lvl1pPr>
    </p:titleStyle>
    <p:bodyStyle>
      <a:lvl1pPr marL="0" indent="0" algn="l" defTabSz="914400" rtl="0" eaLnBrk="1" latinLnBrk="0" hangingPunct="1">
        <a:lnSpc>
          <a:spcPct val="100000"/>
        </a:lnSpc>
        <a:spcBef>
          <a:spcPts val="400"/>
        </a:spcBef>
        <a:spcAft>
          <a:spcPts val="400"/>
        </a:spcAft>
        <a:buFont typeface="Wingdings" pitchFamily="2" charset="2"/>
        <a:buNone/>
        <a:defRPr sz="1800" b="1" i="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6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4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userDrawn="1">
          <p15:clr>
            <a:srgbClr val="F26B43"/>
          </p15:clr>
        </p15:guide>
        <p15:guide id="2" pos="3840" userDrawn="1">
          <p15:clr>
            <a:srgbClr val="F26B43"/>
          </p15:clr>
        </p15:guide>
        <p15:guide id="3" pos="552" userDrawn="1">
          <p15:clr>
            <a:srgbClr val="F26B43"/>
          </p15:clr>
        </p15:guide>
        <p15:guide id="4" pos="7272" userDrawn="1">
          <p15:clr>
            <a:srgbClr val="F26B43"/>
          </p15:clr>
        </p15:guide>
        <p15:guide id="5" pos="168" userDrawn="1">
          <p15:clr>
            <a:srgbClr val="F26B43"/>
          </p15:clr>
        </p15:guide>
        <p15:guide id="6" orient="horz" pos="4200" userDrawn="1">
          <p15:clr>
            <a:srgbClr val="F26B43"/>
          </p15:clr>
        </p15:guide>
        <p15:guide id="7" orient="horz" pos="840" userDrawn="1">
          <p15:clr>
            <a:srgbClr val="F26B43"/>
          </p15:clr>
        </p15:guide>
        <p15:guide id="8" orient="horz" pos="3888" userDrawn="1">
          <p15:clr>
            <a:srgbClr val="F26B43"/>
          </p15:clr>
        </p15:guide>
        <p15:guide id="9" pos="3984" userDrawn="1">
          <p15:clr>
            <a:srgbClr val="F26B43"/>
          </p15:clr>
        </p15:guide>
        <p15:guide id="10" pos="7512" userDrawn="1">
          <p15:clr>
            <a:srgbClr val="F26B43"/>
          </p15:clr>
        </p15:guide>
        <p15:guide id="11" orient="horz" pos="57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FB4893-9AB9-1E33-CE06-1252B0F89856}"/>
              </a:ext>
            </a:extLst>
          </p:cNvPr>
          <p:cNvSpPr>
            <a:spLocks noGrp="1"/>
          </p:cNvSpPr>
          <p:nvPr>
            <p:ph type="title"/>
          </p:nvPr>
        </p:nvSpPr>
        <p:spPr>
          <a:xfrm>
            <a:off x="878840" y="2422110"/>
            <a:ext cx="5217160" cy="1010637"/>
          </a:xfrm>
          <a:prstGeom prst="rect">
            <a:avLst/>
          </a:prstGeom>
        </p:spPr>
        <p:txBody>
          <a:bodyPr vert="horz" lIns="0" tIns="0" rIns="0" bIns="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id="{0B2A90FF-99B8-8C81-3B95-D1C906B38E79}"/>
              </a:ext>
            </a:extLst>
          </p:cNvPr>
          <p:cNvSpPr>
            <a:spLocks noGrp="1"/>
          </p:cNvSpPr>
          <p:nvPr>
            <p:ph type="body" idx="1"/>
          </p:nvPr>
        </p:nvSpPr>
        <p:spPr>
          <a:xfrm>
            <a:off x="878840" y="3732550"/>
            <a:ext cx="5217160" cy="162643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DA1006B5-6FEB-8852-1AE0-D9494898303F}"/>
              </a:ext>
            </a:extLst>
          </p:cNvPr>
          <p:cNvPicPr>
            <a:picLocks noChangeAspect="1"/>
          </p:cNvPicPr>
          <p:nvPr userDrawn="1"/>
        </p:nvPicPr>
        <p:blipFill>
          <a:blip r:embed="rId17"/>
          <a:srcRect/>
          <a:stretch/>
        </p:blipFill>
        <p:spPr>
          <a:xfrm>
            <a:off x="560328" y="370975"/>
            <a:ext cx="1501083" cy="387076"/>
          </a:xfrm>
          <a:prstGeom prst="rect">
            <a:avLst/>
          </a:prstGeom>
        </p:spPr>
      </p:pic>
    </p:spTree>
    <p:extLst>
      <p:ext uri="{BB962C8B-B14F-4D97-AF65-F5344CB8AC3E}">
        <p14:creationId xmlns:p14="http://schemas.microsoft.com/office/powerpoint/2010/main" val="2476046720"/>
      </p:ext>
    </p:extLst>
  </p:cSld>
  <p:clrMap bg1="lt1" tx1="dk1" bg2="lt2" tx2="dk2" accent1="accent1" accent2="accent2" accent3="accent3" accent4="accent4" accent5="accent5" accent6="accent6" hlink="hlink" folHlink="folHlink"/>
  <p:sldLayoutIdLst>
    <p:sldLayoutId id="2147483691" r:id="rId1"/>
    <p:sldLayoutId id="2147483689" r:id="rId2"/>
    <p:sldLayoutId id="2147483692" r:id="rId3"/>
    <p:sldLayoutId id="2147483693" r:id="rId4"/>
    <p:sldLayoutId id="2147483694" r:id="rId5"/>
    <p:sldLayoutId id="2147483695" r:id="rId6"/>
    <p:sldLayoutId id="2147483699" r:id="rId7"/>
    <p:sldLayoutId id="2147483697" r:id="rId8"/>
    <p:sldLayoutId id="2147483698" r:id="rId9"/>
    <p:sldLayoutId id="2147483696" r:id="rId10"/>
    <p:sldLayoutId id="2147483700" r:id="rId11"/>
    <p:sldLayoutId id="2147483701" r:id="rId12"/>
    <p:sldLayoutId id="2147483702" r:id="rId13"/>
    <p:sldLayoutId id="2147483703" r:id="rId14"/>
    <p:sldLayoutId id="2147483704" r:id="rId15"/>
  </p:sldLayoutIdLst>
  <p:txStyles>
    <p:titleStyle>
      <a:lvl1pPr algn="l" defTabSz="914400" rtl="0" eaLnBrk="1" latinLnBrk="0" hangingPunct="1">
        <a:lnSpc>
          <a:spcPct val="90000"/>
        </a:lnSpc>
        <a:spcBef>
          <a:spcPct val="0"/>
        </a:spcBef>
        <a:buNone/>
        <a:defRPr sz="3400" kern="1200">
          <a:solidFill>
            <a:schemeClr val="tx1"/>
          </a:solidFill>
          <a:latin typeface="+mj-lt"/>
          <a:ea typeface="+mj-ea"/>
          <a:cs typeface="Arial" panose="020B0604020202020204" pitchFamily="34" charset="0"/>
        </a:defRPr>
      </a:lvl1pPr>
    </p:titleStyle>
    <p:bodyStyle>
      <a:lvl1pPr marL="0" indent="0" algn="l" defTabSz="914400" rtl="0" eaLnBrk="1" latinLnBrk="0" hangingPunct="1">
        <a:lnSpc>
          <a:spcPct val="100000"/>
        </a:lnSpc>
        <a:spcBef>
          <a:spcPts val="400"/>
        </a:spcBef>
        <a:spcAft>
          <a:spcPts val="400"/>
        </a:spcAft>
        <a:buFont typeface="Wingdings" pitchFamily="2" charset="2"/>
        <a:buNone/>
        <a:defRPr sz="1800" b="1" i="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6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4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userDrawn="1">
          <p15:clr>
            <a:srgbClr val="F26B43"/>
          </p15:clr>
        </p15:guide>
        <p15:guide id="2" pos="3768" userDrawn="1">
          <p15:clr>
            <a:srgbClr val="F26B43"/>
          </p15:clr>
        </p15:guide>
        <p15:guide id="4" pos="7272" userDrawn="1">
          <p15:clr>
            <a:srgbClr val="F26B43"/>
          </p15:clr>
        </p15:guide>
        <p15:guide id="5" pos="360" userDrawn="1">
          <p15:clr>
            <a:srgbClr val="F26B43"/>
          </p15:clr>
        </p15:guide>
        <p15:guide id="6" orient="horz" pos="4200" userDrawn="1">
          <p15:clr>
            <a:srgbClr val="F26B43"/>
          </p15:clr>
        </p15:guide>
        <p15:guide id="7" orient="horz" pos="840" userDrawn="1">
          <p15:clr>
            <a:srgbClr val="F26B43"/>
          </p15:clr>
        </p15:guide>
        <p15:guide id="8" orient="horz" pos="3888" userDrawn="1">
          <p15:clr>
            <a:srgbClr val="F26B43"/>
          </p15:clr>
        </p15:guide>
        <p15:guide id="9" pos="391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B2BE4-B6A1-606F-48BB-AD41F84EE5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83B7D8-3406-6010-CA69-2D42D03E238C}"/>
              </a:ext>
            </a:extLst>
          </p:cNvPr>
          <p:cNvSpPr>
            <a:spLocks noGrp="1"/>
          </p:cNvSpPr>
          <p:nvPr>
            <p:ph type="title"/>
          </p:nvPr>
        </p:nvSpPr>
        <p:spPr/>
        <p:txBody>
          <a:bodyPr/>
          <a:lstStyle/>
          <a:p>
            <a:r>
              <a:rPr lang="en-US" sz="2800"/>
              <a:t>Decision Rights: CIDER</a:t>
            </a:r>
            <a:endParaRPr lang="en-US"/>
          </a:p>
        </p:txBody>
      </p:sp>
      <p:sp>
        <p:nvSpPr>
          <p:cNvPr id="3" name="Content Placeholder 2">
            <a:extLst>
              <a:ext uri="{FF2B5EF4-FFF2-40B4-BE49-F238E27FC236}">
                <a16:creationId xmlns:a16="http://schemas.microsoft.com/office/drawing/2014/main" id="{D3BF41AD-BF8A-DACC-5652-97CC09BD5417}"/>
              </a:ext>
            </a:extLst>
          </p:cNvPr>
          <p:cNvSpPr>
            <a:spLocks noGrp="1"/>
          </p:cNvSpPr>
          <p:nvPr>
            <p:ph idx="1"/>
          </p:nvPr>
        </p:nvSpPr>
        <p:spPr>
          <a:xfrm>
            <a:off x="878840" y="1257300"/>
            <a:ext cx="7595312" cy="4844415"/>
          </a:xfrm>
        </p:spPr>
        <p:txBody>
          <a:bodyPr/>
          <a:lstStyle/>
          <a:p>
            <a:pPr marL="0" indent="0">
              <a:buFont typeface="Arial" panose="020B0604020202020204" pitchFamily="34" charset="0"/>
              <a:buNone/>
            </a:pPr>
            <a:r>
              <a:rPr lang="en-US" sz="1400" b="1">
                <a:solidFill>
                  <a:schemeClr val="tx2"/>
                </a:solidFill>
              </a:rPr>
              <a:t>C – Consult with </a:t>
            </a:r>
          </a:p>
          <a:p>
            <a:pPr marL="0" lvl="1" indent="0">
              <a:buFont typeface="Arial" panose="020B0604020202020204" pitchFamily="34" charset="0"/>
              <a:buNone/>
            </a:pPr>
            <a:r>
              <a:rPr lang="en-US" sz="1400"/>
              <a:t>Happens before a decision or action is taken to gather input, solicit recommendations/suggestions, and ensure buy-in.  When decisions are being made, “consult with” may involve getting recommendations from others about the decision that should be made.</a:t>
            </a:r>
          </a:p>
          <a:p>
            <a:pPr marL="0" indent="0">
              <a:buFont typeface="Arial" panose="020B0604020202020204" pitchFamily="34" charset="0"/>
              <a:buNone/>
            </a:pPr>
            <a:r>
              <a:rPr lang="en-US" sz="1400" b="1">
                <a:solidFill>
                  <a:schemeClr val="accent4"/>
                </a:solidFill>
              </a:rPr>
              <a:t>I – Inform </a:t>
            </a:r>
          </a:p>
          <a:p>
            <a:pPr marL="0" lvl="1" indent="0">
              <a:buFont typeface="Arial" panose="020B0604020202020204" pitchFamily="34" charset="0"/>
              <a:buNone/>
            </a:pPr>
            <a:r>
              <a:rPr lang="en-US" sz="1400">
                <a:latin typeface="Arial"/>
                <a:cs typeface="Arial"/>
              </a:rPr>
              <a:t>Happens after a decision has been made or an action has been taken so that impacted parties are properly informed.</a:t>
            </a:r>
            <a:endParaRPr lang="en-US" sz="1400"/>
          </a:p>
          <a:p>
            <a:pPr marL="0" indent="0">
              <a:buFont typeface="Arial" panose="020B0604020202020204" pitchFamily="34" charset="0"/>
              <a:buNone/>
            </a:pPr>
            <a:r>
              <a:rPr lang="en-US" sz="1400" b="1">
                <a:solidFill>
                  <a:schemeClr val="accent1"/>
                </a:solidFill>
              </a:rPr>
              <a:t>D – Decide</a:t>
            </a:r>
          </a:p>
          <a:p>
            <a:pPr marL="0" lvl="1" indent="0">
              <a:buFont typeface="Arial" panose="020B0604020202020204" pitchFamily="34" charset="0"/>
              <a:buNone/>
            </a:pPr>
            <a:r>
              <a:rPr lang="en-US" sz="1400">
                <a:latin typeface="Arial"/>
                <a:cs typeface="Arial"/>
              </a:rPr>
              <a:t>When a decision is needed, the "D" indicates who makes the decision.  A "D" is only used when needed or appropriate, and may be used with or in conjunction with the "R."</a:t>
            </a:r>
            <a:endParaRPr lang="en-US" sz="1400"/>
          </a:p>
          <a:p>
            <a:pPr marL="0" indent="0">
              <a:buFont typeface="Arial" panose="020B0604020202020204" pitchFamily="34" charset="0"/>
              <a:buNone/>
            </a:pPr>
            <a:r>
              <a:rPr lang="en-US" sz="1400" b="1"/>
              <a:t>E – Endorse</a:t>
            </a:r>
          </a:p>
          <a:p>
            <a:pPr marL="0" lvl="1" indent="0">
              <a:buFont typeface="Arial" panose="020B0604020202020204" pitchFamily="34" charset="0"/>
              <a:buNone/>
            </a:pPr>
            <a:r>
              <a:rPr lang="en-US" sz="1400">
                <a:latin typeface="Arial"/>
                <a:cs typeface="Arial"/>
              </a:rPr>
              <a:t>Sometimes an action or decision needs to be approved or endorsed.  Often, an endorsement is used when an action or decision can be vetoed or stopped.  The "E" should be used sparingly.</a:t>
            </a:r>
          </a:p>
          <a:p>
            <a:pPr marL="0" indent="0">
              <a:buFont typeface="Arial" panose="020B0604020202020204" pitchFamily="34" charset="0"/>
              <a:buNone/>
            </a:pPr>
            <a:r>
              <a:rPr lang="en-US" sz="1400" b="1">
                <a:solidFill>
                  <a:schemeClr val="accent5"/>
                </a:solidFill>
              </a:rPr>
              <a:t>R – Responsible</a:t>
            </a:r>
          </a:p>
          <a:p>
            <a:pPr marL="0" lvl="1" indent="0">
              <a:buFont typeface="Arial" panose="020B0604020202020204" pitchFamily="34" charset="0"/>
              <a:buNone/>
            </a:pPr>
            <a:r>
              <a:rPr lang="en-US" sz="1400">
                <a:latin typeface="Arial"/>
                <a:cs typeface="Arial"/>
              </a:rPr>
              <a:t>Represents the action that someone does or performs.  There should always be someone designated as the "R" or responsible party.</a:t>
            </a:r>
          </a:p>
          <a:p>
            <a:endParaRPr lang="en-US" sz="1600"/>
          </a:p>
        </p:txBody>
      </p:sp>
      <p:sp>
        <p:nvSpPr>
          <p:cNvPr id="4" name="Text Placeholder 3">
            <a:extLst>
              <a:ext uri="{FF2B5EF4-FFF2-40B4-BE49-F238E27FC236}">
                <a16:creationId xmlns:a16="http://schemas.microsoft.com/office/drawing/2014/main" id="{7E99181F-7FAC-1B68-D93D-1CF36AFAD3F2}"/>
              </a:ext>
            </a:extLst>
          </p:cNvPr>
          <p:cNvSpPr>
            <a:spLocks noGrp="1"/>
          </p:cNvSpPr>
          <p:nvPr>
            <p:ph type="body" sz="quarter" idx="11"/>
          </p:nvPr>
        </p:nvSpPr>
        <p:spPr/>
        <p:txBody>
          <a:bodyPr/>
          <a:lstStyle/>
          <a:p>
            <a:endParaRPr lang="en-US"/>
          </a:p>
        </p:txBody>
      </p:sp>
      <p:grpSp>
        <p:nvGrpSpPr>
          <p:cNvPr id="5" name="Group 4">
            <a:extLst>
              <a:ext uri="{FF2B5EF4-FFF2-40B4-BE49-F238E27FC236}">
                <a16:creationId xmlns:a16="http://schemas.microsoft.com/office/drawing/2014/main" id="{9226C7CF-5F6F-E4AF-2E4C-0B6A6276ABA7}"/>
              </a:ext>
            </a:extLst>
          </p:cNvPr>
          <p:cNvGrpSpPr/>
          <p:nvPr/>
        </p:nvGrpSpPr>
        <p:grpSpPr>
          <a:xfrm>
            <a:off x="8613781" y="1692817"/>
            <a:ext cx="2833975" cy="3472366"/>
            <a:chOff x="4573212" y="1422400"/>
            <a:chExt cx="3778633" cy="4089400"/>
          </a:xfrm>
        </p:grpSpPr>
        <p:sp>
          <p:nvSpPr>
            <p:cNvPr id="6" name="TextBox 4">
              <a:extLst>
                <a:ext uri="{FF2B5EF4-FFF2-40B4-BE49-F238E27FC236}">
                  <a16:creationId xmlns:a16="http://schemas.microsoft.com/office/drawing/2014/main" id="{89B9191D-A51A-9B17-7554-7F0542BF5295}"/>
                </a:ext>
              </a:extLst>
            </p:cNvPr>
            <p:cNvSpPr txBox="1">
              <a:spLocks noChangeArrowheads="1"/>
            </p:cNvSpPr>
            <p:nvPr/>
          </p:nvSpPr>
          <p:spPr bwMode="auto">
            <a:xfrm>
              <a:off x="5801193" y="1422400"/>
              <a:ext cx="1667637" cy="4001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350" b="1">
                  <a:solidFill>
                    <a:schemeClr val="tx2"/>
                  </a:solidFill>
                </a:rPr>
                <a:t>Consult With</a:t>
              </a:r>
            </a:p>
          </p:txBody>
        </p:sp>
        <p:sp>
          <p:nvSpPr>
            <p:cNvPr id="7" name="Content Placeholder 2">
              <a:extLst>
                <a:ext uri="{FF2B5EF4-FFF2-40B4-BE49-F238E27FC236}">
                  <a16:creationId xmlns:a16="http://schemas.microsoft.com/office/drawing/2014/main" id="{7D2D22D9-1DD7-9FD1-43F0-AA88A74D046C}"/>
                </a:ext>
              </a:extLst>
            </p:cNvPr>
            <p:cNvSpPr txBox="1">
              <a:spLocks/>
            </p:cNvSpPr>
            <p:nvPr/>
          </p:nvSpPr>
          <p:spPr bwMode="auto">
            <a:xfrm>
              <a:off x="7214671" y="2879994"/>
              <a:ext cx="1137174" cy="436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pPr>
              <a:r>
                <a:rPr lang="en-US" sz="1350" b="1">
                  <a:solidFill>
                    <a:schemeClr val="accent1"/>
                  </a:solidFill>
                </a:rPr>
                <a:t>Decide</a:t>
              </a:r>
            </a:p>
          </p:txBody>
        </p:sp>
        <p:sp>
          <p:nvSpPr>
            <p:cNvPr id="8" name="Content Placeholder 2">
              <a:extLst>
                <a:ext uri="{FF2B5EF4-FFF2-40B4-BE49-F238E27FC236}">
                  <a16:creationId xmlns:a16="http://schemas.microsoft.com/office/drawing/2014/main" id="{821E0C0D-3EE4-5CDB-E9B8-EBB4D8D075D7}"/>
                </a:ext>
              </a:extLst>
            </p:cNvPr>
            <p:cNvSpPr txBox="1">
              <a:spLocks/>
            </p:cNvSpPr>
            <p:nvPr/>
          </p:nvSpPr>
          <p:spPr bwMode="auto">
            <a:xfrm>
              <a:off x="6020230" y="3575231"/>
              <a:ext cx="1268278" cy="468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pPr>
              <a:r>
                <a:rPr lang="en-US" sz="1350" b="1"/>
                <a:t>Endorse</a:t>
              </a:r>
            </a:p>
          </p:txBody>
        </p:sp>
        <p:sp>
          <p:nvSpPr>
            <p:cNvPr id="9" name="Content Placeholder 2">
              <a:extLst>
                <a:ext uri="{FF2B5EF4-FFF2-40B4-BE49-F238E27FC236}">
                  <a16:creationId xmlns:a16="http://schemas.microsoft.com/office/drawing/2014/main" id="{136198F2-18EC-165A-354F-B2F60A9B5FEC}"/>
                </a:ext>
              </a:extLst>
            </p:cNvPr>
            <p:cNvSpPr txBox="1">
              <a:spLocks/>
            </p:cNvSpPr>
            <p:nvPr/>
          </p:nvSpPr>
          <p:spPr bwMode="auto">
            <a:xfrm>
              <a:off x="6020229" y="5133773"/>
              <a:ext cx="1239295" cy="3780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pPr>
              <a:r>
                <a:rPr lang="en-US" sz="1350" b="1">
                  <a:solidFill>
                    <a:schemeClr val="accent4"/>
                  </a:solidFill>
                </a:rPr>
                <a:t>Inform</a:t>
              </a:r>
            </a:p>
          </p:txBody>
        </p:sp>
        <p:cxnSp>
          <p:nvCxnSpPr>
            <p:cNvPr id="10" name="Elbow Connector 9">
              <a:extLst>
                <a:ext uri="{FF2B5EF4-FFF2-40B4-BE49-F238E27FC236}">
                  <a16:creationId xmlns:a16="http://schemas.microsoft.com/office/drawing/2014/main" id="{CDE746A4-E16F-923F-094C-54BE98D46DC3}"/>
                </a:ext>
              </a:extLst>
            </p:cNvPr>
            <p:cNvCxnSpPr>
              <a:stCxn id="6" idx="2"/>
              <a:endCxn id="7" idx="0"/>
            </p:cNvCxnSpPr>
            <p:nvPr/>
          </p:nvCxnSpPr>
          <p:spPr bwMode="auto">
            <a:xfrm rot="16200000" flipH="1">
              <a:off x="6680392" y="1777128"/>
              <a:ext cx="1057485" cy="1148247"/>
            </a:xfrm>
            <a:prstGeom prst="bentConnector3">
              <a:avLst>
                <a:gd name="adj1" fmla="val 50000"/>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1" name="Elbow Connector 10">
              <a:extLst>
                <a:ext uri="{FF2B5EF4-FFF2-40B4-BE49-F238E27FC236}">
                  <a16:creationId xmlns:a16="http://schemas.microsoft.com/office/drawing/2014/main" id="{5BAEBF28-66E6-BEDD-1424-753BB65EC92B}"/>
                </a:ext>
              </a:extLst>
            </p:cNvPr>
            <p:cNvCxnSpPr>
              <a:stCxn id="7" idx="2"/>
              <a:endCxn id="9" idx="0"/>
            </p:cNvCxnSpPr>
            <p:nvPr/>
          </p:nvCxnSpPr>
          <p:spPr bwMode="auto">
            <a:xfrm rot="5400000">
              <a:off x="6303119" y="3653633"/>
              <a:ext cx="1816899" cy="1143381"/>
            </a:xfrm>
            <a:prstGeom prst="bentConnector3">
              <a:avLst>
                <a:gd name="adj1" fmla="val 50000"/>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Elbow Connector 11">
              <a:extLst>
                <a:ext uri="{FF2B5EF4-FFF2-40B4-BE49-F238E27FC236}">
                  <a16:creationId xmlns:a16="http://schemas.microsoft.com/office/drawing/2014/main" id="{F5646A29-DB77-C68A-DA6E-E2DF5FBC813D}"/>
                </a:ext>
              </a:extLst>
            </p:cNvPr>
            <p:cNvCxnSpPr>
              <a:endCxn id="9" idx="0"/>
            </p:cNvCxnSpPr>
            <p:nvPr/>
          </p:nvCxnSpPr>
          <p:spPr bwMode="auto">
            <a:xfrm rot="16200000" flipH="1">
              <a:off x="5171392" y="3665289"/>
              <a:ext cx="1824736" cy="1112231"/>
            </a:xfrm>
            <a:prstGeom prst="bentConnector3">
              <a:avLst>
                <a:gd name="adj1" fmla="val 50000"/>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Elbow Connector 12">
              <a:extLst>
                <a:ext uri="{FF2B5EF4-FFF2-40B4-BE49-F238E27FC236}">
                  <a16:creationId xmlns:a16="http://schemas.microsoft.com/office/drawing/2014/main" id="{C5A6E1A9-684F-F151-7A1B-DE0D4F098F01}"/>
                </a:ext>
              </a:extLst>
            </p:cNvPr>
            <p:cNvCxnSpPr/>
            <p:nvPr/>
          </p:nvCxnSpPr>
          <p:spPr bwMode="auto">
            <a:xfrm rot="16200000" flipV="1">
              <a:off x="6283538" y="3215463"/>
              <a:ext cx="469969" cy="248264"/>
            </a:xfrm>
            <a:prstGeom prst="bentConnector2">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14" name="Elbow Connector 13">
              <a:extLst>
                <a:ext uri="{FF2B5EF4-FFF2-40B4-BE49-F238E27FC236}">
                  <a16:creationId xmlns:a16="http://schemas.microsoft.com/office/drawing/2014/main" id="{3CFA0D42-2AEF-2546-DE6D-B5AD504A9E8A}"/>
                </a:ext>
              </a:extLst>
            </p:cNvPr>
            <p:cNvCxnSpPr/>
            <p:nvPr/>
          </p:nvCxnSpPr>
          <p:spPr bwMode="auto">
            <a:xfrm rot="5400000" flipH="1" flipV="1">
              <a:off x="6531706" y="3217397"/>
              <a:ext cx="466100" cy="248264"/>
            </a:xfrm>
            <a:prstGeom prst="bentConnector2">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15" name="Content Placeholder 2">
              <a:extLst>
                <a:ext uri="{FF2B5EF4-FFF2-40B4-BE49-F238E27FC236}">
                  <a16:creationId xmlns:a16="http://schemas.microsoft.com/office/drawing/2014/main" id="{52FB1C30-5344-2835-D0F8-92CA06EB098B}"/>
                </a:ext>
              </a:extLst>
            </p:cNvPr>
            <p:cNvSpPr txBox="1">
              <a:spLocks/>
            </p:cNvSpPr>
            <p:nvPr/>
          </p:nvSpPr>
          <p:spPr bwMode="auto">
            <a:xfrm>
              <a:off x="4573212" y="2894007"/>
              <a:ext cx="1733489" cy="4088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pPr>
              <a:r>
                <a:rPr lang="en-US" sz="1350" b="1">
                  <a:solidFill>
                    <a:schemeClr val="accent5"/>
                  </a:solidFill>
                </a:rPr>
                <a:t>Responsible</a:t>
              </a:r>
            </a:p>
          </p:txBody>
        </p:sp>
      </p:grpSp>
    </p:spTree>
    <p:extLst>
      <p:ext uri="{BB962C8B-B14F-4D97-AF65-F5344CB8AC3E}">
        <p14:creationId xmlns:p14="http://schemas.microsoft.com/office/powerpoint/2010/main" val="3844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570CA-350E-8F98-DC5E-E385084336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490FA1-F3D6-8423-9338-E7540B7177B6}"/>
              </a:ext>
            </a:extLst>
          </p:cNvPr>
          <p:cNvSpPr>
            <a:spLocks noGrp="1"/>
          </p:cNvSpPr>
          <p:nvPr>
            <p:ph type="title"/>
          </p:nvPr>
        </p:nvSpPr>
        <p:spPr/>
        <p:txBody>
          <a:bodyPr/>
          <a:lstStyle/>
          <a:p>
            <a:r>
              <a:rPr lang="en-US"/>
              <a:t>Decision Rights (CIDER)</a:t>
            </a:r>
          </a:p>
        </p:txBody>
      </p:sp>
      <p:sp>
        <p:nvSpPr>
          <p:cNvPr id="3" name="Content Placeholder 2">
            <a:extLst>
              <a:ext uri="{FF2B5EF4-FFF2-40B4-BE49-F238E27FC236}">
                <a16:creationId xmlns:a16="http://schemas.microsoft.com/office/drawing/2014/main" id="{D74BB77A-A10F-251C-E80A-7130B0FE85AE}"/>
              </a:ext>
            </a:extLst>
          </p:cNvPr>
          <p:cNvSpPr>
            <a:spLocks noGrp="1"/>
          </p:cNvSpPr>
          <p:nvPr>
            <p:ph idx="1"/>
          </p:nvPr>
        </p:nvSpPr>
        <p:spPr/>
        <p:txBody>
          <a:bodyPr/>
          <a:lstStyle/>
          <a:p>
            <a:pPr marL="0" indent="0">
              <a:lnSpc>
                <a:spcPct val="130000"/>
              </a:lnSpc>
              <a:spcAft>
                <a:spcPts val="0"/>
              </a:spcAft>
              <a:buFont typeface="Wingdings" pitchFamily="2" charset="2"/>
              <a:buNone/>
            </a:pPr>
            <a:r>
              <a:rPr lang="en-US" sz="1600" b="1">
                <a:solidFill>
                  <a:schemeClr val="tx2"/>
                </a:solidFill>
                <a:latin typeface="Arial"/>
                <a:cs typeface="Arial"/>
              </a:rPr>
              <a:t>Consult with: </a:t>
            </a:r>
            <a:r>
              <a:rPr lang="en-US" sz="1600" b="0">
                <a:latin typeface="Arial"/>
                <a:cs typeface="Arial"/>
              </a:rPr>
              <a:t>Before decision made to gather input, solicit recommendations, ensure buy-in.</a:t>
            </a:r>
            <a:endParaRPr lang="en-US" sz="1600" b="0"/>
          </a:p>
          <a:p>
            <a:pPr marL="0" indent="0">
              <a:lnSpc>
                <a:spcPct val="130000"/>
              </a:lnSpc>
              <a:spcAft>
                <a:spcPts val="0"/>
              </a:spcAft>
              <a:buFont typeface="Wingdings" pitchFamily="2" charset="2"/>
              <a:buNone/>
            </a:pPr>
            <a:r>
              <a:rPr lang="en-US" sz="1600" b="1">
                <a:solidFill>
                  <a:srgbClr val="277303"/>
                </a:solidFill>
                <a:latin typeface="Arial"/>
                <a:cs typeface="Arial"/>
              </a:rPr>
              <a:t>Inform: </a:t>
            </a:r>
            <a:r>
              <a:rPr lang="en-US" sz="1600" b="0">
                <a:latin typeface="Arial"/>
                <a:cs typeface="Arial"/>
              </a:rPr>
              <a:t>After decision made or an action taken so that impacted parties are properly informed.</a:t>
            </a:r>
            <a:endParaRPr lang="en-US" sz="1600" b="0"/>
          </a:p>
          <a:p>
            <a:pPr marL="0" indent="0">
              <a:lnSpc>
                <a:spcPct val="130000"/>
              </a:lnSpc>
              <a:spcAft>
                <a:spcPts val="0"/>
              </a:spcAft>
              <a:buFont typeface="Wingdings" pitchFamily="2" charset="2"/>
              <a:buNone/>
            </a:pPr>
            <a:r>
              <a:rPr lang="en-US" sz="1600" b="1">
                <a:solidFill>
                  <a:schemeClr val="accent1"/>
                </a:solidFill>
                <a:latin typeface="Arial"/>
                <a:cs typeface="Arial"/>
              </a:rPr>
              <a:t>Decide: </a:t>
            </a:r>
            <a:r>
              <a:rPr lang="en-US" sz="1600" b="0">
                <a:latin typeface="Arial"/>
                <a:cs typeface="+mn-cs"/>
              </a:rPr>
              <a:t>Person who is ultimately accountable and has Yes/No/Veto.</a:t>
            </a:r>
            <a:endParaRPr lang="en-US" sz="1600" b="0"/>
          </a:p>
          <a:p>
            <a:pPr marL="0" indent="0">
              <a:lnSpc>
                <a:spcPct val="130000"/>
              </a:lnSpc>
              <a:spcAft>
                <a:spcPts val="0"/>
              </a:spcAft>
              <a:buFont typeface="Wingdings" pitchFamily="2" charset="2"/>
              <a:buNone/>
            </a:pPr>
            <a:r>
              <a:rPr lang="en-US" sz="1600" b="1">
                <a:latin typeface="Arial"/>
                <a:cs typeface="Arial"/>
              </a:rPr>
              <a:t>Endorse: </a:t>
            </a:r>
            <a:r>
              <a:rPr lang="en-US" sz="1600" b="0">
                <a:latin typeface="Arial"/>
                <a:cs typeface="Arial"/>
              </a:rPr>
              <a:t>An action or decision needs to be approved or endorsed.</a:t>
            </a:r>
          </a:p>
          <a:p>
            <a:pPr marL="0" indent="0">
              <a:lnSpc>
                <a:spcPct val="130000"/>
              </a:lnSpc>
              <a:spcAft>
                <a:spcPts val="0"/>
              </a:spcAft>
              <a:buFont typeface="Wingdings" pitchFamily="2" charset="2"/>
              <a:buNone/>
            </a:pPr>
            <a:r>
              <a:rPr lang="en-US" sz="1600" b="1">
                <a:solidFill>
                  <a:schemeClr val="accent6"/>
                </a:solidFill>
                <a:latin typeface="Arial"/>
                <a:cs typeface="Arial"/>
              </a:rPr>
              <a:t>Responsible:</a:t>
            </a:r>
            <a:r>
              <a:rPr lang="en-US" sz="1600">
                <a:solidFill>
                  <a:schemeClr val="accent6"/>
                </a:solidFill>
                <a:latin typeface="Arial"/>
                <a:cs typeface="Arial"/>
              </a:rPr>
              <a:t> </a:t>
            </a:r>
            <a:r>
              <a:rPr lang="en-US" sz="1600" b="0">
                <a:latin typeface="Arial"/>
                <a:cs typeface="Arial"/>
              </a:rPr>
              <a:t>Represents the action that someone does or performs.</a:t>
            </a:r>
            <a:endParaRPr lang="en-US" sz="1600" b="0"/>
          </a:p>
          <a:p>
            <a:endParaRPr lang="en-US"/>
          </a:p>
        </p:txBody>
      </p:sp>
      <p:sp>
        <p:nvSpPr>
          <p:cNvPr id="4" name="Text Placeholder 3">
            <a:extLst>
              <a:ext uri="{FF2B5EF4-FFF2-40B4-BE49-F238E27FC236}">
                <a16:creationId xmlns:a16="http://schemas.microsoft.com/office/drawing/2014/main" id="{D2FA0411-79F4-66C2-3240-672150F2EA1E}"/>
              </a:ext>
            </a:extLst>
          </p:cNvPr>
          <p:cNvSpPr>
            <a:spLocks noGrp="1"/>
          </p:cNvSpPr>
          <p:nvPr>
            <p:ph type="body" sz="quarter" idx="11"/>
          </p:nvPr>
        </p:nvSpPr>
        <p:spPr/>
        <p:txBody>
          <a:bodyPr/>
          <a:lstStyle/>
          <a:p>
            <a:r>
              <a:rPr lang="en-US"/>
              <a:t>Example</a:t>
            </a:r>
          </a:p>
        </p:txBody>
      </p:sp>
      <p:graphicFrame>
        <p:nvGraphicFramePr>
          <p:cNvPr id="5" name="Group 2">
            <a:extLst>
              <a:ext uri="{FF2B5EF4-FFF2-40B4-BE49-F238E27FC236}">
                <a16:creationId xmlns:a16="http://schemas.microsoft.com/office/drawing/2014/main" id="{DE8E6EB8-6F32-21B9-705C-410A6070EEE2}"/>
              </a:ext>
            </a:extLst>
          </p:cNvPr>
          <p:cNvGraphicFramePr>
            <a:graphicFrameLocks noGrp="1"/>
          </p:cNvGraphicFramePr>
          <p:nvPr/>
        </p:nvGraphicFramePr>
        <p:xfrm>
          <a:off x="876300" y="3231717"/>
          <a:ext cx="10668000" cy="2878200"/>
        </p:xfrm>
        <a:graphic>
          <a:graphicData uri="http://schemas.openxmlformats.org/drawingml/2006/table">
            <a:tbl>
              <a:tblPr firstCol="1"/>
              <a:tblGrid>
                <a:gridCol w="2088432">
                  <a:extLst>
                    <a:ext uri="{9D8B030D-6E8A-4147-A177-3AD203B41FA5}">
                      <a16:colId xmlns:a16="http://schemas.microsoft.com/office/drawing/2014/main" val="20000"/>
                    </a:ext>
                  </a:extLst>
                </a:gridCol>
                <a:gridCol w="994493">
                  <a:extLst>
                    <a:ext uri="{9D8B030D-6E8A-4147-A177-3AD203B41FA5}">
                      <a16:colId xmlns:a16="http://schemas.microsoft.com/office/drawing/2014/main" val="20001"/>
                    </a:ext>
                  </a:extLst>
                </a:gridCol>
                <a:gridCol w="1193391">
                  <a:extLst>
                    <a:ext uri="{9D8B030D-6E8A-4147-A177-3AD203B41FA5}">
                      <a16:colId xmlns:a16="http://schemas.microsoft.com/office/drawing/2014/main" val="20002"/>
                    </a:ext>
                  </a:extLst>
                </a:gridCol>
                <a:gridCol w="1164629">
                  <a:extLst>
                    <a:ext uri="{9D8B030D-6E8A-4147-A177-3AD203B41FA5}">
                      <a16:colId xmlns:a16="http://schemas.microsoft.com/office/drawing/2014/main" val="20003"/>
                    </a:ext>
                  </a:extLst>
                </a:gridCol>
                <a:gridCol w="1222150">
                  <a:extLst>
                    <a:ext uri="{9D8B030D-6E8A-4147-A177-3AD203B41FA5}">
                      <a16:colId xmlns:a16="http://schemas.microsoft.com/office/drawing/2014/main" val="20004"/>
                    </a:ext>
                  </a:extLst>
                </a:gridCol>
                <a:gridCol w="1193391">
                  <a:extLst>
                    <a:ext uri="{9D8B030D-6E8A-4147-A177-3AD203B41FA5}">
                      <a16:colId xmlns:a16="http://schemas.microsoft.com/office/drawing/2014/main" val="20005"/>
                    </a:ext>
                  </a:extLst>
                </a:gridCol>
                <a:gridCol w="2811514">
                  <a:extLst>
                    <a:ext uri="{9D8B030D-6E8A-4147-A177-3AD203B41FA5}">
                      <a16:colId xmlns:a16="http://schemas.microsoft.com/office/drawing/2014/main" val="20006"/>
                    </a:ext>
                  </a:extLst>
                </a:gridCol>
              </a:tblGrid>
              <a:tr h="304153">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600" b="1" i="0" u="none" strike="noStrike" cap="none" normalizeH="0" baseline="0">
                          <a:ln>
                            <a:noFill/>
                          </a:ln>
                          <a:solidFill>
                            <a:schemeClr val="bg1"/>
                          </a:solidFill>
                          <a:effectLst/>
                          <a:latin typeface="Arial" panose="020B0604020202020204" pitchFamily="34" charset="0"/>
                          <a:cs typeface="Arial" panose="020B0604020202020204" pitchFamily="34" charset="0"/>
                        </a:rPr>
                        <a:t>Decision/ Responsibility</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600" b="1" i="0" u="none" strike="noStrike" cap="none" normalizeH="0" baseline="0">
                          <a:ln>
                            <a:noFill/>
                          </a:ln>
                          <a:solidFill>
                            <a:schemeClr val="bg1"/>
                          </a:solidFill>
                          <a:effectLst/>
                          <a:latin typeface="Arial" panose="020B0604020202020204" pitchFamily="34" charset="0"/>
                          <a:cs typeface="Arial" panose="020B0604020202020204" pitchFamily="34" charset="0"/>
                        </a:rPr>
                        <a:t>C</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600" b="1" i="0" u="none" strike="noStrike" cap="none" normalizeH="0" baseline="0">
                          <a:ln>
                            <a:noFill/>
                          </a:ln>
                          <a:solidFill>
                            <a:schemeClr val="bg1"/>
                          </a:solidFill>
                          <a:effectLst/>
                          <a:latin typeface="Arial" panose="020B0604020202020204" pitchFamily="34" charset="0"/>
                          <a:cs typeface="Arial" panose="020B0604020202020204" pitchFamily="34" charset="0"/>
                        </a:rPr>
                        <a:t>I</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600" b="1" i="0" u="none" strike="noStrike" cap="none" normalizeH="0" baseline="0">
                          <a:ln>
                            <a:noFill/>
                          </a:ln>
                          <a:solidFill>
                            <a:schemeClr val="bg1"/>
                          </a:solidFill>
                          <a:effectLst/>
                          <a:latin typeface="Arial" panose="020B0604020202020204" pitchFamily="34" charset="0"/>
                          <a:cs typeface="Arial" panose="020B0604020202020204" pitchFamily="34" charset="0"/>
                        </a:rPr>
                        <a:t>D</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600" b="1" i="0" u="none" strike="noStrike" cap="none" normalizeH="0" baseline="0">
                          <a:ln>
                            <a:noFill/>
                          </a:ln>
                          <a:solidFill>
                            <a:schemeClr val="bg1"/>
                          </a:solidFill>
                          <a:effectLst/>
                          <a:latin typeface="Arial" panose="020B0604020202020204" pitchFamily="34" charset="0"/>
                          <a:cs typeface="Arial" panose="020B0604020202020204" pitchFamily="34" charset="0"/>
                        </a:rPr>
                        <a:t>E</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600" b="1" i="0" u="none" strike="noStrike" cap="none" normalizeH="0" baseline="0">
                          <a:ln>
                            <a:noFill/>
                          </a:ln>
                          <a:solidFill>
                            <a:schemeClr val="bg1"/>
                          </a:solidFill>
                          <a:effectLst/>
                          <a:latin typeface="Arial" panose="020B0604020202020204" pitchFamily="34" charset="0"/>
                          <a:cs typeface="Arial" panose="020B0604020202020204" pitchFamily="34" charset="0"/>
                        </a:rPr>
                        <a:t>R</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600" b="1" i="0" u="none" strike="noStrike" cap="none" normalizeH="0" baseline="0">
                          <a:ln>
                            <a:noFill/>
                          </a:ln>
                          <a:solidFill>
                            <a:schemeClr val="bg1"/>
                          </a:solidFill>
                          <a:effectLst/>
                          <a:latin typeface="Arial" panose="020B0604020202020204" pitchFamily="34" charset="0"/>
                          <a:cs typeface="Arial" panose="020B0604020202020204" pitchFamily="34" charset="0"/>
                        </a:rPr>
                        <a:t>Assumptions</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0"/>
                  </a:ext>
                </a:extLst>
              </a:tr>
              <a:tr h="325704">
                <a:tc>
                  <a:txBody>
                    <a:bodyPr/>
                    <a:lstStyle/>
                    <a:p>
                      <a:pPr marL="0" marR="0" lvl="0" indent="0" algn="l"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Develop budgets</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20000"/>
                        <a:lumOff val="80000"/>
                      </a:schemeClr>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Regional Lead</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Business Lead</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Regional Mktg.</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Business Finance</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Regional Mktg.</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rtl="0" eaLnBrk="1" fontAlgn="base" latinLnBrk="0" hangingPunct="1">
                        <a:lnSpc>
                          <a:spcPct val="100000"/>
                        </a:lnSpc>
                        <a:spcBef>
                          <a:spcPct val="30000"/>
                        </a:spcBef>
                        <a:spcAft>
                          <a:spcPct val="30000"/>
                        </a:spcAft>
                        <a:buFontTx/>
                        <a:buNone/>
                      </a:pPr>
                      <a:r>
                        <a:rPr kumimoji="0" lang="en-US" sz="1400" b="0" i="0" u="none" strike="noStrike" cap="none" normalizeH="0" baseline="0">
                          <a:ln>
                            <a:noFill/>
                          </a:ln>
                          <a:solidFill>
                            <a:schemeClr val="tx1"/>
                          </a:solidFill>
                          <a:effectLst/>
                          <a:latin typeface="Arial"/>
                          <a:cs typeface="Arial"/>
                        </a:rPr>
                        <a:t>Functional leaders will have at least two weeks to consult</a:t>
                      </a:r>
                      <a:r>
                        <a:rPr lang="en-US" sz="1400" b="0" i="0" u="none" strike="noStrike" cap="none" normalizeH="0" baseline="0">
                          <a:ln>
                            <a:noFill/>
                          </a:ln>
                          <a:solidFill>
                            <a:schemeClr val="tx1"/>
                          </a:solidFill>
                          <a:effectLst/>
                          <a:latin typeface="Arial"/>
                          <a:cs typeface="Arial"/>
                        </a:rPr>
                        <a:t>. </a:t>
                      </a:r>
                      <a:endPar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20000"/>
                        <a:lumOff val="80000"/>
                      </a:schemeClr>
                    </a:solidFill>
                  </a:tcPr>
                </a:tc>
                <a:extLst>
                  <a:ext uri="{0D108BD9-81ED-4DB2-BD59-A6C34878D82A}">
                    <a16:rowId xmlns:a16="http://schemas.microsoft.com/office/drawing/2014/main" val="10001"/>
                  </a:ext>
                </a:extLst>
              </a:tr>
              <a:tr h="462864">
                <a:tc>
                  <a:txBody>
                    <a:bodyPr/>
                    <a:lstStyle/>
                    <a:p>
                      <a:pPr marL="0" marR="0" lvl="0" indent="0" algn="l"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Establish performance goals</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20000"/>
                        <a:lumOff val="80000"/>
                      </a:schemeClr>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Business Lead</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endPar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Regional Lead</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endPar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Regional Lead</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Business leaders will cascade goals to individual contributor level</a:t>
                      </a:r>
                      <a:r>
                        <a:rPr lang="en-US" sz="1400" b="0" i="0" u="none" strike="noStrike" cap="none" normalizeH="0" baseline="0">
                          <a:ln>
                            <a:noFill/>
                          </a:ln>
                          <a:solidFill>
                            <a:schemeClr val="tx1"/>
                          </a:solidFill>
                          <a:effectLst/>
                          <a:latin typeface="Arial"/>
                          <a:cs typeface="Arial"/>
                        </a:rPr>
                        <a:t>.</a:t>
                      </a:r>
                      <a:endParaRPr kumimoji="0" lang="en-US" sz="1400" b="0" i="0" u="none" strike="noStrike" cap="none" normalizeH="0" baseline="0">
                        <a:ln>
                          <a:noFill/>
                        </a:ln>
                        <a:solidFill>
                          <a:schemeClr val="tx1"/>
                        </a:solidFill>
                        <a:effectLst/>
                        <a:latin typeface="Arial"/>
                        <a:cs typeface="Arial"/>
                      </a:endParaRP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20000"/>
                        <a:lumOff val="80000"/>
                      </a:schemeClr>
                    </a:solidFill>
                  </a:tcPr>
                </a:tc>
                <a:extLst>
                  <a:ext uri="{0D108BD9-81ED-4DB2-BD59-A6C34878D82A}">
                    <a16:rowId xmlns:a16="http://schemas.microsoft.com/office/drawing/2014/main" val="10002"/>
                  </a:ext>
                </a:extLst>
              </a:tr>
              <a:tr h="325704">
                <a:tc>
                  <a:txBody>
                    <a:bodyPr/>
                    <a:lstStyle/>
                    <a:p>
                      <a:pPr marL="0" marR="0" lvl="0" indent="0" algn="l"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Establish pricing strategy</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20000"/>
                        <a:lumOff val="80000"/>
                      </a:schemeClr>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Business Lead</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Sales Force</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Regional Lead</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Business Finance</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Regional Strat.</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Pricing strategy must achieve no less than 10% ROI</a:t>
                      </a:r>
                      <a:r>
                        <a:rPr lang="en-US" sz="1400" b="0" i="0" u="none" strike="noStrike" cap="none" normalizeH="0" baseline="0">
                          <a:ln>
                            <a:noFill/>
                          </a:ln>
                          <a:solidFill>
                            <a:schemeClr val="tx1"/>
                          </a:solidFill>
                          <a:effectLst/>
                          <a:latin typeface="Arial"/>
                          <a:cs typeface="Arial"/>
                        </a:rPr>
                        <a:t>.</a:t>
                      </a:r>
                      <a:endParaRPr kumimoji="0" lang="en-US" sz="1400" b="0" i="0" u="none" strike="noStrike" cap="none" normalizeH="0" baseline="0">
                        <a:ln>
                          <a:noFill/>
                        </a:ln>
                        <a:solidFill>
                          <a:schemeClr val="tx1"/>
                        </a:solidFill>
                        <a:effectLst/>
                        <a:latin typeface="Arial"/>
                        <a:cs typeface="Arial"/>
                      </a:endParaRP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20000"/>
                        <a:lumOff val="80000"/>
                      </a:schemeClr>
                    </a:solidFill>
                  </a:tcPr>
                </a:tc>
                <a:extLst>
                  <a:ext uri="{0D108BD9-81ED-4DB2-BD59-A6C34878D82A}">
                    <a16:rowId xmlns:a16="http://schemas.microsoft.com/office/drawing/2014/main" val="10003"/>
                  </a:ext>
                </a:extLst>
              </a:tr>
              <a:tr h="600024">
                <a:tc>
                  <a:txBody>
                    <a:bodyPr/>
                    <a:lstStyle/>
                    <a:p>
                      <a:pPr marL="0" marR="0" lvl="0" indent="0" algn="l"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Execute pricing strategy</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20000"/>
                        <a:lumOff val="80000"/>
                      </a:schemeClr>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endPar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Business Lead, Regional Lead</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endPar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endPar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District Managers</a:t>
                      </a:r>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rtl="0" eaLnBrk="1" fontAlgn="base" latinLnBrk="0" hangingPunct="1">
                        <a:lnSpc>
                          <a:spcPct val="100000"/>
                        </a:lnSpc>
                        <a:spcBef>
                          <a:spcPct val="30000"/>
                        </a:spcBef>
                        <a:spcAft>
                          <a:spcPct val="30000"/>
                        </a:spcAft>
                        <a:buFontTx/>
                        <a:buNone/>
                      </a:pPr>
                      <a:r>
                        <a:rPr kumimoji="0" lang="en-US" sz="1400" b="0" i="0" u="none" strike="noStrike" cap="none" normalizeH="0" baseline="0">
                          <a:ln>
                            <a:noFill/>
                          </a:ln>
                          <a:solidFill>
                            <a:schemeClr val="tx1"/>
                          </a:solidFill>
                          <a:effectLst/>
                          <a:latin typeface="Arial"/>
                          <a:cs typeface="Arial"/>
                        </a:rPr>
                        <a:t>Process owner may adjust pricing without permission if it is within 5% of target</a:t>
                      </a:r>
                      <a:r>
                        <a:rPr lang="en-US" sz="1400" b="0" i="0" u="none" strike="noStrike" cap="none" normalizeH="0" baseline="0">
                          <a:ln>
                            <a:noFill/>
                          </a:ln>
                          <a:solidFill>
                            <a:schemeClr val="tx1"/>
                          </a:solidFill>
                          <a:effectLst/>
                          <a:latin typeface="Arial"/>
                          <a:cs typeface="Arial"/>
                        </a:rPr>
                        <a:t>.</a:t>
                      </a:r>
                      <a:endParaRPr kumimoji="0" lang="en-US" sz="1600"/>
                    </a:p>
                  </a:txBody>
                  <a:tcPr marL="25711" marR="25711" marT="25692" marB="2569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20000"/>
                        <a:lumOff val="80000"/>
                      </a:schemeClr>
                    </a:solidFill>
                  </a:tcPr>
                </a:tc>
                <a:extLst>
                  <a:ext uri="{0D108BD9-81ED-4DB2-BD59-A6C34878D82A}">
                    <a16:rowId xmlns:a16="http://schemas.microsoft.com/office/drawing/2014/main" val="10004"/>
                  </a:ext>
                </a:extLst>
              </a:tr>
            </a:tbl>
          </a:graphicData>
        </a:graphic>
      </p:graphicFrame>
      <p:pic>
        <p:nvPicPr>
          <p:cNvPr id="6" name="Picture 5" descr="A close up of a logo&#10;&#10;Description automatically generated">
            <a:extLst>
              <a:ext uri="{FF2B5EF4-FFF2-40B4-BE49-F238E27FC236}">
                <a16:creationId xmlns:a16="http://schemas.microsoft.com/office/drawing/2014/main" id="{4DBDBC61-E11A-F932-574A-24EF3B7B84AE}"/>
              </a:ext>
            </a:extLst>
          </p:cNvPr>
          <p:cNvPicPr>
            <a:picLocks noChangeAspect="1"/>
          </p:cNvPicPr>
          <p:nvPr/>
        </p:nvPicPr>
        <p:blipFill>
          <a:blip r:embed="rId2">
            <a:duotone>
              <a:prstClr val="black"/>
              <a:schemeClr val="tx2">
                <a:tint val="45000"/>
                <a:satMod val="400000"/>
              </a:schemeClr>
            </a:duotone>
          </a:blip>
          <a:stretch>
            <a:fillRect/>
          </a:stretch>
        </p:blipFill>
        <p:spPr>
          <a:xfrm>
            <a:off x="9610111" y="2144755"/>
            <a:ext cx="1285226" cy="842718"/>
          </a:xfrm>
          <a:prstGeom prst="rect">
            <a:avLst/>
          </a:prstGeom>
        </p:spPr>
      </p:pic>
      <p:sp>
        <p:nvSpPr>
          <p:cNvPr id="7" name="TextBox 6">
            <a:extLst>
              <a:ext uri="{FF2B5EF4-FFF2-40B4-BE49-F238E27FC236}">
                <a16:creationId xmlns:a16="http://schemas.microsoft.com/office/drawing/2014/main" id="{7F574324-F290-2EFA-5A35-E4E499DA87E7}"/>
              </a:ext>
            </a:extLst>
          </p:cNvPr>
          <p:cNvSpPr txBox="1"/>
          <p:nvPr/>
        </p:nvSpPr>
        <p:spPr>
          <a:xfrm>
            <a:off x="9610110" y="2277573"/>
            <a:ext cx="1285226" cy="415498"/>
          </a:xfrm>
          <a:prstGeom prst="rect">
            <a:avLst/>
          </a:prstGeom>
          <a:noFill/>
        </p:spPr>
        <p:txBody>
          <a:bodyPr wrap="square" rtlCol="0">
            <a:spAutoFit/>
          </a:bodyPr>
          <a:lstStyle/>
          <a:p>
            <a:pPr algn="ctr"/>
            <a:r>
              <a:rPr lang="en-US" sz="1050">
                <a:latin typeface="Arial" panose="020B0604020202020204" pitchFamily="34" charset="0"/>
                <a:cs typeface="Arial" panose="020B0604020202020204" pitchFamily="34" charset="0"/>
              </a:rPr>
              <a:t>Record assumptions</a:t>
            </a:r>
          </a:p>
        </p:txBody>
      </p:sp>
    </p:spTree>
    <p:extLst>
      <p:ext uri="{BB962C8B-B14F-4D97-AF65-F5344CB8AC3E}">
        <p14:creationId xmlns:p14="http://schemas.microsoft.com/office/powerpoint/2010/main" val="86448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58278-D5E4-0B55-59CE-09E6133FBF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12A8B0-60E9-CEE6-8D94-CD363F68182F}"/>
              </a:ext>
            </a:extLst>
          </p:cNvPr>
          <p:cNvSpPr>
            <a:spLocks noGrp="1"/>
          </p:cNvSpPr>
          <p:nvPr>
            <p:ph type="title"/>
          </p:nvPr>
        </p:nvSpPr>
        <p:spPr/>
        <p:txBody>
          <a:bodyPr/>
          <a:lstStyle/>
          <a:p>
            <a:r>
              <a:rPr lang="en-US"/>
              <a:t>Decision Rights (RACI)</a:t>
            </a:r>
          </a:p>
        </p:txBody>
      </p:sp>
      <p:sp>
        <p:nvSpPr>
          <p:cNvPr id="3" name="Content Placeholder 2">
            <a:extLst>
              <a:ext uri="{FF2B5EF4-FFF2-40B4-BE49-F238E27FC236}">
                <a16:creationId xmlns:a16="http://schemas.microsoft.com/office/drawing/2014/main" id="{9DFD4926-D0D6-9B2A-306B-0294C9EFAE54}"/>
              </a:ext>
            </a:extLst>
          </p:cNvPr>
          <p:cNvSpPr>
            <a:spLocks noGrp="1"/>
          </p:cNvSpPr>
          <p:nvPr>
            <p:ph idx="1"/>
          </p:nvPr>
        </p:nvSpPr>
        <p:spPr/>
        <p:txBody>
          <a:bodyPr/>
          <a:lstStyle/>
          <a:p>
            <a:pPr marL="0" indent="0">
              <a:buNone/>
              <a:defRPr/>
            </a:pPr>
            <a:r>
              <a:rPr lang="en-US" sz="1600" b="1">
                <a:solidFill>
                  <a:schemeClr val="accent1"/>
                </a:solidFill>
                <a:latin typeface="Arial"/>
                <a:cs typeface="Arial"/>
              </a:rPr>
              <a:t>Responsible:</a:t>
            </a:r>
            <a:r>
              <a:rPr lang="en-US" sz="1600">
                <a:solidFill>
                  <a:schemeClr val="accent1"/>
                </a:solidFill>
                <a:latin typeface="Arial"/>
                <a:cs typeface="Arial"/>
              </a:rPr>
              <a:t> </a:t>
            </a:r>
            <a:r>
              <a:rPr lang="en-US" sz="1600" b="0">
                <a:latin typeface="Arial"/>
                <a:cs typeface="Arial"/>
              </a:rPr>
              <a:t>Person who performs an activity or and is accountable for delivery.</a:t>
            </a:r>
          </a:p>
          <a:p>
            <a:pPr marL="0" indent="0">
              <a:buNone/>
              <a:defRPr/>
            </a:pPr>
            <a:r>
              <a:rPr lang="en-US" sz="1600" b="1">
                <a:solidFill>
                  <a:schemeClr val="accent4"/>
                </a:solidFill>
                <a:latin typeface="Arial"/>
                <a:cs typeface="Arial"/>
              </a:rPr>
              <a:t>Approval:</a:t>
            </a:r>
            <a:r>
              <a:rPr lang="en-US" sz="1600">
                <a:solidFill>
                  <a:schemeClr val="accent4"/>
                </a:solidFill>
                <a:latin typeface="Arial"/>
                <a:cs typeface="Arial"/>
              </a:rPr>
              <a:t> </a:t>
            </a:r>
            <a:r>
              <a:rPr lang="en-US" sz="1600" b="0">
                <a:latin typeface="Arial"/>
                <a:cs typeface="Arial"/>
              </a:rPr>
              <a:t>Person who approves under certain thresholds and has Yes/No/Veto.</a:t>
            </a:r>
          </a:p>
          <a:p>
            <a:pPr marL="0" indent="0">
              <a:buNone/>
              <a:defRPr/>
            </a:pPr>
            <a:r>
              <a:rPr lang="en-US" sz="1600" b="1">
                <a:solidFill>
                  <a:schemeClr val="accent5"/>
                </a:solidFill>
                <a:latin typeface="Arial"/>
                <a:cs typeface="Arial"/>
              </a:rPr>
              <a:t>Consulted:</a:t>
            </a:r>
            <a:r>
              <a:rPr lang="en-US" sz="1600">
                <a:solidFill>
                  <a:schemeClr val="accent5"/>
                </a:solidFill>
                <a:latin typeface="Arial"/>
                <a:cs typeface="Arial"/>
              </a:rPr>
              <a:t> </a:t>
            </a:r>
            <a:r>
              <a:rPr lang="en-US" sz="1600" b="0">
                <a:latin typeface="Arial"/>
                <a:cs typeface="Arial"/>
              </a:rPr>
              <a:t>Person who needs to provide feedback and contribute to the activity.</a:t>
            </a:r>
          </a:p>
          <a:p>
            <a:pPr marL="0" indent="0">
              <a:buNone/>
              <a:defRPr/>
            </a:pPr>
            <a:r>
              <a:rPr lang="en-US" sz="1600" b="1">
                <a:solidFill>
                  <a:schemeClr val="tx2"/>
                </a:solidFill>
                <a:latin typeface="Arial"/>
                <a:cs typeface="Arial"/>
              </a:rPr>
              <a:t>Informed:</a:t>
            </a:r>
            <a:r>
              <a:rPr lang="en-US" sz="1600">
                <a:solidFill>
                  <a:schemeClr val="tx2"/>
                </a:solidFill>
                <a:latin typeface="Arial"/>
                <a:cs typeface="Arial"/>
              </a:rPr>
              <a:t> </a:t>
            </a:r>
            <a:r>
              <a:rPr lang="en-US" sz="1600" b="0">
                <a:latin typeface="Arial"/>
                <a:cs typeface="Arial"/>
              </a:rPr>
              <a:t>Person who needs to know of the decision or action.</a:t>
            </a:r>
          </a:p>
        </p:txBody>
      </p:sp>
      <p:sp>
        <p:nvSpPr>
          <p:cNvPr id="4" name="Text Placeholder 3">
            <a:extLst>
              <a:ext uri="{FF2B5EF4-FFF2-40B4-BE49-F238E27FC236}">
                <a16:creationId xmlns:a16="http://schemas.microsoft.com/office/drawing/2014/main" id="{69EF94D0-A121-2156-F122-0BF61E9ECBE2}"/>
              </a:ext>
            </a:extLst>
          </p:cNvPr>
          <p:cNvSpPr>
            <a:spLocks noGrp="1"/>
          </p:cNvSpPr>
          <p:nvPr>
            <p:ph type="body" sz="quarter" idx="11"/>
          </p:nvPr>
        </p:nvSpPr>
        <p:spPr/>
        <p:txBody>
          <a:bodyPr/>
          <a:lstStyle/>
          <a:p>
            <a:r>
              <a:rPr lang="en-US"/>
              <a:t>Example</a:t>
            </a:r>
          </a:p>
        </p:txBody>
      </p:sp>
      <p:pic>
        <p:nvPicPr>
          <p:cNvPr id="6" name="Picture 5" descr="A close up of a logo&#10;&#10;Description automatically generated">
            <a:extLst>
              <a:ext uri="{FF2B5EF4-FFF2-40B4-BE49-F238E27FC236}">
                <a16:creationId xmlns:a16="http://schemas.microsoft.com/office/drawing/2014/main" id="{7EE1CC84-9D1B-B634-3040-D3ED4DA0835B}"/>
              </a:ext>
            </a:extLst>
          </p:cNvPr>
          <p:cNvPicPr>
            <a:picLocks noChangeAspect="1"/>
          </p:cNvPicPr>
          <p:nvPr/>
        </p:nvPicPr>
        <p:blipFill>
          <a:blip r:embed="rId2">
            <a:duotone>
              <a:prstClr val="black"/>
              <a:schemeClr val="tx2">
                <a:tint val="45000"/>
                <a:satMod val="400000"/>
              </a:schemeClr>
            </a:duotone>
          </a:blip>
          <a:stretch>
            <a:fillRect/>
          </a:stretch>
        </p:blipFill>
        <p:spPr>
          <a:xfrm>
            <a:off x="9610111" y="2144755"/>
            <a:ext cx="1285226" cy="842718"/>
          </a:xfrm>
          <a:prstGeom prst="rect">
            <a:avLst/>
          </a:prstGeom>
        </p:spPr>
      </p:pic>
      <p:sp>
        <p:nvSpPr>
          <p:cNvPr id="7" name="TextBox 6">
            <a:extLst>
              <a:ext uri="{FF2B5EF4-FFF2-40B4-BE49-F238E27FC236}">
                <a16:creationId xmlns:a16="http://schemas.microsoft.com/office/drawing/2014/main" id="{70F98D59-A93D-552A-EF10-D94241041759}"/>
              </a:ext>
            </a:extLst>
          </p:cNvPr>
          <p:cNvSpPr txBox="1"/>
          <p:nvPr/>
        </p:nvSpPr>
        <p:spPr>
          <a:xfrm>
            <a:off x="9610110" y="2277573"/>
            <a:ext cx="1285226" cy="415498"/>
          </a:xfrm>
          <a:prstGeom prst="rect">
            <a:avLst/>
          </a:prstGeom>
          <a:noFill/>
        </p:spPr>
        <p:txBody>
          <a:bodyPr wrap="square" rtlCol="0">
            <a:spAutoFit/>
          </a:bodyPr>
          <a:lstStyle/>
          <a:p>
            <a:pPr algn="ctr"/>
            <a:r>
              <a:rPr lang="en-US" sz="1050">
                <a:latin typeface="Arial" panose="020B0604020202020204" pitchFamily="34" charset="0"/>
                <a:cs typeface="Arial" panose="020B0604020202020204" pitchFamily="34" charset="0"/>
              </a:rPr>
              <a:t>Record assumptions</a:t>
            </a:r>
          </a:p>
        </p:txBody>
      </p:sp>
      <p:graphicFrame>
        <p:nvGraphicFramePr>
          <p:cNvPr id="9" name="Group 2">
            <a:extLst>
              <a:ext uri="{FF2B5EF4-FFF2-40B4-BE49-F238E27FC236}">
                <a16:creationId xmlns:a16="http://schemas.microsoft.com/office/drawing/2014/main" id="{7B1C9F38-3F25-B787-317C-8828F98ED37C}"/>
              </a:ext>
            </a:extLst>
          </p:cNvPr>
          <p:cNvGraphicFramePr>
            <a:graphicFrameLocks noGrp="1"/>
          </p:cNvGraphicFramePr>
          <p:nvPr/>
        </p:nvGraphicFramePr>
        <p:xfrm>
          <a:off x="876299" y="3231717"/>
          <a:ext cx="10652760" cy="2877709"/>
        </p:xfrm>
        <a:graphic>
          <a:graphicData uri="http://schemas.openxmlformats.org/drawingml/2006/table">
            <a:tbl>
              <a:tblPr/>
              <a:tblGrid>
                <a:gridCol w="2568493">
                  <a:extLst>
                    <a:ext uri="{9D8B030D-6E8A-4147-A177-3AD203B41FA5}">
                      <a16:colId xmlns:a16="http://schemas.microsoft.com/office/drawing/2014/main" val="20000"/>
                    </a:ext>
                  </a:extLst>
                </a:gridCol>
                <a:gridCol w="1136635">
                  <a:extLst>
                    <a:ext uri="{9D8B030D-6E8A-4147-A177-3AD203B41FA5}">
                      <a16:colId xmlns:a16="http://schemas.microsoft.com/office/drawing/2014/main" val="20001"/>
                    </a:ext>
                  </a:extLst>
                </a:gridCol>
                <a:gridCol w="1151393">
                  <a:extLst>
                    <a:ext uri="{9D8B030D-6E8A-4147-A177-3AD203B41FA5}">
                      <a16:colId xmlns:a16="http://schemas.microsoft.com/office/drawing/2014/main" val="20002"/>
                    </a:ext>
                  </a:extLst>
                </a:gridCol>
                <a:gridCol w="1175903">
                  <a:extLst>
                    <a:ext uri="{9D8B030D-6E8A-4147-A177-3AD203B41FA5}">
                      <a16:colId xmlns:a16="http://schemas.microsoft.com/office/drawing/2014/main" val="20003"/>
                    </a:ext>
                  </a:extLst>
                </a:gridCol>
                <a:gridCol w="1175903">
                  <a:extLst>
                    <a:ext uri="{9D8B030D-6E8A-4147-A177-3AD203B41FA5}">
                      <a16:colId xmlns:a16="http://schemas.microsoft.com/office/drawing/2014/main" val="20004"/>
                    </a:ext>
                  </a:extLst>
                </a:gridCol>
                <a:gridCol w="3444433">
                  <a:extLst>
                    <a:ext uri="{9D8B030D-6E8A-4147-A177-3AD203B41FA5}">
                      <a16:colId xmlns:a16="http://schemas.microsoft.com/office/drawing/2014/main" val="20005"/>
                    </a:ext>
                  </a:extLst>
                </a:gridCol>
              </a:tblGrid>
              <a:tr h="612858">
                <a:tc>
                  <a:txBody>
                    <a:bodyPr/>
                    <a:lstStyle/>
                    <a:p>
                      <a:pPr marL="0" marR="0" lvl="0" indent="0" algn="ctr" rtl="0" eaLnBrk="1" fontAlgn="base" latinLnBrk="0" hangingPunct="1">
                        <a:lnSpc>
                          <a:spcPct val="100000"/>
                        </a:lnSpc>
                        <a:spcBef>
                          <a:spcPct val="30000"/>
                        </a:spcBef>
                        <a:spcAft>
                          <a:spcPct val="30000"/>
                        </a:spcAft>
                        <a:buClrTx/>
                        <a:buSzTx/>
                        <a:buFontTx/>
                        <a:buNone/>
                      </a:pPr>
                      <a:r>
                        <a:rPr kumimoji="0" lang="en-US" sz="1400" b="1" i="0" u="none" strike="noStrike" cap="none" normalizeH="0" baseline="0">
                          <a:ln>
                            <a:noFill/>
                          </a:ln>
                          <a:solidFill>
                            <a:schemeClr val="bg1"/>
                          </a:solidFill>
                          <a:effectLst/>
                          <a:latin typeface="Arial"/>
                          <a:cs typeface="Arial"/>
                        </a:rPr>
                        <a:t>Decision</a:t>
                      </a:r>
                      <a:r>
                        <a:rPr lang="en-US" sz="1400" b="1" i="0" u="none" strike="noStrike" cap="none" normalizeH="0" baseline="0">
                          <a:ln>
                            <a:noFill/>
                          </a:ln>
                          <a:solidFill>
                            <a:schemeClr val="bg1"/>
                          </a:solidFill>
                          <a:effectLst/>
                          <a:latin typeface="Arial"/>
                          <a:cs typeface="Arial"/>
                        </a:rPr>
                        <a:t> </a:t>
                      </a:r>
                      <a:r>
                        <a:rPr kumimoji="0" lang="en-US" sz="1400" b="1" i="0" u="none" strike="noStrike" cap="none" normalizeH="0" baseline="0">
                          <a:ln>
                            <a:noFill/>
                          </a:ln>
                          <a:solidFill>
                            <a:schemeClr val="bg1"/>
                          </a:solidFill>
                          <a:effectLst/>
                          <a:latin typeface="Arial"/>
                          <a:cs typeface="Arial"/>
                        </a:rPr>
                        <a:t>/ Responsibility</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1" i="0" u="none" strike="noStrike" cap="none" normalizeH="0" baseline="0">
                          <a:ln>
                            <a:noFill/>
                          </a:ln>
                          <a:solidFill>
                            <a:schemeClr val="bg1"/>
                          </a:solidFill>
                          <a:effectLst/>
                          <a:latin typeface="Arial" panose="020B0604020202020204" pitchFamily="34" charset="0"/>
                          <a:cs typeface="Arial" panose="020B0604020202020204" pitchFamily="34" charset="0"/>
                        </a:rPr>
                        <a:t>Business Leader</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1" i="0" u="none" strike="noStrike" cap="none" normalizeH="0" baseline="0">
                          <a:ln>
                            <a:noFill/>
                          </a:ln>
                          <a:solidFill>
                            <a:schemeClr val="bg1"/>
                          </a:solidFill>
                          <a:effectLst/>
                          <a:latin typeface="Arial"/>
                          <a:cs typeface="Arial"/>
                        </a:rPr>
                        <a:t>Process Owner</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1" i="0" u="none" strike="noStrike" cap="none" normalizeH="0" baseline="0">
                          <a:ln>
                            <a:noFill/>
                          </a:ln>
                          <a:solidFill>
                            <a:schemeClr val="bg1"/>
                          </a:solidFill>
                          <a:effectLst/>
                          <a:latin typeface="Arial" panose="020B0604020202020204" pitchFamily="34" charset="0"/>
                          <a:cs typeface="Arial" panose="020B0604020202020204" pitchFamily="34" charset="0"/>
                        </a:rPr>
                        <a:t>Functional Leader</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1" i="0" u="none" strike="noStrike" cap="none" normalizeH="0" baseline="0">
                          <a:ln>
                            <a:noFill/>
                          </a:ln>
                          <a:solidFill>
                            <a:schemeClr val="bg1"/>
                          </a:solidFill>
                          <a:effectLst/>
                          <a:latin typeface="Arial" panose="020B0604020202020204" pitchFamily="34" charset="0"/>
                          <a:cs typeface="Arial" panose="020B0604020202020204" pitchFamily="34" charset="0"/>
                        </a:rPr>
                        <a:t>Manager</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1" i="0" u="none" strike="noStrike" cap="none" normalizeH="0" baseline="0">
                          <a:ln>
                            <a:noFill/>
                          </a:ln>
                          <a:solidFill>
                            <a:schemeClr val="bg1"/>
                          </a:solidFill>
                          <a:effectLst/>
                          <a:latin typeface="Arial" panose="020B0604020202020204" pitchFamily="34" charset="0"/>
                          <a:cs typeface="Arial" panose="020B0604020202020204" pitchFamily="34" charset="0"/>
                        </a:rPr>
                        <a:t>Assumptions</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0"/>
                  </a:ext>
                </a:extLst>
              </a:tr>
              <a:tr h="478873">
                <a:tc>
                  <a:txBody>
                    <a:bodyPr/>
                    <a:lstStyle/>
                    <a:p>
                      <a:pPr marL="0" marR="0" lvl="0" indent="0" algn="l"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Develop budgets</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R, A</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7F7C6"/>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I</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C</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I</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rtl="0" eaLnBrk="1" fontAlgn="base" latinLnBrk="0" hangingPunct="1">
                        <a:lnSpc>
                          <a:spcPct val="100000"/>
                        </a:lnSpc>
                        <a:spcBef>
                          <a:spcPct val="30000"/>
                        </a:spcBef>
                        <a:spcAft>
                          <a:spcPct val="30000"/>
                        </a:spcAft>
                        <a:buFontTx/>
                        <a:buNone/>
                      </a:pPr>
                      <a:r>
                        <a:rPr kumimoji="0" lang="en-US" sz="1400" b="0" i="0" u="none" strike="noStrike" cap="none" normalizeH="0" baseline="0">
                          <a:ln>
                            <a:noFill/>
                          </a:ln>
                          <a:solidFill>
                            <a:schemeClr val="tx1"/>
                          </a:solidFill>
                          <a:effectLst/>
                          <a:latin typeface="Arial"/>
                          <a:cs typeface="Arial"/>
                        </a:rPr>
                        <a:t>Functional leaders will have at least two weeks to consult</a:t>
                      </a:r>
                      <a:r>
                        <a:rPr lang="en-US" sz="1400" b="0" i="0" u="none" strike="noStrike" cap="none" normalizeH="0" baseline="0">
                          <a:ln>
                            <a:noFill/>
                          </a:ln>
                          <a:solidFill>
                            <a:schemeClr val="tx1"/>
                          </a:solidFill>
                          <a:effectLst/>
                          <a:latin typeface="Arial"/>
                          <a:cs typeface="Arial"/>
                        </a:rPr>
                        <a:t>. </a:t>
                      </a:r>
                      <a:endPar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1"/>
                  </a:ext>
                </a:extLst>
              </a:tr>
              <a:tr h="615633">
                <a:tc>
                  <a:txBody>
                    <a:bodyPr/>
                    <a:lstStyle/>
                    <a:p>
                      <a:pPr marL="0" marR="0" lvl="0" indent="0" algn="l"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Establish performance goals</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R</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7F7C6"/>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C</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C</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endPar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rtl="0" eaLnBrk="1" fontAlgn="base" latinLnBrk="0" hangingPunct="1">
                        <a:lnSpc>
                          <a:spcPct val="100000"/>
                        </a:lnSpc>
                        <a:spcBef>
                          <a:spcPct val="30000"/>
                        </a:spcBef>
                        <a:spcAft>
                          <a:spcPct val="30000"/>
                        </a:spcAft>
                        <a:buFontTx/>
                        <a:buNone/>
                      </a:pPr>
                      <a:r>
                        <a:rPr kumimoji="0" lang="en-US" sz="1400" b="0" i="0" u="none" strike="noStrike" cap="none" normalizeH="0" baseline="0">
                          <a:ln>
                            <a:noFill/>
                          </a:ln>
                          <a:solidFill>
                            <a:schemeClr val="tx1"/>
                          </a:solidFill>
                          <a:effectLst/>
                          <a:latin typeface="Arial"/>
                          <a:cs typeface="Arial"/>
                        </a:rPr>
                        <a:t>Business leaders will cascade goals to individual contributor level</a:t>
                      </a:r>
                      <a:r>
                        <a:rPr lang="en-US" sz="1400" b="0" i="0" u="none" strike="noStrike" cap="none" normalizeH="0" baseline="0">
                          <a:ln>
                            <a:noFill/>
                          </a:ln>
                          <a:solidFill>
                            <a:schemeClr val="tx1"/>
                          </a:solidFill>
                          <a:effectLst/>
                          <a:latin typeface="Arial"/>
                          <a:cs typeface="Arial"/>
                        </a:rPr>
                        <a:t>. </a:t>
                      </a:r>
                      <a:endPar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2"/>
                  </a:ext>
                </a:extLst>
              </a:tr>
              <a:tr h="478873">
                <a:tc>
                  <a:txBody>
                    <a:bodyPr/>
                    <a:lstStyle/>
                    <a:p>
                      <a:pPr marL="0" marR="0" lvl="0" indent="0" algn="l"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Establish pricing strategy</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R, I</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7F7C6"/>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endPar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C</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I</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rtl="0" eaLnBrk="1" fontAlgn="base" latinLnBrk="0" hangingPunct="1">
                        <a:lnSpc>
                          <a:spcPct val="100000"/>
                        </a:lnSpc>
                        <a:spcBef>
                          <a:spcPct val="30000"/>
                        </a:spcBef>
                        <a:spcAft>
                          <a:spcPct val="30000"/>
                        </a:spcAft>
                        <a:buFontTx/>
                        <a:buNone/>
                      </a:pPr>
                      <a:r>
                        <a:rPr kumimoji="0" lang="en-US" sz="1400" b="0" i="0" u="none" strike="noStrike" cap="none" normalizeH="0" baseline="0">
                          <a:ln>
                            <a:noFill/>
                          </a:ln>
                          <a:solidFill>
                            <a:schemeClr val="tx1"/>
                          </a:solidFill>
                          <a:effectLst/>
                          <a:latin typeface="Arial"/>
                          <a:cs typeface="Arial"/>
                        </a:rPr>
                        <a:t>Pricing strategy must achieve no less than 10% ROI</a:t>
                      </a:r>
                      <a:r>
                        <a:rPr lang="en-US" sz="1400" b="0" i="0" u="none" strike="noStrike" cap="none" normalizeH="0" baseline="0">
                          <a:ln>
                            <a:noFill/>
                          </a:ln>
                          <a:solidFill>
                            <a:schemeClr val="tx1"/>
                          </a:solidFill>
                          <a:effectLst/>
                          <a:latin typeface="Arial"/>
                          <a:cs typeface="Arial"/>
                        </a:rPr>
                        <a:t>. </a:t>
                      </a:r>
                      <a:endPar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3"/>
                  </a:ext>
                </a:extLst>
              </a:tr>
              <a:tr h="683763">
                <a:tc>
                  <a:txBody>
                    <a:bodyPr/>
                    <a:lstStyle/>
                    <a:p>
                      <a:pPr marL="0" marR="0" lvl="0" indent="0" algn="l"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Execute pricing strategy</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A, C</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7F7C6"/>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R</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7F7C6"/>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r>
                        <a:rPr kumimoji="0" lang="en-US" sz="1400" b="0" i="0" u="none" strike="noStrike" cap="none" normalizeH="0" baseline="0">
                          <a:ln>
                            <a:noFill/>
                          </a:ln>
                          <a:solidFill>
                            <a:schemeClr val="tx1"/>
                          </a:solidFill>
                          <a:effectLst/>
                          <a:latin typeface="Arial"/>
                          <a:cs typeface="Arial"/>
                        </a:rPr>
                        <a:t>C</a:t>
                      </a: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77900" rtl="0" eaLnBrk="1" fontAlgn="base" latinLnBrk="0" hangingPunct="1">
                        <a:lnSpc>
                          <a:spcPct val="100000"/>
                        </a:lnSpc>
                        <a:spcBef>
                          <a:spcPct val="30000"/>
                        </a:spcBef>
                        <a:spcAft>
                          <a:spcPct val="30000"/>
                        </a:spcAft>
                        <a:buClrTx/>
                        <a:buSzTx/>
                        <a:buFontTx/>
                        <a:buNone/>
                        <a:tabLst/>
                      </a:pPr>
                      <a:endPar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rtl="0" eaLnBrk="1" fontAlgn="base" latinLnBrk="0" hangingPunct="1">
                        <a:lnSpc>
                          <a:spcPct val="100000"/>
                        </a:lnSpc>
                        <a:spcBef>
                          <a:spcPct val="30000"/>
                        </a:spcBef>
                        <a:spcAft>
                          <a:spcPct val="30000"/>
                        </a:spcAft>
                        <a:buFontTx/>
                        <a:buNone/>
                      </a:pPr>
                      <a:r>
                        <a:rPr kumimoji="0" lang="en-US" sz="1400" b="0" i="0" u="none" strike="noStrike" cap="none" normalizeH="0" baseline="0">
                          <a:ln>
                            <a:noFill/>
                          </a:ln>
                          <a:solidFill>
                            <a:schemeClr val="tx1"/>
                          </a:solidFill>
                          <a:effectLst/>
                          <a:latin typeface="Arial"/>
                          <a:cs typeface="Arial"/>
                        </a:rPr>
                        <a:t>Process owner may adjust pricing without permission as long as it is within 5% of target</a:t>
                      </a:r>
                      <a:r>
                        <a:rPr lang="en-US" sz="1400" b="0" i="0" u="none" strike="noStrike" cap="none" normalizeH="0" baseline="0">
                          <a:ln>
                            <a:noFill/>
                          </a:ln>
                          <a:solidFill>
                            <a:schemeClr val="tx1"/>
                          </a:solidFill>
                          <a:effectLst/>
                          <a:latin typeface="Arial"/>
                          <a:cs typeface="Arial"/>
                        </a:rPr>
                        <a:t>.  </a:t>
                      </a:r>
                      <a:endParaRPr kumimoji="0" 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25711" marR="25711" marT="25696" marB="2569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06292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2E12A-8567-C8FA-7CE4-32242EF633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D5A2CB-32B4-C4C2-EBA7-BC34F8ED57EC}"/>
              </a:ext>
            </a:extLst>
          </p:cNvPr>
          <p:cNvSpPr>
            <a:spLocks noGrp="1"/>
          </p:cNvSpPr>
          <p:nvPr>
            <p:ph type="title"/>
          </p:nvPr>
        </p:nvSpPr>
        <p:spPr/>
        <p:txBody>
          <a:bodyPr/>
          <a:lstStyle/>
          <a:p>
            <a:r>
              <a:rPr lang="en-US"/>
              <a:t>Decision Rights</a:t>
            </a:r>
            <a:r>
              <a:rPr lang="en-US" sz="2800"/>
              <a:t> (RACI)</a:t>
            </a:r>
            <a:endParaRPr lang="en-US"/>
          </a:p>
        </p:txBody>
      </p:sp>
      <p:sp>
        <p:nvSpPr>
          <p:cNvPr id="4" name="Text Placeholder 3">
            <a:extLst>
              <a:ext uri="{FF2B5EF4-FFF2-40B4-BE49-F238E27FC236}">
                <a16:creationId xmlns:a16="http://schemas.microsoft.com/office/drawing/2014/main" id="{2EE942D9-0184-55AF-19D5-D92C520AABE4}"/>
              </a:ext>
            </a:extLst>
          </p:cNvPr>
          <p:cNvSpPr>
            <a:spLocks noGrp="1"/>
          </p:cNvSpPr>
          <p:nvPr>
            <p:ph type="body" sz="quarter" idx="11"/>
          </p:nvPr>
        </p:nvSpPr>
        <p:spPr/>
        <p:txBody>
          <a:bodyPr/>
          <a:lstStyle/>
          <a:p>
            <a:r>
              <a:rPr lang="en-US"/>
              <a:t>Example</a:t>
            </a:r>
          </a:p>
        </p:txBody>
      </p:sp>
      <p:graphicFrame>
        <p:nvGraphicFramePr>
          <p:cNvPr id="6" name="Content Placeholder 6">
            <a:extLst>
              <a:ext uri="{FF2B5EF4-FFF2-40B4-BE49-F238E27FC236}">
                <a16:creationId xmlns:a16="http://schemas.microsoft.com/office/drawing/2014/main" id="{7EB36277-B761-2DE3-8891-09804FE2BB37}"/>
              </a:ext>
            </a:extLst>
          </p:cNvPr>
          <p:cNvGraphicFramePr>
            <a:graphicFrameLocks/>
          </p:cNvGraphicFramePr>
          <p:nvPr/>
        </p:nvGraphicFramePr>
        <p:xfrm>
          <a:off x="876300" y="1257300"/>
          <a:ext cx="10652755" cy="4859333"/>
        </p:xfrm>
        <a:graphic>
          <a:graphicData uri="http://schemas.openxmlformats.org/drawingml/2006/table">
            <a:tbl>
              <a:tblPr/>
              <a:tblGrid>
                <a:gridCol w="1714958">
                  <a:extLst>
                    <a:ext uri="{9D8B030D-6E8A-4147-A177-3AD203B41FA5}">
                      <a16:colId xmlns:a16="http://schemas.microsoft.com/office/drawing/2014/main" val="20000"/>
                    </a:ext>
                  </a:extLst>
                </a:gridCol>
                <a:gridCol w="812527">
                  <a:extLst>
                    <a:ext uri="{9D8B030D-6E8A-4147-A177-3AD203B41FA5}">
                      <a16:colId xmlns:a16="http://schemas.microsoft.com/office/drawing/2014/main" val="20001"/>
                    </a:ext>
                  </a:extLst>
                </a:gridCol>
                <a:gridCol w="812527">
                  <a:extLst>
                    <a:ext uri="{9D8B030D-6E8A-4147-A177-3AD203B41FA5}">
                      <a16:colId xmlns:a16="http://schemas.microsoft.com/office/drawing/2014/main" val="20002"/>
                    </a:ext>
                  </a:extLst>
                </a:gridCol>
                <a:gridCol w="812527">
                  <a:extLst>
                    <a:ext uri="{9D8B030D-6E8A-4147-A177-3AD203B41FA5}">
                      <a16:colId xmlns:a16="http://schemas.microsoft.com/office/drawing/2014/main" val="20003"/>
                    </a:ext>
                  </a:extLst>
                </a:gridCol>
                <a:gridCol w="812527">
                  <a:extLst>
                    <a:ext uri="{9D8B030D-6E8A-4147-A177-3AD203B41FA5}">
                      <a16:colId xmlns:a16="http://schemas.microsoft.com/office/drawing/2014/main" val="20004"/>
                    </a:ext>
                  </a:extLst>
                </a:gridCol>
                <a:gridCol w="812527">
                  <a:extLst>
                    <a:ext uri="{9D8B030D-6E8A-4147-A177-3AD203B41FA5}">
                      <a16:colId xmlns:a16="http://schemas.microsoft.com/office/drawing/2014/main" val="20005"/>
                    </a:ext>
                  </a:extLst>
                </a:gridCol>
                <a:gridCol w="812527">
                  <a:extLst>
                    <a:ext uri="{9D8B030D-6E8A-4147-A177-3AD203B41FA5}">
                      <a16:colId xmlns:a16="http://schemas.microsoft.com/office/drawing/2014/main" val="20006"/>
                    </a:ext>
                  </a:extLst>
                </a:gridCol>
                <a:gridCol w="812527">
                  <a:extLst>
                    <a:ext uri="{9D8B030D-6E8A-4147-A177-3AD203B41FA5}">
                      <a16:colId xmlns:a16="http://schemas.microsoft.com/office/drawing/2014/main" val="20007"/>
                    </a:ext>
                  </a:extLst>
                </a:gridCol>
                <a:gridCol w="812527">
                  <a:extLst>
                    <a:ext uri="{9D8B030D-6E8A-4147-A177-3AD203B41FA5}">
                      <a16:colId xmlns:a16="http://schemas.microsoft.com/office/drawing/2014/main" val="20008"/>
                    </a:ext>
                  </a:extLst>
                </a:gridCol>
                <a:gridCol w="812527">
                  <a:extLst>
                    <a:ext uri="{9D8B030D-6E8A-4147-A177-3AD203B41FA5}">
                      <a16:colId xmlns:a16="http://schemas.microsoft.com/office/drawing/2014/main" val="20009"/>
                    </a:ext>
                  </a:extLst>
                </a:gridCol>
                <a:gridCol w="812527">
                  <a:extLst>
                    <a:ext uri="{9D8B030D-6E8A-4147-A177-3AD203B41FA5}">
                      <a16:colId xmlns:a16="http://schemas.microsoft.com/office/drawing/2014/main" val="20010"/>
                    </a:ext>
                  </a:extLst>
                </a:gridCol>
                <a:gridCol w="812527">
                  <a:extLst>
                    <a:ext uri="{9D8B030D-6E8A-4147-A177-3AD203B41FA5}">
                      <a16:colId xmlns:a16="http://schemas.microsoft.com/office/drawing/2014/main" val="20011"/>
                    </a:ext>
                  </a:extLst>
                </a:gridCol>
              </a:tblGrid>
              <a:tr h="233739">
                <a:tc>
                  <a:txBody>
                    <a:bodyPr/>
                    <a:lstStyle/>
                    <a:p>
                      <a:pPr algn="l" fontAlgn="b"/>
                      <a:endParaRPr lang="en-US" sz="1000" b="0" i="0" u="none" strike="noStrike">
                        <a:solidFill>
                          <a:schemeClr val="tx1"/>
                        </a:solidFill>
                        <a:effectLst/>
                        <a:latin typeface="+mn-lt"/>
                        <a:ea typeface="Arial Narrow" charset="0"/>
                        <a:cs typeface="Arial Narrow" charset="0"/>
                      </a:endParaRPr>
                    </a:p>
                  </a:txBody>
                  <a:tcPr marL="6902" marR="6902" marT="6902" marB="0" anchor="b">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gridSpan="11">
                  <a:txBody>
                    <a:bodyPr/>
                    <a:lstStyle/>
                    <a:p>
                      <a:pPr algn="l" fontAlgn="b"/>
                      <a:r>
                        <a:rPr lang="en-US" sz="1400" b="1" i="0" u="none" strike="noStrike">
                          <a:solidFill>
                            <a:schemeClr val="tx1"/>
                          </a:solidFill>
                          <a:effectLst/>
                          <a:latin typeface="+mn-lt"/>
                          <a:ea typeface="Arial Narrow" charset="0"/>
                          <a:cs typeface="Arial Narrow" charset="0"/>
                        </a:rPr>
                        <a:t>Roles</a:t>
                      </a:r>
                      <a:r>
                        <a:rPr lang="en-US" sz="1000" b="1" i="0" u="none" strike="noStrike">
                          <a:solidFill>
                            <a:schemeClr val="tx1"/>
                          </a:solidFill>
                          <a:effectLst/>
                          <a:latin typeface="+mn-lt"/>
                          <a:ea typeface="Arial Narrow" charset="0"/>
                          <a:cs typeface="Arial Narrow" charset="0"/>
                        </a:rPr>
                        <a:t>:</a:t>
                      </a:r>
                    </a:p>
                  </a:txBody>
                  <a:tcPr marL="6902" marR="6902" marT="6902" marB="0" anchor="b">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hMerge="1">
                  <a:txBody>
                    <a:bodyPr/>
                    <a:lstStyle/>
                    <a:p>
                      <a:pPr algn="l" fontAlgn="b"/>
                      <a:endParaRPr lang="en-US" sz="800" b="0" i="0" u="none" strike="noStrike">
                        <a:solidFill>
                          <a:srgbClr val="000000"/>
                        </a:solidFill>
                        <a:effectLst/>
                        <a:latin typeface="+mn-lt"/>
                      </a:endParaRPr>
                    </a:p>
                  </a:txBody>
                  <a:tcPr marL="6902" marR="6902" marT="6902" marB="0" anchor="b">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hMerge="1">
                  <a:txBody>
                    <a:bodyPr/>
                    <a:lstStyle/>
                    <a:p>
                      <a:pPr algn="l" fontAlgn="b"/>
                      <a:endParaRPr lang="en-US" sz="800" b="0" i="0" u="none" strike="noStrike">
                        <a:solidFill>
                          <a:srgbClr val="000000"/>
                        </a:solidFill>
                        <a:effectLst/>
                        <a:latin typeface="+mn-lt"/>
                      </a:endParaRPr>
                    </a:p>
                  </a:txBody>
                  <a:tcPr marL="6902" marR="6902" marT="6902" marB="0" anchor="b">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hMerge="1">
                  <a:txBody>
                    <a:bodyPr/>
                    <a:lstStyle/>
                    <a:p>
                      <a:pPr algn="l" fontAlgn="b"/>
                      <a:endParaRPr lang="en-US" sz="800" b="0" i="0" u="none" strike="noStrike">
                        <a:solidFill>
                          <a:srgbClr val="000000"/>
                        </a:solidFill>
                        <a:effectLst/>
                        <a:latin typeface="+mn-lt"/>
                      </a:endParaRPr>
                    </a:p>
                  </a:txBody>
                  <a:tcPr marL="6902" marR="6902" marT="6902" marB="0" anchor="b">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hMerge="1">
                  <a:txBody>
                    <a:bodyPr/>
                    <a:lstStyle/>
                    <a:p>
                      <a:pPr algn="l" fontAlgn="b"/>
                      <a:endParaRPr lang="en-US" sz="800" b="0" i="0" u="none" strike="noStrike">
                        <a:solidFill>
                          <a:srgbClr val="000000"/>
                        </a:solidFill>
                        <a:effectLst/>
                        <a:latin typeface="+mn-lt"/>
                      </a:endParaRPr>
                    </a:p>
                  </a:txBody>
                  <a:tcPr marL="6902" marR="6902" marT="6902" marB="0" anchor="b">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hMerge="1">
                  <a:txBody>
                    <a:bodyPr/>
                    <a:lstStyle/>
                    <a:p>
                      <a:pPr algn="l" fontAlgn="b"/>
                      <a:endParaRPr lang="en-US" sz="800" b="0" i="0" u="none" strike="noStrike">
                        <a:solidFill>
                          <a:srgbClr val="000000"/>
                        </a:solidFill>
                        <a:effectLst/>
                        <a:latin typeface="+mn-lt"/>
                      </a:endParaRPr>
                    </a:p>
                  </a:txBody>
                  <a:tcPr marL="6902" marR="6902" marT="6902" marB="0" anchor="b">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hMerge="1">
                  <a:txBody>
                    <a:bodyPr/>
                    <a:lstStyle/>
                    <a:p>
                      <a:pPr algn="l" fontAlgn="b"/>
                      <a:endParaRPr lang="en-US" sz="800" b="0" i="0" u="none" strike="noStrike">
                        <a:solidFill>
                          <a:srgbClr val="000000"/>
                        </a:solidFill>
                        <a:effectLst/>
                        <a:latin typeface="+mn-lt"/>
                      </a:endParaRPr>
                    </a:p>
                  </a:txBody>
                  <a:tcPr marL="6902" marR="6902" marT="6902" marB="0" anchor="b">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hMerge="1">
                  <a:txBody>
                    <a:bodyPr/>
                    <a:lstStyle/>
                    <a:p>
                      <a:pPr algn="l" fontAlgn="b"/>
                      <a:endParaRPr lang="en-US" sz="800" b="0" i="0" u="none" strike="noStrike">
                        <a:solidFill>
                          <a:srgbClr val="000000"/>
                        </a:solidFill>
                        <a:effectLst/>
                        <a:latin typeface="+mn-lt"/>
                      </a:endParaRPr>
                    </a:p>
                  </a:txBody>
                  <a:tcPr marL="6902" marR="6902" marT="6902" marB="0" anchor="b">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hMerge="1">
                  <a:txBody>
                    <a:bodyPr/>
                    <a:lstStyle/>
                    <a:p>
                      <a:pPr algn="l" fontAlgn="b"/>
                      <a:endParaRPr lang="en-US" sz="800" b="0" i="0" u="none" strike="noStrike">
                        <a:solidFill>
                          <a:srgbClr val="000000"/>
                        </a:solidFill>
                        <a:effectLst/>
                        <a:latin typeface="+mn-lt"/>
                      </a:endParaRPr>
                    </a:p>
                  </a:txBody>
                  <a:tcPr marL="6902" marR="6902" marT="6902" marB="0" anchor="b">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hMerge="1">
                  <a:txBody>
                    <a:bodyPr/>
                    <a:lstStyle/>
                    <a:p>
                      <a:pPr algn="l" fontAlgn="b"/>
                      <a:endParaRPr lang="en-US" sz="800" b="0" i="0" u="none" strike="noStrike">
                        <a:solidFill>
                          <a:srgbClr val="000000"/>
                        </a:solidFill>
                        <a:effectLst/>
                        <a:latin typeface="+mn-lt"/>
                      </a:endParaRPr>
                    </a:p>
                  </a:txBody>
                  <a:tcPr marL="6902" marR="6902" marT="6902" marB="0" anchor="b">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hMerge="1">
                  <a:txBody>
                    <a:bodyPr/>
                    <a:lstStyle/>
                    <a:p>
                      <a:pPr algn="l" fontAlgn="b"/>
                      <a:endParaRPr lang="en-US" sz="800" b="0" i="0" u="none" strike="noStrike">
                        <a:solidFill>
                          <a:srgbClr val="000000"/>
                        </a:solidFill>
                        <a:effectLst/>
                        <a:latin typeface="+mn-lt"/>
                      </a:endParaRPr>
                    </a:p>
                  </a:txBody>
                  <a:tcPr marL="6902" marR="6902" marT="6902" marB="0" anchor="b">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0000"/>
                  </a:ext>
                </a:extLst>
              </a:tr>
              <a:tr h="479665">
                <a:tc>
                  <a:txBody>
                    <a:bodyPr/>
                    <a:lstStyle/>
                    <a:p>
                      <a:pPr algn="l" fontAlgn="b">
                        <a:lnSpc>
                          <a:spcPct val="90000"/>
                        </a:lnSpc>
                      </a:pPr>
                      <a:r>
                        <a:rPr lang="en-US" sz="1400" b="1" i="0" u="none" strike="noStrike">
                          <a:solidFill>
                            <a:schemeClr val="bg1"/>
                          </a:solidFill>
                          <a:effectLst/>
                          <a:latin typeface="Arial" panose="020B0604020202020204" pitchFamily="34" charset="0"/>
                          <a:ea typeface="Arial Narrow" charset="0"/>
                          <a:cs typeface="Arial" panose="020B0604020202020204" pitchFamily="34" charset="0"/>
                        </a:rPr>
                        <a:t>Decision:</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pPr algn="ctr" fontAlgn="b"/>
                      <a:r>
                        <a:rPr lang="en-US" sz="800" b="0" i="0" u="none" strike="noStrike">
                          <a:solidFill>
                            <a:schemeClr val="tx1"/>
                          </a:solidFill>
                          <a:effectLst/>
                          <a:latin typeface="Arial"/>
                          <a:ea typeface="Arial Narrow" charset="0"/>
                          <a:cs typeface="Arial"/>
                        </a:rPr>
                        <a:t>Head of US Quality Operations</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pPr algn="ctr" fontAlgn="b"/>
                      <a:r>
                        <a:rPr lang="en-US" sz="800" b="0" i="0" u="none" strike="noStrike">
                          <a:solidFill>
                            <a:schemeClr val="tx1"/>
                          </a:solidFill>
                          <a:effectLst/>
                          <a:latin typeface="Arial"/>
                          <a:ea typeface="Arial Narrow" charset="0"/>
                          <a:cs typeface="Arial"/>
                        </a:rPr>
                        <a:t>Head of Analytical Operations</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pPr algn="ctr" fontAlgn="b"/>
                      <a:r>
                        <a:rPr lang="en-US" sz="800" b="0" i="0" u="none" strike="noStrike">
                          <a:solidFill>
                            <a:schemeClr val="tx1"/>
                          </a:solidFill>
                          <a:effectLst/>
                          <a:latin typeface="Arial"/>
                          <a:ea typeface="Arial Narrow" charset="0"/>
                          <a:cs typeface="Arial"/>
                        </a:rPr>
                        <a:t>Head of Corporate Quality</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pPr algn="ctr" fontAlgn="b"/>
                      <a:r>
                        <a:rPr lang="en-US" sz="800" b="0" i="0" u="none" strike="noStrike">
                          <a:solidFill>
                            <a:schemeClr val="tx1"/>
                          </a:solidFill>
                          <a:effectLst/>
                          <a:latin typeface="Arial"/>
                          <a:ea typeface="Arial Narrow" charset="0"/>
                          <a:cs typeface="Arial"/>
                        </a:rPr>
                        <a:t>Head of New Product and Technical Support</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pPr algn="ctr" fontAlgn="b"/>
                      <a:r>
                        <a:rPr lang="en-US" sz="800" b="0" i="0" u="none" strike="noStrike">
                          <a:solidFill>
                            <a:schemeClr val="tx1"/>
                          </a:solidFill>
                          <a:effectLst/>
                          <a:latin typeface="Arial"/>
                          <a:ea typeface="Arial Narrow" charset="0"/>
                          <a:cs typeface="Arial"/>
                        </a:rPr>
                        <a:t>Head of Quality Business Planning and Programs</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pPr algn="ctr" fontAlgn="b"/>
                      <a:r>
                        <a:rPr lang="en-US" sz="800" b="0" i="0" u="none" strike="noStrike">
                          <a:solidFill>
                            <a:schemeClr val="tx1"/>
                          </a:solidFill>
                          <a:effectLst/>
                          <a:latin typeface="Arial"/>
                          <a:ea typeface="Arial Narrow" charset="0"/>
                          <a:cs typeface="Arial"/>
                        </a:rPr>
                        <a:t>SVP of Quality</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pPr algn="ctr" fontAlgn="b"/>
                      <a:r>
                        <a:rPr lang="en-US" sz="800" b="0" i="0" u="none" strike="noStrike">
                          <a:solidFill>
                            <a:schemeClr val="tx1"/>
                          </a:solidFill>
                          <a:effectLst/>
                          <a:latin typeface="Arial"/>
                          <a:ea typeface="Arial Narrow" charset="0"/>
                          <a:cs typeface="Arial"/>
                        </a:rPr>
                        <a:t>QLT</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pPr algn="ctr" fontAlgn="b"/>
                      <a:r>
                        <a:rPr lang="en-US" sz="800" b="0" i="0" u="none" strike="noStrike">
                          <a:solidFill>
                            <a:schemeClr val="tx1"/>
                          </a:solidFill>
                          <a:effectLst/>
                          <a:latin typeface="Arial"/>
                          <a:ea typeface="Arial Narrow" charset="0"/>
                          <a:cs typeface="Arial"/>
                        </a:rPr>
                        <a:t>EQLT</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pPr algn="ctr" fontAlgn="b"/>
                      <a:r>
                        <a:rPr lang="en-US" sz="800" b="0" i="0" u="none" strike="noStrike">
                          <a:solidFill>
                            <a:schemeClr val="tx1"/>
                          </a:solidFill>
                          <a:effectLst/>
                          <a:latin typeface="Arial"/>
                          <a:ea typeface="Arial Narrow" charset="0"/>
                          <a:cs typeface="Arial"/>
                        </a:rPr>
                        <a:t>Finance</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pPr algn="ctr" fontAlgn="b"/>
                      <a:r>
                        <a:rPr lang="en-US" sz="800" b="0" i="0" u="none" strike="noStrike">
                          <a:solidFill>
                            <a:schemeClr val="tx1"/>
                          </a:solidFill>
                          <a:effectLst/>
                          <a:latin typeface="Arial"/>
                          <a:ea typeface="Arial Narrow" charset="0"/>
                          <a:cs typeface="Arial"/>
                        </a:rPr>
                        <a:t>Supply Chain</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pPr algn="ctr" fontAlgn="b"/>
                      <a:r>
                        <a:rPr lang="en-US" sz="800" b="0" i="0" u="none" strike="noStrike">
                          <a:solidFill>
                            <a:schemeClr val="tx1"/>
                          </a:solidFill>
                          <a:effectLst/>
                          <a:latin typeface="Arial"/>
                          <a:ea typeface="Arial Narrow" charset="0"/>
                          <a:cs typeface="Arial"/>
                        </a:rPr>
                        <a:t>IT</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extLst>
                  <a:ext uri="{0D108BD9-81ED-4DB2-BD59-A6C34878D82A}">
                    <a16:rowId xmlns:a16="http://schemas.microsoft.com/office/drawing/2014/main" val="10001"/>
                  </a:ext>
                </a:extLst>
              </a:tr>
              <a:tr h="342990">
                <a:tc>
                  <a:txBody>
                    <a:bodyPr/>
                    <a:lstStyle/>
                    <a:p>
                      <a:pPr algn="l" fontAlgn="b">
                        <a:lnSpc>
                          <a:spcPct val="90000"/>
                        </a:lnSpc>
                      </a:pPr>
                      <a:r>
                        <a:rPr lang="en-US" sz="800" b="1" i="0" u="none" strike="noStrike">
                          <a:solidFill>
                            <a:schemeClr val="tx1"/>
                          </a:solidFill>
                          <a:effectLst/>
                          <a:latin typeface="Arial" panose="020B0604020202020204" pitchFamily="34" charset="0"/>
                          <a:ea typeface="Arial Narrow" charset="0"/>
                          <a:cs typeface="Arial" panose="020B0604020202020204" pitchFamily="34" charset="0"/>
                        </a:rPr>
                        <a:t>Assure GMPs</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0" i="0" u="none" strike="noStrike">
                          <a:solidFill>
                            <a:schemeClr val="tx1"/>
                          </a:solidFill>
                          <a:effectLst/>
                          <a:latin typeface="Arial"/>
                          <a:ea typeface="Arial Narrow" charset="0"/>
                          <a:cs typeface="Arial"/>
                        </a:rPr>
                        <a:t>R</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5">
                        <a:lumMod val="20000"/>
                        <a:lumOff val="80000"/>
                      </a:schemeClr>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42990">
                <a:tc>
                  <a:txBody>
                    <a:bodyPr/>
                    <a:lstStyle/>
                    <a:p>
                      <a:pPr algn="l" fontAlgn="b">
                        <a:lnSpc>
                          <a:spcPct val="90000"/>
                        </a:lnSpc>
                      </a:pPr>
                      <a:r>
                        <a:rPr lang="en-US" sz="800" b="1" i="0" u="none" strike="noStrike">
                          <a:solidFill>
                            <a:schemeClr val="tx1"/>
                          </a:solidFill>
                          <a:effectLst/>
                          <a:latin typeface="Arial" panose="020B0604020202020204" pitchFamily="34" charset="0"/>
                          <a:ea typeface="Arial Narrow" charset="0"/>
                          <a:cs typeface="Arial" panose="020B0604020202020204" pitchFamily="34" charset="0"/>
                        </a:rPr>
                        <a:t>Disposition decision</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0" i="0" u="none" strike="noStrike">
                          <a:solidFill>
                            <a:schemeClr val="tx1"/>
                          </a:solidFill>
                          <a:effectLst/>
                          <a:latin typeface="Arial"/>
                          <a:ea typeface="Arial Narrow" charset="0"/>
                          <a:cs typeface="Arial"/>
                        </a:rPr>
                        <a:t>R</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5">
                        <a:lumMod val="20000"/>
                        <a:lumOff val="80000"/>
                      </a:schemeClr>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I</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I</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42990">
                <a:tc>
                  <a:txBody>
                    <a:bodyPr/>
                    <a:lstStyle/>
                    <a:p>
                      <a:pPr algn="l" fontAlgn="b">
                        <a:lnSpc>
                          <a:spcPct val="90000"/>
                        </a:lnSpc>
                      </a:pPr>
                      <a:r>
                        <a:rPr lang="en-US" sz="800" b="1" i="0" u="none" strike="noStrike">
                          <a:solidFill>
                            <a:schemeClr val="tx1"/>
                          </a:solidFill>
                          <a:effectLst/>
                          <a:latin typeface="Arial" panose="020B0604020202020204" pitchFamily="34" charset="0"/>
                          <a:ea typeface="Arial Narrow" charset="0"/>
                          <a:cs typeface="Arial" panose="020B0604020202020204" pitchFamily="34" charset="0"/>
                        </a:rPr>
                        <a:t>Define/decide system for KM/data management</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R</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5">
                        <a:lumMod val="20000"/>
                        <a:lumOff val="80000"/>
                      </a:schemeClr>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A</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5">
                        <a:lumMod val="20000"/>
                        <a:lumOff val="80000"/>
                      </a:schemeClr>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48034">
                <a:tc>
                  <a:txBody>
                    <a:bodyPr/>
                    <a:lstStyle/>
                    <a:p>
                      <a:pPr algn="l" fontAlgn="b">
                        <a:lnSpc>
                          <a:spcPct val="90000"/>
                        </a:lnSpc>
                      </a:pPr>
                      <a:r>
                        <a:rPr lang="en-US" sz="800" b="1" i="0" u="none" strike="noStrike">
                          <a:solidFill>
                            <a:schemeClr val="tx1"/>
                          </a:solidFill>
                          <a:effectLst/>
                          <a:latin typeface="Arial" panose="020B0604020202020204" pitchFamily="34" charset="0"/>
                          <a:ea typeface="Arial Narrow" charset="0"/>
                          <a:cs typeface="Arial" panose="020B0604020202020204" pitchFamily="34" charset="0"/>
                        </a:rPr>
                        <a:t>Define and manage global directives (regulatory interpretation)</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R</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5">
                        <a:lumMod val="20000"/>
                        <a:lumOff val="80000"/>
                      </a:schemeClr>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A</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5">
                        <a:lumMod val="20000"/>
                        <a:lumOff val="80000"/>
                      </a:schemeClr>
                    </a:solidFill>
                  </a:tcPr>
                </a:tc>
                <a:tc>
                  <a:txBody>
                    <a:bodyPr/>
                    <a:lstStyle/>
                    <a:p>
                      <a:pPr algn="ctr" fontAlgn="ctr"/>
                      <a:r>
                        <a:rPr lang="en-US" sz="800" b="0" i="0" u="none" strike="noStrike">
                          <a:solidFill>
                            <a:schemeClr val="tx1"/>
                          </a:solidFill>
                          <a:effectLst/>
                          <a:latin typeface="Arial"/>
                          <a:ea typeface="Arial Narrow" charset="0"/>
                          <a:cs typeface="Arial"/>
                        </a:rPr>
                        <a:t>I</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42990">
                <a:tc>
                  <a:txBody>
                    <a:bodyPr/>
                    <a:lstStyle/>
                    <a:p>
                      <a:pPr algn="l" fontAlgn="b">
                        <a:lnSpc>
                          <a:spcPct val="90000"/>
                        </a:lnSpc>
                      </a:pPr>
                      <a:r>
                        <a:rPr lang="en-US" sz="800" b="1" i="0" u="none" strike="noStrike">
                          <a:solidFill>
                            <a:schemeClr val="tx1"/>
                          </a:solidFill>
                          <a:effectLst/>
                          <a:latin typeface="Arial" panose="020B0604020202020204" pitchFamily="34" charset="0"/>
                          <a:ea typeface="Arial Narrow" charset="0"/>
                          <a:cs typeface="Arial" panose="020B0604020202020204" pitchFamily="34" charset="0"/>
                        </a:rPr>
                        <a:t>Utilization of global budget</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R</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5">
                        <a:lumMod val="20000"/>
                        <a:lumOff val="80000"/>
                      </a:schemeClr>
                    </a:solidFill>
                  </a:tcPr>
                </a:tc>
                <a:tc>
                  <a:txBody>
                    <a:bodyPr/>
                    <a:lstStyle/>
                    <a:p>
                      <a:pPr algn="ctr" fontAlgn="ctr"/>
                      <a:r>
                        <a:rPr lang="en-US" sz="800" b="0" i="0" u="none" strike="noStrike">
                          <a:solidFill>
                            <a:schemeClr val="tx1"/>
                          </a:solidFill>
                          <a:effectLst/>
                          <a:latin typeface="Arial"/>
                          <a:ea typeface="Arial Narrow" charset="0"/>
                          <a:cs typeface="Arial"/>
                        </a:rPr>
                        <a:t>A</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5">
                        <a:lumMod val="20000"/>
                        <a:lumOff val="80000"/>
                      </a:schemeClr>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I</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I</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I</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42990">
                <a:tc>
                  <a:txBody>
                    <a:bodyPr/>
                    <a:lstStyle/>
                    <a:p>
                      <a:pPr algn="l" fontAlgn="b">
                        <a:lnSpc>
                          <a:spcPct val="90000"/>
                        </a:lnSpc>
                      </a:pPr>
                      <a:r>
                        <a:rPr lang="en-US" sz="800" b="1" i="0" u="none" strike="noStrike">
                          <a:solidFill>
                            <a:schemeClr val="tx1"/>
                          </a:solidFill>
                          <a:effectLst/>
                          <a:latin typeface="Arial" panose="020B0604020202020204" pitchFamily="34" charset="0"/>
                          <a:ea typeface="Arial Narrow" charset="0"/>
                          <a:cs typeface="Arial" panose="020B0604020202020204" pitchFamily="34" charset="0"/>
                        </a:rPr>
                        <a:t>Set quality strategy</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lumMod val="20000"/>
                        <a:lumOff val="80000"/>
                      </a:schemeClr>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A</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5">
                        <a:lumMod val="20000"/>
                        <a:lumOff val="80000"/>
                      </a:schemeClr>
                    </a:solidFill>
                  </a:tcPr>
                </a:tc>
                <a:tc>
                  <a:txBody>
                    <a:bodyPr/>
                    <a:lstStyle/>
                    <a:p>
                      <a:pPr algn="ctr" fontAlgn="ctr"/>
                      <a:r>
                        <a:rPr lang="en-US" sz="800" b="0" i="0" u="none" strike="noStrike">
                          <a:solidFill>
                            <a:schemeClr val="tx1"/>
                          </a:solidFill>
                          <a:effectLst/>
                          <a:latin typeface="Arial"/>
                          <a:ea typeface="Arial Narrow" charset="0"/>
                          <a:cs typeface="Arial"/>
                        </a:rPr>
                        <a:t>R</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5">
                        <a:lumMod val="20000"/>
                        <a:lumOff val="80000"/>
                      </a:schemeClr>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42990">
                <a:tc>
                  <a:txBody>
                    <a:bodyPr/>
                    <a:lstStyle/>
                    <a:p>
                      <a:pPr algn="l" fontAlgn="b">
                        <a:lnSpc>
                          <a:spcPct val="90000"/>
                        </a:lnSpc>
                      </a:pPr>
                      <a:r>
                        <a:rPr lang="en-US" sz="800" b="1" i="0" u="none" strike="noStrike">
                          <a:solidFill>
                            <a:schemeClr val="tx1"/>
                          </a:solidFill>
                          <a:effectLst/>
                          <a:latin typeface="Arial" panose="020B0604020202020204" pitchFamily="34" charset="0"/>
                          <a:ea typeface="Arial Narrow" charset="0"/>
                          <a:cs typeface="Arial" panose="020B0604020202020204" pitchFamily="34" charset="0"/>
                        </a:rPr>
                        <a:t>Facilitate strategic planning process</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lumMod val="20000"/>
                        <a:lumOff val="80000"/>
                      </a:schemeClr>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R</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5">
                        <a:lumMod val="20000"/>
                        <a:lumOff val="80000"/>
                      </a:schemeClr>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342990">
                <a:tc>
                  <a:txBody>
                    <a:bodyPr/>
                    <a:lstStyle/>
                    <a:p>
                      <a:pPr algn="l" fontAlgn="b">
                        <a:lnSpc>
                          <a:spcPct val="90000"/>
                        </a:lnSpc>
                      </a:pPr>
                      <a:r>
                        <a:rPr lang="en-US" sz="800" b="1" i="0" u="none" strike="noStrike">
                          <a:solidFill>
                            <a:schemeClr val="tx1"/>
                          </a:solidFill>
                          <a:effectLst/>
                          <a:latin typeface="Arial" panose="020B0604020202020204" pitchFamily="34" charset="0"/>
                          <a:ea typeface="Arial Narrow" charset="0"/>
                          <a:cs typeface="Arial" panose="020B0604020202020204" pitchFamily="34" charset="0"/>
                        </a:rPr>
                        <a:t>Defining goals and priorities</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lumMod val="20000"/>
                        <a:lumOff val="80000"/>
                      </a:schemeClr>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A</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5">
                        <a:lumMod val="20000"/>
                        <a:lumOff val="80000"/>
                      </a:schemeClr>
                    </a:solidFill>
                  </a:tcPr>
                </a:tc>
                <a:tc>
                  <a:txBody>
                    <a:bodyPr/>
                    <a:lstStyle/>
                    <a:p>
                      <a:pPr algn="ctr" fontAlgn="ctr"/>
                      <a:r>
                        <a:rPr lang="en-US" sz="800" b="0" i="0" u="none" strike="noStrike">
                          <a:solidFill>
                            <a:schemeClr val="tx1"/>
                          </a:solidFill>
                          <a:effectLst/>
                          <a:latin typeface="Arial"/>
                          <a:ea typeface="Arial Narrow" charset="0"/>
                          <a:cs typeface="Arial"/>
                        </a:rPr>
                        <a:t>R</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5">
                        <a:lumMod val="20000"/>
                        <a:lumOff val="80000"/>
                      </a:schemeClr>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342990">
                <a:tc>
                  <a:txBody>
                    <a:bodyPr/>
                    <a:lstStyle/>
                    <a:p>
                      <a:pPr algn="l" fontAlgn="b">
                        <a:lnSpc>
                          <a:spcPct val="90000"/>
                        </a:lnSpc>
                      </a:pPr>
                      <a:r>
                        <a:rPr lang="en-US" sz="800" b="1" i="0" u="none" strike="noStrike">
                          <a:solidFill>
                            <a:schemeClr val="tx1"/>
                          </a:solidFill>
                          <a:effectLst/>
                          <a:latin typeface="Arial" panose="020B0604020202020204" pitchFamily="34" charset="0"/>
                          <a:ea typeface="Arial Narrow" charset="0"/>
                          <a:cs typeface="Arial" panose="020B0604020202020204" pitchFamily="34" charset="0"/>
                        </a:rPr>
                        <a:t>Set expectation for data availability</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R</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5">
                        <a:lumMod val="20000"/>
                        <a:lumOff val="80000"/>
                      </a:schemeClr>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342990">
                <a:tc>
                  <a:txBody>
                    <a:bodyPr/>
                    <a:lstStyle/>
                    <a:p>
                      <a:pPr algn="l" fontAlgn="b">
                        <a:lnSpc>
                          <a:spcPct val="90000"/>
                        </a:lnSpc>
                      </a:pPr>
                      <a:r>
                        <a:rPr lang="en-US" sz="800" b="1" i="0" u="none" strike="noStrike">
                          <a:solidFill>
                            <a:schemeClr val="tx1"/>
                          </a:solidFill>
                          <a:effectLst/>
                          <a:latin typeface="Arial" panose="020B0604020202020204" pitchFamily="34" charset="0"/>
                          <a:ea typeface="Arial Narrow" charset="0"/>
                          <a:cs typeface="Arial" panose="020B0604020202020204" pitchFamily="34" charset="0"/>
                        </a:rPr>
                        <a:t>External vs. internal testing</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lumMod val="20000"/>
                        <a:lumOff val="80000"/>
                      </a:schemeClr>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R</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5">
                        <a:lumMod val="20000"/>
                        <a:lumOff val="80000"/>
                      </a:schemeClr>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I</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I</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r h="348034">
                <a:tc>
                  <a:txBody>
                    <a:bodyPr/>
                    <a:lstStyle/>
                    <a:p>
                      <a:pPr algn="l" fontAlgn="b">
                        <a:lnSpc>
                          <a:spcPct val="90000"/>
                        </a:lnSpc>
                      </a:pPr>
                      <a:r>
                        <a:rPr lang="en-US" sz="800" b="1" i="0" u="none" strike="noStrike">
                          <a:solidFill>
                            <a:schemeClr val="tx1"/>
                          </a:solidFill>
                          <a:effectLst/>
                          <a:latin typeface="Arial" panose="020B0604020202020204" pitchFamily="34" charset="0"/>
                          <a:ea typeface="Arial Narrow" charset="0"/>
                          <a:cs typeface="Arial" panose="020B0604020202020204" pitchFamily="34" charset="0"/>
                        </a:rPr>
                        <a:t>New technology implementation strategy (Device)</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R</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5">
                        <a:lumMod val="20000"/>
                        <a:lumOff val="80000"/>
                      </a:schemeClr>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0012"/>
                  </a:ext>
                </a:extLst>
              </a:tr>
              <a:tr h="348034">
                <a:tc>
                  <a:txBody>
                    <a:bodyPr/>
                    <a:lstStyle/>
                    <a:p>
                      <a:pPr algn="l" fontAlgn="b">
                        <a:lnSpc>
                          <a:spcPct val="90000"/>
                        </a:lnSpc>
                      </a:pPr>
                      <a:r>
                        <a:rPr lang="en-US" sz="800" b="1" i="0" u="none" strike="noStrike">
                          <a:solidFill>
                            <a:schemeClr val="tx1"/>
                          </a:solidFill>
                          <a:effectLst/>
                          <a:latin typeface="Arial" panose="020B0604020202020204" pitchFamily="34" charset="0"/>
                          <a:ea typeface="Arial Narrow" charset="0"/>
                          <a:cs typeface="Arial" panose="020B0604020202020204" pitchFamily="34" charset="0"/>
                        </a:rPr>
                        <a:t>New technology implementation strategy (Process)</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C</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R</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5">
                        <a:lumMod val="20000"/>
                        <a:lumOff val="80000"/>
                      </a:schemeClr>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r>
                        <a:rPr lang="en-US" sz="800" b="0" i="0" u="none" strike="noStrike">
                          <a:solidFill>
                            <a:schemeClr val="tx1"/>
                          </a:solidFill>
                          <a:effectLst/>
                          <a:latin typeface="Arial"/>
                          <a:ea typeface="Arial Narrow" charset="0"/>
                          <a:cs typeface="Arial"/>
                        </a:rPr>
                        <a:t>I</a:t>
                      </a: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gn="ctr" fontAlgn="ctr"/>
                      <a:endParaRPr lang="en-US" sz="800" b="0" i="0" u="none" strike="noStrike">
                        <a:solidFill>
                          <a:schemeClr val="tx1"/>
                        </a:solidFill>
                        <a:effectLst/>
                        <a:latin typeface="Arial" panose="020B0604020202020204" pitchFamily="34" charset="0"/>
                        <a:ea typeface="Arial Narrow" charset="0"/>
                        <a:cs typeface="Arial" panose="020B0604020202020204" pitchFamily="34" charset="0"/>
                      </a:endParaRPr>
                    </a:p>
                  </a:txBody>
                  <a:tcPr marL="6902" marR="6902" marT="6902"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0013"/>
                  </a:ext>
                </a:extLst>
              </a:tr>
            </a:tbl>
          </a:graphicData>
        </a:graphic>
      </p:graphicFrame>
      <p:sp>
        <p:nvSpPr>
          <p:cNvPr id="7" name="Text Box 9">
            <a:extLst>
              <a:ext uri="{FF2B5EF4-FFF2-40B4-BE49-F238E27FC236}">
                <a16:creationId xmlns:a16="http://schemas.microsoft.com/office/drawing/2014/main" id="{99ED5C8B-EFF7-2815-3242-D53CFF09D4A7}"/>
              </a:ext>
            </a:extLst>
          </p:cNvPr>
          <p:cNvSpPr txBox="1">
            <a:spLocks noChangeArrowheads="1"/>
          </p:cNvSpPr>
          <p:nvPr/>
        </p:nvSpPr>
        <p:spPr bwMode="auto">
          <a:xfrm>
            <a:off x="2174867" y="6172200"/>
            <a:ext cx="8070865" cy="264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20360" tIns="20360" rIns="20360" bIns="20360"/>
          <a:lstStyle>
            <a:lvl1pPr marL="228600" indent="-228600" defTabSz="977900" eaLnBrk="0" hangingPunct="0">
              <a:spcBef>
                <a:spcPct val="20000"/>
              </a:spcBef>
              <a:defRPr sz="1400">
                <a:solidFill>
                  <a:schemeClr val="tx1"/>
                </a:solidFill>
                <a:latin typeface="Arial" charset="0"/>
                <a:ea typeface="ＭＳ Ｐゴシック" charset="-128"/>
              </a:defRPr>
            </a:lvl1pPr>
            <a:lvl2pPr marL="37931725" indent="-37474525" defTabSz="977900" eaLnBrk="0" hangingPunct="0">
              <a:spcBef>
                <a:spcPct val="20000"/>
              </a:spcBef>
              <a:defRPr sz="1200">
                <a:solidFill>
                  <a:schemeClr val="tx1"/>
                </a:solidFill>
                <a:latin typeface="Arial" charset="0"/>
                <a:ea typeface="ＭＳ Ｐゴシック" charset="-128"/>
              </a:defRPr>
            </a:lvl2pPr>
            <a:lvl3pPr marL="1143000" indent="-228600" defTabSz="977900" eaLnBrk="0" hangingPunct="0">
              <a:spcBef>
                <a:spcPct val="20000"/>
              </a:spcBef>
              <a:defRPr sz="1000">
                <a:solidFill>
                  <a:schemeClr val="tx1"/>
                </a:solidFill>
                <a:latin typeface="Arial" charset="0"/>
                <a:ea typeface="ＭＳ Ｐゴシック" charset="-128"/>
              </a:defRPr>
            </a:lvl3pPr>
            <a:lvl4pPr marL="1600200" indent="-228600" defTabSz="977900" eaLnBrk="0" hangingPunct="0">
              <a:spcBef>
                <a:spcPct val="20000"/>
              </a:spcBef>
              <a:defRPr sz="900">
                <a:solidFill>
                  <a:schemeClr val="tx1"/>
                </a:solidFill>
                <a:latin typeface="Arial" charset="0"/>
                <a:ea typeface="ＭＳ Ｐゴシック" charset="-128"/>
              </a:defRPr>
            </a:lvl4pPr>
            <a:lvl5pPr marL="2057400" indent="-228600" defTabSz="977900" eaLnBrk="0" hangingPunct="0">
              <a:spcBef>
                <a:spcPct val="20000"/>
              </a:spcBef>
              <a:defRPr sz="900">
                <a:solidFill>
                  <a:schemeClr val="tx1"/>
                </a:solidFill>
                <a:latin typeface="Arial" charset="0"/>
                <a:ea typeface="ＭＳ Ｐゴシック" charset="-128"/>
              </a:defRPr>
            </a:lvl5pPr>
            <a:lvl6pPr marL="2514600" indent="-228600" defTabSz="977900" eaLnBrk="0" fontAlgn="base" hangingPunct="0">
              <a:spcBef>
                <a:spcPct val="20000"/>
              </a:spcBef>
              <a:spcAft>
                <a:spcPct val="0"/>
              </a:spcAft>
              <a:defRPr sz="900">
                <a:solidFill>
                  <a:schemeClr val="tx1"/>
                </a:solidFill>
                <a:latin typeface="Arial" charset="0"/>
                <a:ea typeface="ＭＳ Ｐゴシック" charset="-128"/>
              </a:defRPr>
            </a:lvl6pPr>
            <a:lvl7pPr marL="2971800" indent="-228600" defTabSz="977900" eaLnBrk="0" fontAlgn="base" hangingPunct="0">
              <a:spcBef>
                <a:spcPct val="20000"/>
              </a:spcBef>
              <a:spcAft>
                <a:spcPct val="0"/>
              </a:spcAft>
              <a:defRPr sz="900">
                <a:solidFill>
                  <a:schemeClr val="tx1"/>
                </a:solidFill>
                <a:latin typeface="Arial" charset="0"/>
                <a:ea typeface="ＭＳ Ｐゴシック" charset="-128"/>
              </a:defRPr>
            </a:lvl7pPr>
            <a:lvl8pPr marL="3429000" indent="-228600" defTabSz="977900" eaLnBrk="0" fontAlgn="base" hangingPunct="0">
              <a:spcBef>
                <a:spcPct val="20000"/>
              </a:spcBef>
              <a:spcAft>
                <a:spcPct val="0"/>
              </a:spcAft>
              <a:defRPr sz="900">
                <a:solidFill>
                  <a:schemeClr val="tx1"/>
                </a:solidFill>
                <a:latin typeface="Arial" charset="0"/>
                <a:ea typeface="ＭＳ Ｐゴシック" charset="-128"/>
              </a:defRPr>
            </a:lvl8pPr>
            <a:lvl9pPr marL="3886200" indent="-228600" defTabSz="977900" eaLnBrk="0" fontAlgn="base" hangingPunct="0">
              <a:spcBef>
                <a:spcPct val="20000"/>
              </a:spcBef>
              <a:spcAft>
                <a:spcPct val="0"/>
              </a:spcAft>
              <a:defRPr sz="900">
                <a:solidFill>
                  <a:schemeClr val="tx1"/>
                </a:solidFill>
                <a:latin typeface="Arial" charset="0"/>
                <a:ea typeface="ＭＳ Ｐゴシック" charset="-128"/>
              </a:defRPr>
            </a:lvl9pPr>
          </a:lstStyle>
          <a:p>
            <a:pPr marL="171450" indent="-171450" algn="ctr" defTabSz="733425">
              <a:spcBef>
                <a:spcPct val="60000"/>
              </a:spcBef>
              <a:spcAft>
                <a:spcPct val="20000"/>
              </a:spcAft>
              <a:buClr>
                <a:srgbClr val="FA3F05"/>
              </a:buClr>
            </a:pPr>
            <a:r>
              <a:rPr lang="en-US" altLang="en-US" sz="1600"/>
              <a:t>R = Responsible               A = Approve                C = Consulted               I = Informed  </a:t>
            </a:r>
          </a:p>
        </p:txBody>
      </p:sp>
    </p:spTree>
    <p:extLst>
      <p:ext uri="{BB962C8B-B14F-4D97-AF65-F5344CB8AC3E}">
        <p14:creationId xmlns:p14="http://schemas.microsoft.com/office/powerpoint/2010/main" val="3851321305"/>
      </p:ext>
    </p:extLst>
  </p:cSld>
  <p:clrMapOvr>
    <a:masterClrMapping/>
  </p:clrMapOvr>
</p:sld>
</file>

<file path=ppt/theme/theme1.xml><?xml version="1.0" encoding="utf-8"?>
<a:theme xmlns:a="http://schemas.openxmlformats.org/drawingml/2006/main" name="Basic Layouts">
  <a:themeElements>
    <a:clrScheme name="AlignOrg25">
      <a:dk1>
        <a:srgbClr val="06091A"/>
      </a:dk1>
      <a:lt1>
        <a:srgbClr val="FFFFFF"/>
      </a:lt1>
      <a:dk2>
        <a:srgbClr val="3C59F3"/>
      </a:dk2>
      <a:lt2>
        <a:srgbClr val="F2F3FF"/>
      </a:lt2>
      <a:accent1>
        <a:srgbClr val="FF69B3"/>
      </a:accent1>
      <a:accent2>
        <a:srgbClr val="9370DB"/>
      </a:accent2>
      <a:accent3>
        <a:srgbClr val="00CED1"/>
      </a:accent3>
      <a:accent4>
        <a:srgbClr val="00BFFF"/>
      </a:accent4>
      <a:accent5>
        <a:srgbClr val="9ACD32"/>
      </a:accent5>
      <a:accent6>
        <a:srgbClr val="FF8C00"/>
      </a:accent6>
      <a:hlink>
        <a:srgbClr val="3C59F3"/>
      </a:hlink>
      <a:folHlink>
        <a:srgbClr val="97AC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D1684B92-827B-9045-B366-8BD5422B609C}" vid="{6FAF97D1-BC1E-C348-BD82-113AD27898BC}"/>
    </a:ext>
  </a:extLst>
</a:theme>
</file>

<file path=ppt/theme/theme2.xml><?xml version="1.0" encoding="utf-8"?>
<a:theme xmlns:a="http://schemas.openxmlformats.org/drawingml/2006/main" name="Divider A">
  <a:themeElements>
    <a:clrScheme name="AlignOrg25">
      <a:dk1>
        <a:srgbClr val="06091A"/>
      </a:dk1>
      <a:lt1>
        <a:srgbClr val="FFFFFF"/>
      </a:lt1>
      <a:dk2>
        <a:srgbClr val="3C59F3"/>
      </a:dk2>
      <a:lt2>
        <a:srgbClr val="F2F3FF"/>
      </a:lt2>
      <a:accent1>
        <a:srgbClr val="FF69B3"/>
      </a:accent1>
      <a:accent2>
        <a:srgbClr val="9370DB"/>
      </a:accent2>
      <a:accent3>
        <a:srgbClr val="00CED1"/>
      </a:accent3>
      <a:accent4>
        <a:srgbClr val="00BFFF"/>
      </a:accent4>
      <a:accent5>
        <a:srgbClr val="9ACD32"/>
      </a:accent5>
      <a:accent6>
        <a:srgbClr val="FF8C00"/>
      </a:accent6>
      <a:hlink>
        <a:srgbClr val="3C59F3"/>
      </a:hlink>
      <a:folHlink>
        <a:srgbClr val="97AC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D1684B92-827B-9045-B366-8BD5422B609C}" vid="{F1F4F96E-477B-8A4D-9F6C-1EB591E6C1CD}"/>
    </a:ext>
  </a:extLst>
</a:theme>
</file>

<file path=ppt/theme/theme3.xml><?xml version="1.0" encoding="utf-8"?>
<a:theme xmlns:a="http://schemas.openxmlformats.org/drawingml/2006/main" name="Divider B">
  <a:themeElements>
    <a:clrScheme name="AlignOrg25">
      <a:dk1>
        <a:srgbClr val="06091A"/>
      </a:dk1>
      <a:lt1>
        <a:srgbClr val="FFFFFF"/>
      </a:lt1>
      <a:dk2>
        <a:srgbClr val="3C59F3"/>
      </a:dk2>
      <a:lt2>
        <a:srgbClr val="F2F3FF"/>
      </a:lt2>
      <a:accent1>
        <a:srgbClr val="FF69B3"/>
      </a:accent1>
      <a:accent2>
        <a:srgbClr val="9370DB"/>
      </a:accent2>
      <a:accent3>
        <a:srgbClr val="00CED1"/>
      </a:accent3>
      <a:accent4>
        <a:srgbClr val="00BFFF"/>
      </a:accent4>
      <a:accent5>
        <a:srgbClr val="9ACD32"/>
      </a:accent5>
      <a:accent6>
        <a:srgbClr val="FF8C00"/>
      </a:accent6>
      <a:hlink>
        <a:srgbClr val="3C59F3"/>
      </a:hlink>
      <a:folHlink>
        <a:srgbClr val="97AC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D1684B92-827B-9045-B366-8BD5422B609C}" vid="{34DDC48B-F769-0545-97E5-D3C45AF3E498}"/>
    </a:ext>
  </a:extLst>
</a:theme>
</file>

<file path=ppt/theme/theme4.xml><?xml version="1.0" encoding="utf-8"?>
<a:theme xmlns:a="http://schemas.openxmlformats.org/drawingml/2006/main" name="Cover Slides">
  <a:themeElements>
    <a:clrScheme name="AlignOrg25">
      <a:dk1>
        <a:srgbClr val="06091A"/>
      </a:dk1>
      <a:lt1>
        <a:srgbClr val="FFFFFF"/>
      </a:lt1>
      <a:dk2>
        <a:srgbClr val="3C59F3"/>
      </a:dk2>
      <a:lt2>
        <a:srgbClr val="F2F3FF"/>
      </a:lt2>
      <a:accent1>
        <a:srgbClr val="FF69B3"/>
      </a:accent1>
      <a:accent2>
        <a:srgbClr val="9370DB"/>
      </a:accent2>
      <a:accent3>
        <a:srgbClr val="00CED1"/>
      </a:accent3>
      <a:accent4>
        <a:srgbClr val="00BFFF"/>
      </a:accent4>
      <a:accent5>
        <a:srgbClr val="9ACD32"/>
      </a:accent5>
      <a:accent6>
        <a:srgbClr val="FF8C00"/>
      </a:accent6>
      <a:hlink>
        <a:srgbClr val="3C59F3"/>
      </a:hlink>
      <a:folHlink>
        <a:srgbClr val="97AC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15000"/>
          </a:schemeClr>
        </a:lnRef>
        <a:fillRef idx="1001">
          <a:schemeClr val="dk2"/>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D1684B92-827B-9045-B366-8BD5422B609C}" vid="{E672EF11-042C-7A43-AD3B-F95097F86417}"/>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4E2FD414E46AD468CD185F1823A7E46" ma:contentTypeVersion="18" ma:contentTypeDescription="Create a new document." ma:contentTypeScope="" ma:versionID="f11d3a7f0214d26c33a67c637a233d27">
  <xsd:schema xmlns:xsd="http://www.w3.org/2001/XMLSchema" xmlns:xs="http://www.w3.org/2001/XMLSchema" xmlns:p="http://schemas.microsoft.com/office/2006/metadata/properties" xmlns:ns2="555bf7c1-5f59-42e2-8e0f-4ac4f9c5961f" xmlns:ns3="79e4151e-f1ac-4fb3-82e1-1489b5b10249" targetNamespace="http://schemas.microsoft.com/office/2006/metadata/properties" ma:root="true" ma:fieldsID="5916e1385d2675186dbca58616a2834a" ns2:_="" ns3:_="">
    <xsd:import namespace="555bf7c1-5f59-42e2-8e0f-4ac4f9c5961f"/>
    <xsd:import namespace="79e4151e-f1ac-4fb3-82e1-1489b5b1024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Sort" minOccurs="0"/>
                <xsd:element ref="ns2:RetentionEnd"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5bf7c1-5f59-42e2-8e0f-4ac4f9c596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c9b1e84-fa20-4131-a140-7a6b9374846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Sort" ma:index="23" nillable="true" ma:displayName="Sort" ma:decimals="0" ma:format="Dropdown" ma:indexed="true" ma:internalName="Sort" ma:percentage="FALSE">
      <xsd:simpleType>
        <xsd:restriction base="dms:Number"/>
      </xsd:simpleType>
    </xsd:element>
    <xsd:element name="RetentionEnd" ma:index="24" nillable="true" ma:displayName="Retention End" ma:format="DateOnly" ma:internalName="RetentionEnd">
      <xsd:simpleType>
        <xsd:restriction base="dms:DateTim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9e4151e-f1ac-4fb3-82e1-1489b5b1024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9edaf78-5612-43ff-9599-65e219bc04ed}" ma:internalName="TaxCatchAll" ma:showField="CatchAllData" ma:web="79e4151e-f1ac-4fb3-82e1-1489b5b10249">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tentionEnd xmlns="555bf7c1-5f59-42e2-8e0f-4ac4f9c5961f" xsi:nil="true"/>
    <TaxCatchAll xmlns="79e4151e-f1ac-4fb3-82e1-1489b5b10249" xsi:nil="true"/>
    <Sort xmlns="555bf7c1-5f59-42e2-8e0f-4ac4f9c5961f" xsi:nil="true"/>
    <lcf76f155ced4ddcb4097134ff3c332f xmlns="555bf7c1-5f59-42e2-8e0f-4ac4f9c5961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53F46BF-AF76-45BD-A2BC-31A0054AE54B}"/>
</file>

<file path=customXml/itemProps2.xml><?xml version="1.0" encoding="utf-8"?>
<ds:datastoreItem xmlns:ds="http://schemas.openxmlformats.org/officeDocument/2006/customXml" ds:itemID="{F1A27C1B-EF5C-4922-9D98-43C40E402719}"/>
</file>

<file path=customXml/itemProps3.xml><?xml version="1.0" encoding="utf-8"?>
<ds:datastoreItem xmlns:ds="http://schemas.openxmlformats.org/officeDocument/2006/customXml" ds:itemID="{7D542BC7-C944-4D45-BBD3-22219F6DDCA8}"/>
</file>

<file path=docProps/app.xml><?xml version="1.0" encoding="utf-8"?>
<Properties xmlns="http://schemas.openxmlformats.org/officeDocument/2006/extended-properties" xmlns:vt="http://schemas.openxmlformats.org/officeDocument/2006/docPropsVTypes">
  <Template>Basic Layouts</Template>
  <TotalTime>0</TotalTime>
  <Words>709</Words>
  <Application>Microsoft Macintosh PowerPoint</Application>
  <PresentationFormat>Widescreen</PresentationFormat>
  <Paragraphs>171</Paragraphs>
  <Slides>4</Slides>
  <Notes>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4</vt:i4>
      </vt:variant>
    </vt:vector>
  </HeadingPairs>
  <TitlesOfParts>
    <vt:vector size="11" baseType="lpstr">
      <vt:lpstr>Aptos</vt:lpstr>
      <vt:lpstr>Arial</vt:lpstr>
      <vt:lpstr>Wingdings</vt:lpstr>
      <vt:lpstr>Basic Layouts</vt:lpstr>
      <vt:lpstr>Divider A</vt:lpstr>
      <vt:lpstr>Divider B</vt:lpstr>
      <vt:lpstr>Cover Slides</vt:lpstr>
      <vt:lpstr>Decision Rights: CIDER</vt:lpstr>
      <vt:lpstr>Decision Rights (CIDER)</vt:lpstr>
      <vt:lpstr>Decision Rights (RACI)</vt:lpstr>
      <vt:lpstr>Decision Rights (RACI)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Luke Wilding</dc:creator>
  <cp:lastModifiedBy>Luke Wilding</cp:lastModifiedBy>
  <cp:revision>1</cp:revision>
  <dcterms:created xsi:type="dcterms:W3CDTF">2026-08-18T21:11:55Z</dcterms:created>
  <dcterms:modified xsi:type="dcterms:W3CDTF">2026-08-18T21:12:41Z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0x01010074E2FD414E46AD468CD185F1823A7E46</vt:lpwstr>
  </property>
</Properties>
</file>