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docProps/app.xml" ContentType="application/vnd.openxmlformats-officedocument.extended-properties+xml"/>
  <Override PartName="/ppt/slideLayouts/slideLayout8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2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docProps/core.xml" ContentType="application/vnd.openxmlformats-package.core-properties+xml"/>
  <Override PartName="/ppt/slideLayouts/slideLayout16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slideLayouts/slideLayout10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25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4.xml" ContentType="application/vnd.openxmlformats-officedocument.theme+xml"/>
  <Override PartName="/ppt/slideLayouts/slideLayout28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Masters/slideMaster3.xml" ContentType="application/vnd.openxmlformats-officedocument.presentationml.slideMaster+xml"/>
  <Override PartName="/ppt/slideLayouts/slideLayout34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slideLayouts/slideLayout11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31.xml" ContentType="application/vnd.openxmlformats-officedocument.presentationml.slideLayout+xml"/>
  <Override PartName="/ppt/slideLayouts/slideLayout27.xml" ContentType="application/vnd.openxmlformats-officedocument.presentationml.slideLayout+xml"/>
  <Override PartName="/ppt/presProps.xml" ContentType="application/vnd.openxmlformats-officedocument.presentationml.presProps+xml"/>
  <Override PartName="/ppt/slides/slide3.xml" ContentType="application/vnd.openxmlformats-officedocument.presentationml.slide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68" r:id="rId2"/>
    <p:sldMasterId id="2147483677" r:id="rId3"/>
    <p:sldMasterId id="2147483688" r:id="rId4"/>
  </p:sldMasterIdLst>
  <p:notesMasterIdLst>
    <p:notesMasterId r:id="rId8"/>
  </p:notesMasterIdLst>
  <p:sldIdLst>
    <p:sldId id="2147481064" r:id="rId5"/>
    <p:sldId id="2147481065" r:id="rId6"/>
    <p:sldId id="2147481072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F1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266"/>
    <p:restoredTop sz="94795"/>
  </p:normalViewPr>
  <p:slideViewPr>
    <p:cSldViewPr snapToGrid="0">
      <p:cViewPr varScale="1">
        <p:scale>
          <a:sx n="116" d="100"/>
          <a:sy n="116" d="100"/>
        </p:scale>
        <p:origin x="152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customXml" Target="../customXml/item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customXml" Target="../customXml/item3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presProps" Target="presProps.xml"/><Relationship Id="rId14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63436F-3130-8040-9AF1-B38A5C4577F5}" type="datetimeFigureOut">
              <a:rPr lang="en-US" smtClean="0"/>
              <a:t>8/18/26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4E592-9857-A944-8396-879DFE2BFA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1795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5" Type="http://schemas.openxmlformats.org/officeDocument/2006/relationships/image" Target="../media/image5.svg"/><Relationship Id="rId4" Type="http://schemas.openxmlformats.org/officeDocument/2006/relationships/image" Target="../media/image4.svg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5" Type="http://schemas.openxmlformats.org/officeDocument/2006/relationships/image" Target="../media/image5.svg"/><Relationship Id="rId4" Type="http://schemas.openxmlformats.org/officeDocument/2006/relationships/image" Target="../media/image4.sv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hyperlink" Target="http://www.alignorg.com/" TargetMode="External"/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hyperlink" Target="http://www.alignorg.com/" TargetMode="External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lignorg.com/" TargetMode="External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9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5" Type="http://schemas.openxmlformats.org/officeDocument/2006/relationships/image" Target="../media/image5.svg"/><Relationship Id="rId4" Type="http://schemas.openxmlformats.org/officeDocument/2006/relationships/image" Target="../media/image4.sv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hyperlink" Target="http://www.alignorg.com/" TargetMode="External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9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hyperlink" Target="http://www.alignorg.com/" TargetMode="External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9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svg"/><Relationship Id="rId5" Type="http://schemas.openxmlformats.org/officeDocument/2006/relationships/image" Target="../media/image11.svg"/><Relationship Id="rId4" Type="http://schemas.openxmlformats.org/officeDocument/2006/relationships/image" Target="../media/image10.svg"/><Relationship Id="rId9" Type="http://schemas.openxmlformats.org/officeDocument/2006/relationships/image" Target="../media/image15.sv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svg"/><Relationship Id="rId5" Type="http://schemas.openxmlformats.org/officeDocument/2006/relationships/image" Target="../media/image11.svg"/><Relationship Id="rId4" Type="http://schemas.openxmlformats.org/officeDocument/2006/relationships/image" Target="../media/image16.svg"/><Relationship Id="rId9" Type="http://schemas.openxmlformats.org/officeDocument/2006/relationships/image" Target="../media/image15.sv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9.png"/><Relationship Id="rId7" Type="http://schemas.openxmlformats.org/officeDocument/2006/relationships/image" Target="../media/image19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svg"/><Relationship Id="rId5" Type="http://schemas.openxmlformats.org/officeDocument/2006/relationships/image" Target="../media/image18.svg"/><Relationship Id="rId10" Type="http://schemas.openxmlformats.org/officeDocument/2006/relationships/image" Target="../media/image14.svg"/><Relationship Id="rId4" Type="http://schemas.openxmlformats.org/officeDocument/2006/relationships/image" Target="../media/image17.svg"/><Relationship Id="rId9" Type="http://schemas.openxmlformats.org/officeDocument/2006/relationships/image" Target="../media/image15.svg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2F6E24-F409-8041-1547-717CC1901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1"/>
            <a:ext cx="10665460" cy="4272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4A6420-460B-205F-AB27-4835A39BDA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8840" y="1257300"/>
            <a:ext cx="10652760" cy="48444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70A1A60-4FF0-700F-E9A0-D5F291D0D308}"/>
              </a:ext>
            </a:extLst>
          </p:cNvPr>
          <p:cNvGrpSpPr/>
          <p:nvPr userDrawn="1"/>
        </p:nvGrpSpPr>
        <p:grpSpPr>
          <a:xfrm>
            <a:off x="12039601" y="37414"/>
            <a:ext cx="152399" cy="926224"/>
            <a:chOff x="23980597" y="99678"/>
            <a:chExt cx="406451" cy="2467645"/>
          </a:xfrm>
        </p:grpSpPr>
        <p:pic>
          <p:nvPicPr>
            <p:cNvPr id="17" name="Image 13" descr=" ">
              <a:extLst>
                <a:ext uri="{FF2B5EF4-FFF2-40B4-BE49-F238E27FC236}">
                  <a16:creationId xmlns:a16="http://schemas.microsoft.com/office/drawing/2014/main" id="{A1779A01-C879-DDA7-2B23-041B8922857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23980597" y="1623678"/>
              <a:ext cx="406451" cy="943645"/>
            </a:xfrm>
            <a:prstGeom prst="rect">
              <a:avLst/>
            </a:prstGeom>
          </p:spPr>
        </p:pic>
        <p:pic>
          <p:nvPicPr>
            <p:cNvPr id="18" name="Image 14" descr=" ">
              <a:extLst>
                <a:ext uri="{FF2B5EF4-FFF2-40B4-BE49-F238E27FC236}">
                  <a16:creationId xmlns:a16="http://schemas.microsoft.com/office/drawing/2014/main" id="{57FCF9C0-14FF-5143-9562-243526B8835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3980597" y="861678"/>
              <a:ext cx="406451" cy="943645"/>
            </a:xfrm>
            <a:prstGeom prst="rect">
              <a:avLst/>
            </a:prstGeom>
          </p:spPr>
        </p:pic>
        <p:pic>
          <p:nvPicPr>
            <p:cNvPr id="19" name="Image 15" descr=" ">
              <a:extLst>
                <a:ext uri="{FF2B5EF4-FFF2-40B4-BE49-F238E27FC236}">
                  <a16:creationId xmlns:a16="http://schemas.microsoft.com/office/drawing/2014/main" id="{5894B134-897D-A1DB-2750-3E9D4B4E775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3980597" y="99678"/>
              <a:ext cx="406451" cy="943645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11D8BE2-88B5-8C70-6D20-B50E51CE6E74}"/>
              </a:ext>
            </a:extLst>
          </p:cNvPr>
          <p:cNvGrpSpPr/>
          <p:nvPr userDrawn="1"/>
        </p:nvGrpSpPr>
        <p:grpSpPr>
          <a:xfrm>
            <a:off x="0" y="5931776"/>
            <a:ext cx="142874" cy="926224"/>
            <a:chOff x="0" y="11148678"/>
            <a:chExt cx="381048" cy="2467645"/>
          </a:xfrm>
        </p:grpSpPr>
        <p:pic>
          <p:nvPicPr>
            <p:cNvPr id="26" name="Image 0" descr=" ">
              <a:extLst>
                <a:ext uri="{FF2B5EF4-FFF2-40B4-BE49-F238E27FC236}">
                  <a16:creationId xmlns:a16="http://schemas.microsoft.com/office/drawing/2014/main" id="{9B8E4A7A-EDF4-6DE3-39DF-436F631032A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0" y="12672678"/>
              <a:ext cx="381048" cy="943645"/>
            </a:xfrm>
            <a:prstGeom prst="rect">
              <a:avLst/>
            </a:prstGeom>
          </p:spPr>
        </p:pic>
        <p:pic>
          <p:nvPicPr>
            <p:cNvPr id="27" name="Image 1" descr=" ">
              <a:extLst>
                <a:ext uri="{FF2B5EF4-FFF2-40B4-BE49-F238E27FC236}">
                  <a16:creationId xmlns:a16="http://schemas.microsoft.com/office/drawing/2014/main" id="{24A2600E-0D07-CA9F-C46F-54C32D9D8E7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0" y="11910678"/>
              <a:ext cx="381048" cy="943645"/>
            </a:xfrm>
            <a:prstGeom prst="rect">
              <a:avLst/>
            </a:prstGeom>
          </p:spPr>
        </p:pic>
        <p:pic>
          <p:nvPicPr>
            <p:cNvPr id="28" name="Image 8" descr=" ">
              <a:extLst>
                <a:ext uri="{FF2B5EF4-FFF2-40B4-BE49-F238E27FC236}">
                  <a16:creationId xmlns:a16="http://schemas.microsoft.com/office/drawing/2014/main" id="{1F9092EC-635B-745D-EA11-41A6DA694F8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0" y="11148678"/>
              <a:ext cx="381048" cy="943645"/>
            </a:xfrm>
            <a:prstGeom prst="rect">
              <a:avLst/>
            </a:prstGeom>
          </p:spPr>
        </p:pic>
      </p:grpSp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02002CF2-C7AF-38AD-595C-0C36E96D4F5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6300" y="685800"/>
            <a:ext cx="10668000" cy="423863"/>
          </a:xfrm>
        </p:spPr>
        <p:txBody>
          <a:bodyPr/>
          <a:lstStyle>
            <a:lvl1pPr>
              <a:defRPr b="0">
                <a:latin typeface="+mj-lt"/>
              </a:defRPr>
            </a:lvl1pPr>
          </a:lstStyle>
          <a:p>
            <a:pPr lvl="1"/>
            <a:r>
              <a:rPr lang="en-US" dirty="0"/>
              <a:t>Subtitle goes here. Delete if not needed.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D5EFBED-62AF-9BB8-85EC-011FC2750805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</a:t>
            </a:r>
            <a:r>
              <a:rPr lang="en-US" sz="700" dirty="0" err="1"/>
              <a:t>AlignOrg</a:t>
            </a:r>
            <a:r>
              <a:rPr lang="en-US" sz="700" dirty="0"/>
              <a:t> Solutions. Confidential.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D77EBFC-3454-967B-7668-B903378D1050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3297C0A-E503-0AE9-E6A1-1EF6AB360F3C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40165787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A: Thri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mage 0" descr=" ">
            <a:extLst>
              <a:ext uri="{FF2B5EF4-FFF2-40B4-BE49-F238E27FC236}">
                <a16:creationId xmlns:a16="http://schemas.microsoft.com/office/drawing/2014/main" id="{23580900-71C1-4EF2-7652-137743182D56}"/>
              </a:ext>
            </a:extLst>
          </p:cNvPr>
          <p:cNvSpPr/>
          <p:nvPr userDrawn="1"/>
        </p:nvSpPr>
        <p:spPr>
          <a:xfrm rot="-5400000">
            <a:off x="5829300" y="495300"/>
            <a:ext cx="6858000" cy="5867400"/>
          </a:xfrm>
          <a:custGeom>
            <a:avLst/>
            <a:gdLst>
              <a:gd name="connsiteX0" fmla="*/ -70 w 5143473"/>
              <a:gd name="connsiteY0" fmla="*/ -1010 h 4480895"/>
              <a:gd name="connsiteX1" fmla="*/ 5143404 w 5143473"/>
              <a:gd name="connsiteY1" fmla="*/ -1010 h 4480895"/>
              <a:gd name="connsiteX2" fmla="*/ 5143404 w 5143473"/>
              <a:gd name="connsiteY2" fmla="*/ 4479886 h 4480895"/>
              <a:gd name="connsiteX3" fmla="*/ -70 w 5143473"/>
              <a:gd name="connsiteY3" fmla="*/ 4479886 h 4480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43473" h="4480895">
                <a:moveTo>
                  <a:pt x="-70" y="-1010"/>
                </a:moveTo>
                <a:lnTo>
                  <a:pt x="5143404" y="-1010"/>
                </a:lnTo>
                <a:lnTo>
                  <a:pt x="5143404" y="4479886"/>
                </a:lnTo>
                <a:lnTo>
                  <a:pt x="-70" y="4479886"/>
                </a:lnTo>
                <a:close/>
              </a:path>
            </a:pathLst>
          </a:custGeom>
          <a:gradFill>
            <a:gsLst>
              <a:gs pos="38000">
                <a:srgbClr val="C642B2"/>
              </a:gs>
              <a:gs pos="0">
                <a:schemeClr val="accent2"/>
              </a:gs>
              <a:gs pos="99000">
                <a:schemeClr val="accent1">
                  <a:lumMod val="75000"/>
                  <a:alpha val="64967"/>
                </a:schemeClr>
              </a:gs>
            </a:gsLst>
            <a:lin ang="18066458" scaled="1"/>
          </a:gradFill>
          <a:ln w="47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10" name="Image 1">
            <a:extLst>
              <a:ext uri="{FF2B5EF4-FFF2-40B4-BE49-F238E27FC236}">
                <a16:creationId xmlns:a16="http://schemas.microsoft.com/office/drawing/2014/main" id="{19120E6A-F5AA-05C7-A55E-5A71C42611C3}"/>
              </a:ext>
            </a:extLst>
          </p:cNvPr>
          <p:cNvPicPr/>
          <p:nvPr userDrawn="1"/>
        </p:nvPicPr>
        <p:blipFill>
          <a:blip r:embed="rId2" cstate="screen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4602" b="7677"/>
          <a:stretch/>
        </p:blipFill>
        <p:spPr>
          <a:xfrm flipH="1">
            <a:off x="6324600" y="0"/>
            <a:ext cx="5867400" cy="6858001"/>
          </a:xfrm>
          <a:prstGeom prst="rect">
            <a:avLst/>
          </a:prstGeom>
          <a:noFill/>
        </p:spPr>
      </p:pic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3A04C4E-466F-6A68-3F7B-95B7EFFCF18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335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52866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A: Sky St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mage 0" descr=" ">
            <a:extLst>
              <a:ext uri="{FF2B5EF4-FFF2-40B4-BE49-F238E27FC236}">
                <a16:creationId xmlns:a16="http://schemas.microsoft.com/office/drawing/2014/main" id="{23580900-71C1-4EF2-7652-137743182D56}"/>
              </a:ext>
            </a:extLst>
          </p:cNvPr>
          <p:cNvSpPr/>
          <p:nvPr userDrawn="1"/>
        </p:nvSpPr>
        <p:spPr>
          <a:xfrm rot="-5400000">
            <a:off x="5829300" y="495300"/>
            <a:ext cx="6858000" cy="5867400"/>
          </a:xfrm>
          <a:custGeom>
            <a:avLst/>
            <a:gdLst>
              <a:gd name="connsiteX0" fmla="*/ -70 w 5143473"/>
              <a:gd name="connsiteY0" fmla="*/ -1010 h 4480895"/>
              <a:gd name="connsiteX1" fmla="*/ 5143404 w 5143473"/>
              <a:gd name="connsiteY1" fmla="*/ -1010 h 4480895"/>
              <a:gd name="connsiteX2" fmla="*/ 5143404 w 5143473"/>
              <a:gd name="connsiteY2" fmla="*/ 4479886 h 4480895"/>
              <a:gd name="connsiteX3" fmla="*/ -70 w 5143473"/>
              <a:gd name="connsiteY3" fmla="*/ 4479886 h 4480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43473" h="4480895">
                <a:moveTo>
                  <a:pt x="-70" y="-1010"/>
                </a:moveTo>
                <a:lnTo>
                  <a:pt x="5143404" y="-1010"/>
                </a:lnTo>
                <a:lnTo>
                  <a:pt x="5143404" y="4479886"/>
                </a:lnTo>
                <a:lnTo>
                  <a:pt x="-70" y="4479886"/>
                </a:lnTo>
                <a:close/>
              </a:path>
            </a:pathLst>
          </a:custGeom>
          <a:gradFill>
            <a:gsLst>
              <a:gs pos="55000">
                <a:srgbClr val="00B3C9"/>
              </a:gs>
              <a:gs pos="0">
                <a:schemeClr val="accent4">
                  <a:lumMod val="75000"/>
                </a:schemeClr>
              </a:gs>
              <a:gs pos="99000">
                <a:schemeClr val="accent3"/>
              </a:gs>
            </a:gsLst>
            <a:lin ang="18066458" scaled="1"/>
          </a:gradFill>
          <a:ln w="47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3" name="Image 1">
            <a:extLst>
              <a:ext uri="{FF2B5EF4-FFF2-40B4-BE49-F238E27FC236}">
                <a16:creationId xmlns:a16="http://schemas.microsoft.com/office/drawing/2014/main" id="{A6C2187C-3B34-17A5-C480-B2964714BA1E}"/>
              </a:ext>
            </a:extLst>
          </p:cNvPr>
          <p:cNvPicPr/>
          <p:nvPr userDrawn="1"/>
        </p:nvPicPr>
        <p:blipFill>
          <a:blip r:embed="rId2" cstate="screen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4602" b="7677"/>
          <a:stretch/>
        </p:blipFill>
        <p:spPr>
          <a:xfrm flipH="1">
            <a:off x="6324600" y="0"/>
            <a:ext cx="5867400" cy="6858001"/>
          </a:xfrm>
          <a:prstGeom prst="rect">
            <a:avLst/>
          </a:prstGeom>
          <a:noFill/>
        </p:spPr>
      </p:pic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867856C-3684-E3F8-96B0-92EDB470CC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335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0806648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A: Astr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mage 0" descr=" ">
            <a:extLst>
              <a:ext uri="{FF2B5EF4-FFF2-40B4-BE49-F238E27FC236}">
                <a16:creationId xmlns:a16="http://schemas.microsoft.com/office/drawing/2014/main" id="{23580900-71C1-4EF2-7652-137743182D56}"/>
              </a:ext>
            </a:extLst>
          </p:cNvPr>
          <p:cNvSpPr/>
          <p:nvPr userDrawn="1"/>
        </p:nvSpPr>
        <p:spPr>
          <a:xfrm rot="-5400000">
            <a:off x="5829300" y="495300"/>
            <a:ext cx="6858000" cy="5867400"/>
          </a:xfrm>
          <a:custGeom>
            <a:avLst/>
            <a:gdLst>
              <a:gd name="connsiteX0" fmla="*/ -70 w 5143473"/>
              <a:gd name="connsiteY0" fmla="*/ -1010 h 4480895"/>
              <a:gd name="connsiteX1" fmla="*/ 5143404 w 5143473"/>
              <a:gd name="connsiteY1" fmla="*/ -1010 h 4480895"/>
              <a:gd name="connsiteX2" fmla="*/ 5143404 w 5143473"/>
              <a:gd name="connsiteY2" fmla="*/ 4479886 h 4480895"/>
              <a:gd name="connsiteX3" fmla="*/ -70 w 5143473"/>
              <a:gd name="connsiteY3" fmla="*/ 4479886 h 4480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43473" h="4480895">
                <a:moveTo>
                  <a:pt x="-70" y="-1010"/>
                </a:moveTo>
                <a:lnTo>
                  <a:pt x="5143404" y="-1010"/>
                </a:lnTo>
                <a:lnTo>
                  <a:pt x="5143404" y="4479886"/>
                </a:lnTo>
                <a:lnTo>
                  <a:pt x="-70" y="4479886"/>
                </a:lnTo>
                <a:close/>
              </a:path>
            </a:pathLst>
          </a:custGeom>
          <a:gradFill>
            <a:gsLst>
              <a:gs pos="0">
                <a:schemeClr val="tx2">
                  <a:alpha val="95290"/>
                </a:schemeClr>
              </a:gs>
              <a:gs pos="35000">
                <a:srgbClr val="6C66E6"/>
              </a:gs>
              <a:gs pos="77000">
                <a:schemeClr val="accent2"/>
              </a:gs>
            </a:gsLst>
            <a:lin ang="18066458" scaled="1"/>
          </a:gradFill>
          <a:ln w="47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3" name="Image 1">
            <a:extLst>
              <a:ext uri="{FF2B5EF4-FFF2-40B4-BE49-F238E27FC236}">
                <a16:creationId xmlns:a16="http://schemas.microsoft.com/office/drawing/2014/main" id="{9BAB1055-4EA4-1573-79F0-890501CA3954}"/>
              </a:ext>
            </a:extLst>
          </p:cNvPr>
          <p:cNvPicPr/>
          <p:nvPr userDrawn="1"/>
        </p:nvPicPr>
        <p:blipFill>
          <a:blip r:embed="rId2" cstate="screen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4602" b="7677"/>
          <a:stretch/>
        </p:blipFill>
        <p:spPr>
          <a:xfrm flipH="1">
            <a:off x="6324600" y="0"/>
            <a:ext cx="5867400" cy="6858001"/>
          </a:xfrm>
          <a:prstGeom prst="rect">
            <a:avLst/>
          </a:prstGeom>
          <a:noFill/>
        </p:spPr>
      </p:pic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35A82B8-BC42-8C75-873D-9CE1DDF0DF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414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5106965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: Mul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pic>
        <p:nvPicPr>
          <p:cNvPr id="2" name="Picture 1" descr="A group of cubes in different colors&#10;&#10;Description automatically generated">
            <a:extLst>
              <a:ext uri="{FF2B5EF4-FFF2-40B4-BE49-F238E27FC236}">
                <a16:creationId xmlns:a16="http://schemas.microsoft.com/office/drawing/2014/main" id="{6512FEC0-ABE1-C72C-4BEE-71794FE2B7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29"/>
          <a:stretch/>
        </p:blipFill>
        <p:spPr>
          <a:xfrm>
            <a:off x="7682228" y="0"/>
            <a:ext cx="4509772" cy="6468256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4941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504819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: Fire C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5E52A11-1063-5082-47DE-60E77E12AA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06"/>
          <a:stretch/>
        </p:blipFill>
        <p:spPr>
          <a:xfrm>
            <a:off x="7682459" y="0"/>
            <a:ext cx="4509541" cy="6476018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D72C72F-5ED5-DF82-1CF2-550A80C5CD7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414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4731019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: Briol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0B46447-34CB-9BAE-166A-0BAE76B8DD7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06"/>
          <a:stretch/>
        </p:blipFill>
        <p:spPr>
          <a:xfrm>
            <a:off x="7682459" y="0"/>
            <a:ext cx="4509541" cy="6476020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38B7A49-364A-0C6E-6DC8-83D89BF1D9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414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798785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: Serenulo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CB1FEE7-C50F-1BCD-EDC7-D675E0A6B53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09" b="1"/>
          <a:stretch/>
        </p:blipFill>
        <p:spPr>
          <a:xfrm>
            <a:off x="7689954" y="-1"/>
            <a:ext cx="4502046" cy="6465069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7CE5D8F-8B13-2FBC-EE50-0C8F86F951E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4941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275506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: Thri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8D027EE-D0A6-257B-1C7B-79F8596E11A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09" b="1"/>
          <a:stretch/>
        </p:blipFill>
        <p:spPr>
          <a:xfrm>
            <a:off x="7689954" y="0"/>
            <a:ext cx="4502046" cy="6465070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0E88939-2221-6C16-3FA4-4764470B0B0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414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051089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: Sky St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D98EFFC-C5AA-6C64-38F4-068885496A4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09" b="1"/>
          <a:stretch/>
        </p:blipFill>
        <p:spPr>
          <a:xfrm>
            <a:off x="7689954" y="-1"/>
            <a:ext cx="4502046" cy="6465069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F293078-0FCB-819B-74B5-1929729E76B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557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417831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: Astr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pic>
        <p:nvPicPr>
          <p:cNvPr id="9" name="Picture 8" descr="A purple and white cubes&#10;&#10;Description automatically generated">
            <a:extLst>
              <a:ext uri="{FF2B5EF4-FFF2-40B4-BE49-F238E27FC236}">
                <a16:creationId xmlns:a16="http://schemas.microsoft.com/office/drawing/2014/main" id="{DC41BC13-3A00-CB2D-524E-30849577069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09" b="1"/>
          <a:stretch/>
        </p:blipFill>
        <p:spPr>
          <a:xfrm>
            <a:off x="7689954" y="-1"/>
            <a:ext cx="4502046" cy="6465071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A5F5A8BE-FD98-A1B5-BE9D-65FB80C153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4941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02158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2F6E24-F409-8041-1547-717CC1901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0"/>
            <a:ext cx="10665460" cy="4272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4A6420-460B-205F-AB27-4835A39BDA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8840" y="1257300"/>
            <a:ext cx="5140960" cy="4914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0E5ADC5-ECD0-B33A-026E-0AFEF7634826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400800" y="1257301"/>
            <a:ext cx="5138462" cy="4914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DDCBB6B-0550-27B4-456B-9F548C4F07A6}"/>
              </a:ext>
            </a:extLst>
          </p:cNvPr>
          <p:cNvGrpSpPr/>
          <p:nvPr userDrawn="1"/>
        </p:nvGrpSpPr>
        <p:grpSpPr>
          <a:xfrm>
            <a:off x="12039601" y="37414"/>
            <a:ext cx="152399" cy="926224"/>
            <a:chOff x="23980597" y="99678"/>
            <a:chExt cx="406451" cy="2467645"/>
          </a:xfrm>
        </p:grpSpPr>
        <p:pic>
          <p:nvPicPr>
            <p:cNvPr id="6" name="Image 13" descr=" ">
              <a:extLst>
                <a:ext uri="{FF2B5EF4-FFF2-40B4-BE49-F238E27FC236}">
                  <a16:creationId xmlns:a16="http://schemas.microsoft.com/office/drawing/2014/main" id="{F2336C27-D0E8-2921-033F-34D962DB382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23980597" y="1623678"/>
              <a:ext cx="406451" cy="943645"/>
            </a:xfrm>
            <a:prstGeom prst="rect">
              <a:avLst/>
            </a:prstGeom>
          </p:spPr>
        </p:pic>
        <p:pic>
          <p:nvPicPr>
            <p:cNvPr id="7" name="Image 14" descr=" ">
              <a:extLst>
                <a:ext uri="{FF2B5EF4-FFF2-40B4-BE49-F238E27FC236}">
                  <a16:creationId xmlns:a16="http://schemas.microsoft.com/office/drawing/2014/main" id="{0ACB8A77-9075-D4D8-4335-EC6BE5C1540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3980597" y="861678"/>
              <a:ext cx="406451" cy="943645"/>
            </a:xfrm>
            <a:prstGeom prst="rect">
              <a:avLst/>
            </a:prstGeom>
          </p:spPr>
        </p:pic>
        <p:pic>
          <p:nvPicPr>
            <p:cNvPr id="8" name="Image 15" descr=" ">
              <a:extLst>
                <a:ext uri="{FF2B5EF4-FFF2-40B4-BE49-F238E27FC236}">
                  <a16:creationId xmlns:a16="http://schemas.microsoft.com/office/drawing/2014/main" id="{06EF35F1-D3DE-125E-8CFD-AEA7011FB80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3980597" y="99678"/>
              <a:ext cx="406451" cy="943645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BACB3667-9C38-04EE-6183-A7878F10A36B}"/>
              </a:ext>
            </a:extLst>
          </p:cNvPr>
          <p:cNvGrpSpPr/>
          <p:nvPr userDrawn="1"/>
        </p:nvGrpSpPr>
        <p:grpSpPr>
          <a:xfrm>
            <a:off x="0" y="5931776"/>
            <a:ext cx="142874" cy="926224"/>
            <a:chOff x="0" y="11148678"/>
            <a:chExt cx="381048" cy="2467645"/>
          </a:xfrm>
        </p:grpSpPr>
        <p:pic>
          <p:nvPicPr>
            <p:cNvPr id="10" name="Image 0" descr=" ">
              <a:extLst>
                <a:ext uri="{FF2B5EF4-FFF2-40B4-BE49-F238E27FC236}">
                  <a16:creationId xmlns:a16="http://schemas.microsoft.com/office/drawing/2014/main" id="{2A150670-34EB-2899-F9AC-4117D62404A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0" y="12672678"/>
              <a:ext cx="381048" cy="943645"/>
            </a:xfrm>
            <a:prstGeom prst="rect">
              <a:avLst/>
            </a:prstGeom>
          </p:spPr>
        </p:pic>
        <p:pic>
          <p:nvPicPr>
            <p:cNvPr id="11" name="Image 1" descr=" ">
              <a:extLst>
                <a:ext uri="{FF2B5EF4-FFF2-40B4-BE49-F238E27FC236}">
                  <a16:creationId xmlns:a16="http://schemas.microsoft.com/office/drawing/2014/main" id="{001494F9-F3DE-D050-0E61-2A16B72D684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0" y="11910678"/>
              <a:ext cx="381048" cy="943645"/>
            </a:xfrm>
            <a:prstGeom prst="rect">
              <a:avLst/>
            </a:prstGeom>
          </p:spPr>
        </p:pic>
        <p:pic>
          <p:nvPicPr>
            <p:cNvPr id="12" name="Image 8" descr=" ">
              <a:extLst>
                <a:ext uri="{FF2B5EF4-FFF2-40B4-BE49-F238E27FC236}">
                  <a16:creationId xmlns:a16="http://schemas.microsoft.com/office/drawing/2014/main" id="{A822489B-650B-BF36-9E53-A6A508DDF18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0" y="11148678"/>
              <a:ext cx="381048" cy="943645"/>
            </a:xfrm>
            <a:prstGeom prst="rect">
              <a:avLst/>
            </a:prstGeom>
          </p:spPr>
        </p:pic>
      </p:grp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D7CCD35E-DBFC-8160-F0AA-413B701202F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6300" y="685800"/>
            <a:ext cx="10668000" cy="423863"/>
          </a:xfrm>
        </p:spPr>
        <p:txBody>
          <a:bodyPr/>
          <a:lstStyle>
            <a:lvl1pPr>
              <a:defRPr b="0">
                <a:latin typeface="+mj-lt"/>
              </a:defRPr>
            </a:lvl1pPr>
          </a:lstStyle>
          <a:p>
            <a:pPr lvl="0"/>
            <a:r>
              <a:rPr lang="en-US" dirty="0"/>
              <a:t>Subtitle goes here. Delete if not needed.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7525884-174B-9E06-AC0B-5B42CB1180D6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</a:t>
            </a:r>
            <a:r>
              <a:rPr lang="en-US" sz="700" dirty="0" err="1"/>
              <a:t>AlignOrg</a:t>
            </a:r>
            <a:r>
              <a:rPr lang="en-US" sz="700" dirty="0"/>
              <a:t> Solutions. Confidential.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C6E175C-F944-CB42-508A-6BFA3024F1EB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7374959-77F9-0AFE-6F74-054CCC960255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42038058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B98AD135-5EB6-36EE-B01F-CCEBA920A0B9}"/>
              </a:ext>
            </a:extLst>
          </p:cNvPr>
          <p:cNvGrpSpPr/>
          <p:nvPr userDrawn="1"/>
        </p:nvGrpSpPr>
        <p:grpSpPr>
          <a:xfrm>
            <a:off x="0" y="-704"/>
            <a:ext cx="12192004" cy="6866201"/>
            <a:chOff x="0" y="-704"/>
            <a:chExt cx="12192004" cy="6866201"/>
          </a:xfrm>
        </p:grpSpPr>
        <p:sp>
          <p:nvSpPr>
            <p:cNvPr id="21" name="Diamond 20">
              <a:extLst>
                <a:ext uri="{FF2B5EF4-FFF2-40B4-BE49-F238E27FC236}">
                  <a16:creationId xmlns:a16="http://schemas.microsoft.com/office/drawing/2014/main" id="{67588472-3534-73E7-A03B-AB933184D27A}"/>
                </a:ext>
              </a:extLst>
            </p:cNvPr>
            <p:cNvSpPr/>
            <p:nvPr userDrawn="1"/>
          </p:nvSpPr>
          <p:spPr>
            <a:xfrm>
              <a:off x="2508190" y="3802672"/>
              <a:ext cx="5091492" cy="2540833"/>
            </a:xfrm>
            <a:prstGeom prst="diamond">
              <a:avLst/>
            </a:prstGeom>
            <a:solidFill>
              <a:schemeClr val="tx2">
                <a:alpha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418DBD1A-C9EB-EC34-0052-3A31BD8C3456}"/>
                </a:ext>
              </a:extLst>
            </p:cNvPr>
            <p:cNvSpPr/>
            <p:nvPr userDrawn="1"/>
          </p:nvSpPr>
          <p:spPr>
            <a:xfrm>
              <a:off x="5053667" y="0"/>
              <a:ext cx="7138334" cy="3813748"/>
            </a:xfrm>
            <a:custGeom>
              <a:avLst/>
              <a:gdLst>
                <a:gd name="connsiteX0" fmla="*/ 2537085 w 7134235"/>
                <a:gd name="connsiteY0" fmla="*/ 0 h 3813748"/>
                <a:gd name="connsiteX1" fmla="*/ 5068678 w 7134235"/>
                <a:gd name="connsiteY1" fmla="*/ 1267667 h 3813748"/>
                <a:gd name="connsiteX2" fmla="*/ 5069340 w 7134235"/>
                <a:gd name="connsiteY2" fmla="*/ 1267335 h 3813748"/>
                <a:gd name="connsiteX3" fmla="*/ 7134235 w 7134235"/>
                <a:gd name="connsiteY3" fmla="*/ 2303579 h 3813748"/>
                <a:gd name="connsiteX4" fmla="*/ 7134235 w 7134235"/>
                <a:gd name="connsiteY4" fmla="*/ 2777505 h 3813748"/>
                <a:gd name="connsiteX5" fmla="*/ 5069340 w 7134235"/>
                <a:gd name="connsiteY5" fmla="*/ 3813748 h 3813748"/>
                <a:gd name="connsiteX6" fmla="*/ 2532255 w 7134235"/>
                <a:gd name="connsiteY6" fmla="*/ 2540542 h 3813748"/>
                <a:gd name="connsiteX7" fmla="*/ 2534377 w 7134235"/>
                <a:gd name="connsiteY7" fmla="*/ 2539477 h 3813748"/>
                <a:gd name="connsiteX8" fmla="*/ 0 w 7134235"/>
                <a:gd name="connsiteY8" fmla="*/ 1270417 h 3813748"/>
                <a:gd name="connsiteX0" fmla="*/ 2532984 w 7130134"/>
                <a:gd name="connsiteY0" fmla="*/ 0 h 3813748"/>
                <a:gd name="connsiteX1" fmla="*/ 5064577 w 7130134"/>
                <a:gd name="connsiteY1" fmla="*/ 1267667 h 3813748"/>
                <a:gd name="connsiteX2" fmla="*/ 5065239 w 7130134"/>
                <a:gd name="connsiteY2" fmla="*/ 1267335 h 3813748"/>
                <a:gd name="connsiteX3" fmla="*/ 7130134 w 7130134"/>
                <a:gd name="connsiteY3" fmla="*/ 2303579 h 3813748"/>
                <a:gd name="connsiteX4" fmla="*/ 7130134 w 7130134"/>
                <a:gd name="connsiteY4" fmla="*/ 2777505 h 3813748"/>
                <a:gd name="connsiteX5" fmla="*/ 5065239 w 7130134"/>
                <a:gd name="connsiteY5" fmla="*/ 3813748 h 3813748"/>
                <a:gd name="connsiteX6" fmla="*/ 2528154 w 7130134"/>
                <a:gd name="connsiteY6" fmla="*/ 2540542 h 3813748"/>
                <a:gd name="connsiteX7" fmla="*/ 2530276 w 7130134"/>
                <a:gd name="connsiteY7" fmla="*/ 2539477 h 3813748"/>
                <a:gd name="connsiteX8" fmla="*/ 0 w 7130134"/>
                <a:gd name="connsiteY8" fmla="*/ 1270417 h 3813748"/>
                <a:gd name="connsiteX9" fmla="*/ 2532984 w 7130134"/>
                <a:gd name="connsiteY9" fmla="*/ 0 h 3813748"/>
                <a:gd name="connsiteX0" fmla="*/ 1954820 w 6551970"/>
                <a:gd name="connsiteY0" fmla="*/ 0 h 3813748"/>
                <a:gd name="connsiteX1" fmla="*/ 4486413 w 6551970"/>
                <a:gd name="connsiteY1" fmla="*/ 1267667 h 3813748"/>
                <a:gd name="connsiteX2" fmla="*/ 4487075 w 6551970"/>
                <a:gd name="connsiteY2" fmla="*/ 1267335 h 3813748"/>
                <a:gd name="connsiteX3" fmla="*/ 6551970 w 6551970"/>
                <a:gd name="connsiteY3" fmla="*/ 2303579 h 3813748"/>
                <a:gd name="connsiteX4" fmla="*/ 6551970 w 6551970"/>
                <a:gd name="connsiteY4" fmla="*/ 2777505 h 3813748"/>
                <a:gd name="connsiteX5" fmla="*/ 4487075 w 6551970"/>
                <a:gd name="connsiteY5" fmla="*/ 3813748 h 3813748"/>
                <a:gd name="connsiteX6" fmla="*/ 1949990 w 6551970"/>
                <a:gd name="connsiteY6" fmla="*/ 2540542 h 3813748"/>
                <a:gd name="connsiteX7" fmla="*/ 1952112 w 6551970"/>
                <a:gd name="connsiteY7" fmla="*/ 2539477 h 3813748"/>
                <a:gd name="connsiteX8" fmla="*/ 0 w 6551970"/>
                <a:gd name="connsiteY8" fmla="*/ 1286819 h 3813748"/>
                <a:gd name="connsiteX9" fmla="*/ 1954820 w 6551970"/>
                <a:gd name="connsiteY9" fmla="*/ 0 h 3813748"/>
                <a:gd name="connsiteX0" fmla="*/ 2541184 w 7138334"/>
                <a:gd name="connsiteY0" fmla="*/ 0 h 3813748"/>
                <a:gd name="connsiteX1" fmla="*/ 5072777 w 7138334"/>
                <a:gd name="connsiteY1" fmla="*/ 1267667 h 3813748"/>
                <a:gd name="connsiteX2" fmla="*/ 5073439 w 7138334"/>
                <a:gd name="connsiteY2" fmla="*/ 1267335 h 3813748"/>
                <a:gd name="connsiteX3" fmla="*/ 7138334 w 7138334"/>
                <a:gd name="connsiteY3" fmla="*/ 2303579 h 3813748"/>
                <a:gd name="connsiteX4" fmla="*/ 7138334 w 7138334"/>
                <a:gd name="connsiteY4" fmla="*/ 2777505 h 3813748"/>
                <a:gd name="connsiteX5" fmla="*/ 5073439 w 7138334"/>
                <a:gd name="connsiteY5" fmla="*/ 3813748 h 3813748"/>
                <a:gd name="connsiteX6" fmla="*/ 2536354 w 7138334"/>
                <a:gd name="connsiteY6" fmla="*/ 2540542 h 3813748"/>
                <a:gd name="connsiteX7" fmla="*/ 2538476 w 7138334"/>
                <a:gd name="connsiteY7" fmla="*/ 2539477 h 3813748"/>
                <a:gd name="connsiteX8" fmla="*/ 0 w 7138334"/>
                <a:gd name="connsiteY8" fmla="*/ 1282718 h 3813748"/>
                <a:gd name="connsiteX9" fmla="*/ 2541184 w 7138334"/>
                <a:gd name="connsiteY9" fmla="*/ 0 h 3813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138334" h="3813748">
                  <a:moveTo>
                    <a:pt x="2541184" y="0"/>
                  </a:moveTo>
                  <a:lnTo>
                    <a:pt x="5072777" y="1267667"/>
                  </a:lnTo>
                  <a:lnTo>
                    <a:pt x="5073439" y="1267335"/>
                  </a:lnTo>
                  <a:lnTo>
                    <a:pt x="7138334" y="2303579"/>
                  </a:lnTo>
                  <a:lnTo>
                    <a:pt x="7138334" y="2777505"/>
                  </a:lnTo>
                  <a:lnTo>
                    <a:pt x="5073439" y="3813748"/>
                  </a:lnTo>
                  <a:lnTo>
                    <a:pt x="2536354" y="2540542"/>
                  </a:lnTo>
                  <a:lnTo>
                    <a:pt x="2538476" y="2539477"/>
                  </a:lnTo>
                  <a:lnTo>
                    <a:pt x="0" y="1282718"/>
                  </a:lnTo>
                  <a:lnTo>
                    <a:pt x="2541184" y="0"/>
                  </a:lnTo>
                  <a:close/>
                </a:path>
              </a:pathLst>
            </a:custGeom>
            <a:solidFill>
              <a:schemeClr val="tx2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929C44FD-9838-9012-4F42-3501E4BD4645}"/>
                </a:ext>
              </a:extLst>
            </p:cNvPr>
            <p:cNvSpPr/>
            <p:nvPr userDrawn="1"/>
          </p:nvSpPr>
          <p:spPr>
            <a:xfrm rot="5400000">
              <a:off x="-625839" y="1914994"/>
              <a:ext cx="3785015" cy="2533337"/>
            </a:xfrm>
            <a:prstGeom prst="parallelogram">
              <a:avLst>
                <a:gd name="adj" fmla="val 49261"/>
              </a:avLst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1AFEF8D8-619D-3D24-10E6-D7C62D0F4C76}"/>
                </a:ext>
              </a:extLst>
            </p:cNvPr>
            <p:cNvSpPr/>
            <p:nvPr userDrawn="1"/>
          </p:nvSpPr>
          <p:spPr>
            <a:xfrm rot="5400000">
              <a:off x="-257332" y="4074828"/>
              <a:ext cx="3048001" cy="2533337"/>
            </a:xfrm>
            <a:custGeom>
              <a:avLst/>
              <a:gdLst>
                <a:gd name="connsiteX0" fmla="*/ 0 w 3048001"/>
                <a:gd name="connsiteY0" fmla="*/ 2533337 h 2533337"/>
                <a:gd name="connsiteX1" fmla="*/ 1247947 w 3048001"/>
                <a:gd name="connsiteY1" fmla="*/ 0 h 2533337"/>
                <a:gd name="connsiteX2" fmla="*/ 3048001 w 3048001"/>
                <a:gd name="connsiteY2" fmla="*/ 0 h 2533337"/>
                <a:gd name="connsiteX3" fmla="*/ 3048001 w 304800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48001" h="2533337">
                  <a:moveTo>
                    <a:pt x="0" y="2533337"/>
                  </a:moveTo>
                  <a:lnTo>
                    <a:pt x="1247947" y="0"/>
                  </a:lnTo>
                  <a:lnTo>
                    <a:pt x="3048001" y="0"/>
                  </a:lnTo>
                  <a:lnTo>
                    <a:pt x="3048001" y="2533337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7D7FA873-0D6A-58CD-2B42-E30384034076}"/>
                </a:ext>
              </a:extLst>
            </p:cNvPr>
            <p:cNvSpPr/>
            <p:nvPr userDrawn="1"/>
          </p:nvSpPr>
          <p:spPr>
            <a:xfrm rot="16200000" flipH="1">
              <a:off x="1900006" y="1911247"/>
              <a:ext cx="3792510" cy="2533337"/>
            </a:xfrm>
            <a:prstGeom prst="parallelogram">
              <a:avLst>
                <a:gd name="adj" fmla="val 49853"/>
              </a:avLst>
            </a:prstGeom>
            <a:gradFill>
              <a:gsLst>
                <a:gs pos="100000">
                  <a:schemeClr val="bg2">
                    <a:lumMod val="25000"/>
                  </a:schemeClr>
                </a:gs>
                <a:gs pos="0">
                  <a:schemeClr val="tx2">
                    <a:lumMod val="75000"/>
                  </a:schemeClr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CB6633DA-0404-70E4-611C-24F1F93E0E97}"/>
                </a:ext>
              </a:extLst>
            </p:cNvPr>
            <p:cNvSpPr/>
            <p:nvPr userDrawn="1"/>
          </p:nvSpPr>
          <p:spPr>
            <a:xfrm rot="5400000">
              <a:off x="4425494" y="1911247"/>
              <a:ext cx="3807501" cy="2533337"/>
            </a:xfrm>
            <a:prstGeom prst="parallelogram">
              <a:avLst>
                <a:gd name="adj" fmla="val 49825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2600955C-6FC0-5BD0-CA4F-FBFD0EA01270}"/>
                </a:ext>
              </a:extLst>
            </p:cNvPr>
            <p:cNvSpPr/>
            <p:nvPr userDrawn="1"/>
          </p:nvSpPr>
          <p:spPr>
            <a:xfrm rot="5400000">
              <a:off x="2896850" y="4699418"/>
              <a:ext cx="1798820" cy="2533337"/>
            </a:xfrm>
            <a:custGeom>
              <a:avLst/>
              <a:gdLst>
                <a:gd name="connsiteX0" fmla="*/ 0 w 1798820"/>
                <a:gd name="connsiteY0" fmla="*/ 2533337 h 2533337"/>
                <a:gd name="connsiteX1" fmla="*/ 1270443 w 1798820"/>
                <a:gd name="connsiteY1" fmla="*/ 0 h 2533337"/>
                <a:gd name="connsiteX2" fmla="*/ 1798820 w 1798820"/>
                <a:gd name="connsiteY2" fmla="*/ 0 h 2533337"/>
                <a:gd name="connsiteX3" fmla="*/ 1798820 w 1798820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8820" h="2533337">
                  <a:moveTo>
                    <a:pt x="0" y="2533337"/>
                  </a:moveTo>
                  <a:lnTo>
                    <a:pt x="1270443" y="0"/>
                  </a:lnTo>
                  <a:lnTo>
                    <a:pt x="1798820" y="0"/>
                  </a:lnTo>
                  <a:lnTo>
                    <a:pt x="1798820" y="253333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3250E3A7-245A-68F4-993B-964879989EF7}"/>
                </a:ext>
              </a:extLst>
            </p:cNvPr>
            <p:cNvSpPr/>
            <p:nvPr userDrawn="1"/>
          </p:nvSpPr>
          <p:spPr>
            <a:xfrm rot="5400000">
              <a:off x="6692483" y="3434622"/>
              <a:ext cx="4328411" cy="2533337"/>
            </a:xfrm>
            <a:custGeom>
              <a:avLst/>
              <a:gdLst>
                <a:gd name="connsiteX0" fmla="*/ 0 w 4328411"/>
                <a:gd name="connsiteY0" fmla="*/ 2533337 h 2533337"/>
                <a:gd name="connsiteX1" fmla="*/ 1270443 w 4328411"/>
                <a:gd name="connsiteY1" fmla="*/ 0 h 2533337"/>
                <a:gd name="connsiteX2" fmla="*/ 4328411 w 4328411"/>
                <a:gd name="connsiteY2" fmla="*/ 0 h 2533337"/>
                <a:gd name="connsiteX3" fmla="*/ 4328411 w 432841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28411" h="2533337">
                  <a:moveTo>
                    <a:pt x="0" y="2533337"/>
                  </a:moveTo>
                  <a:lnTo>
                    <a:pt x="1270443" y="0"/>
                  </a:lnTo>
                  <a:lnTo>
                    <a:pt x="4328411" y="0"/>
                  </a:lnTo>
                  <a:lnTo>
                    <a:pt x="4328411" y="253333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83A20171-9C8D-9BFE-2B16-82562BA0A140}"/>
                </a:ext>
              </a:extLst>
            </p:cNvPr>
            <p:cNvSpPr/>
            <p:nvPr userDrawn="1"/>
          </p:nvSpPr>
          <p:spPr>
            <a:xfrm rot="16200000" flipH="1">
              <a:off x="5427067" y="4700043"/>
              <a:ext cx="1797569" cy="2533337"/>
            </a:xfrm>
            <a:custGeom>
              <a:avLst/>
              <a:gdLst>
                <a:gd name="connsiteX0" fmla="*/ 0 w 1797569"/>
                <a:gd name="connsiteY0" fmla="*/ 2533337 h 2533337"/>
                <a:gd name="connsiteX1" fmla="*/ 1797569 w 1797569"/>
                <a:gd name="connsiteY1" fmla="*/ 2533337 h 2533337"/>
                <a:gd name="connsiteX2" fmla="*/ 1797569 w 1797569"/>
                <a:gd name="connsiteY2" fmla="*/ 0 h 2533337"/>
                <a:gd name="connsiteX3" fmla="*/ 1262944 w 1797569"/>
                <a:gd name="connsiteY3" fmla="*/ 0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7569" h="2533337">
                  <a:moveTo>
                    <a:pt x="0" y="2533337"/>
                  </a:moveTo>
                  <a:lnTo>
                    <a:pt x="1797569" y="2533337"/>
                  </a:lnTo>
                  <a:lnTo>
                    <a:pt x="1797569" y="0"/>
                  </a:lnTo>
                  <a:lnTo>
                    <a:pt x="1262944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0F0EBD0B-13C1-50CF-395A-99C39CF83F4F}"/>
                </a:ext>
              </a:extLst>
            </p:cNvPr>
            <p:cNvSpPr/>
            <p:nvPr userDrawn="1"/>
          </p:nvSpPr>
          <p:spPr>
            <a:xfrm rot="16200000" flipH="1">
              <a:off x="9105838" y="3779330"/>
              <a:ext cx="4097277" cy="2075054"/>
            </a:xfrm>
            <a:custGeom>
              <a:avLst/>
              <a:gdLst>
                <a:gd name="connsiteX0" fmla="*/ 0 w 4097277"/>
                <a:gd name="connsiteY0" fmla="*/ 2075054 h 2075054"/>
                <a:gd name="connsiteX1" fmla="*/ 4097277 w 4097277"/>
                <a:gd name="connsiteY1" fmla="*/ 2075053 h 2075054"/>
                <a:gd name="connsiteX2" fmla="*/ 4097277 w 4097277"/>
                <a:gd name="connsiteY2" fmla="*/ 0 h 2075054"/>
                <a:gd name="connsiteX3" fmla="*/ 1034476 w 4097277"/>
                <a:gd name="connsiteY3" fmla="*/ 0 h 2075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97277" h="2075054">
                  <a:moveTo>
                    <a:pt x="0" y="2075054"/>
                  </a:moveTo>
                  <a:lnTo>
                    <a:pt x="4097277" y="2075053"/>
                  </a:lnTo>
                  <a:lnTo>
                    <a:pt x="4097277" y="0"/>
                  </a:lnTo>
                  <a:lnTo>
                    <a:pt x="1034476" y="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lumMod val="25000"/>
                  </a:schemeClr>
                </a:gs>
                <a:gs pos="0">
                  <a:schemeClr val="tx2">
                    <a:lumMod val="75000"/>
                  </a:schemeClr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4" name="Triangle 23">
              <a:extLst>
                <a:ext uri="{FF2B5EF4-FFF2-40B4-BE49-F238E27FC236}">
                  <a16:creationId xmlns:a16="http://schemas.microsoft.com/office/drawing/2014/main" id="{39BB8C5E-8408-0599-80CA-DF5D315E6D34}"/>
                </a:ext>
              </a:extLst>
            </p:cNvPr>
            <p:cNvSpPr/>
            <p:nvPr userDrawn="1"/>
          </p:nvSpPr>
          <p:spPr>
            <a:xfrm flipV="1">
              <a:off x="7592520" y="-704"/>
              <a:ext cx="4599482" cy="2309256"/>
            </a:xfrm>
            <a:prstGeom prst="triangle">
              <a:avLst>
                <a:gd name="adj" fmla="val 100000"/>
              </a:avLst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60290" y="3113773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Differentiation By Design ®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8375" y="5284915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bg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7C12B-B823-57DC-C00D-0408C16BAB67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© 2026 AlignOrg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bg2"/>
                </a:solidFill>
              </a:rPr>
              <a:t>AlignOrg</a:t>
            </a:r>
            <a:r>
              <a:rPr lang="en-US" sz="700" dirty="0">
                <a:solidFill>
                  <a:schemeClr val="bg2"/>
                </a:solidFill>
              </a:rPr>
              <a:t> Solutions.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72A3A1CD-EC70-458F-C40D-2D85814A14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456242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1138707-C4F3-3B17-DBEA-12D1F3E43B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1586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A with partner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B98AD135-5EB6-36EE-B01F-CCEBA920A0B9}"/>
              </a:ext>
            </a:extLst>
          </p:cNvPr>
          <p:cNvGrpSpPr/>
          <p:nvPr userDrawn="1"/>
        </p:nvGrpSpPr>
        <p:grpSpPr>
          <a:xfrm>
            <a:off x="0" y="-704"/>
            <a:ext cx="12192004" cy="6866201"/>
            <a:chOff x="0" y="-704"/>
            <a:chExt cx="12192004" cy="6866201"/>
          </a:xfrm>
        </p:grpSpPr>
        <p:sp>
          <p:nvSpPr>
            <p:cNvPr id="21" name="Diamond 20">
              <a:extLst>
                <a:ext uri="{FF2B5EF4-FFF2-40B4-BE49-F238E27FC236}">
                  <a16:creationId xmlns:a16="http://schemas.microsoft.com/office/drawing/2014/main" id="{67588472-3534-73E7-A03B-AB933184D27A}"/>
                </a:ext>
              </a:extLst>
            </p:cNvPr>
            <p:cNvSpPr/>
            <p:nvPr userDrawn="1"/>
          </p:nvSpPr>
          <p:spPr>
            <a:xfrm>
              <a:off x="2508190" y="3802672"/>
              <a:ext cx="5091492" cy="2540833"/>
            </a:xfrm>
            <a:prstGeom prst="diamond">
              <a:avLst/>
            </a:prstGeom>
            <a:solidFill>
              <a:schemeClr val="tx2">
                <a:alpha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418DBD1A-C9EB-EC34-0052-3A31BD8C3456}"/>
                </a:ext>
              </a:extLst>
            </p:cNvPr>
            <p:cNvSpPr/>
            <p:nvPr userDrawn="1"/>
          </p:nvSpPr>
          <p:spPr>
            <a:xfrm>
              <a:off x="5053667" y="0"/>
              <a:ext cx="7138334" cy="3813748"/>
            </a:xfrm>
            <a:custGeom>
              <a:avLst/>
              <a:gdLst>
                <a:gd name="connsiteX0" fmla="*/ 2537085 w 7134235"/>
                <a:gd name="connsiteY0" fmla="*/ 0 h 3813748"/>
                <a:gd name="connsiteX1" fmla="*/ 5068678 w 7134235"/>
                <a:gd name="connsiteY1" fmla="*/ 1267667 h 3813748"/>
                <a:gd name="connsiteX2" fmla="*/ 5069340 w 7134235"/>
                <a:gd name="connsiteY2" fmla="*/ 1267335 h 3813748"/>
                <a:gd name="connsiteX3" fmla="*/ 7134235 w 7134235"/>
                <a:gd name="connsiteY3" fmla="*/ 2303579 h 3813748"/>
                <a:gd name="connsiteX4" fmla="*/ 7134235 w 7134235"/>
                <a:gd name="connsiteY4" fmla="*/ 2777505 h 3813748"/>
                <a:gd name="connsiteX5" fmla="*/ 5069340 w 7134235"/>
                <a:gd name="connsiteY5" fmla="*/ 3813748 h 3813748"/>
                <a:gd name="connsiteX6" fmla="*/ 2532255 w 7134235"/>
                <a:gd name="connsiteY6" fmla="*/ 2540542 h 3813748"/>
                <a:gd name="connsiteX7" fmla="*/ 2534377 w 7134235"/>
                <a:gd name="connsiteY7" fmla="*/ 2539477 h 3813748"/>
                <a:gd name="connsiteX8" fmla="*/ 0 w 7134235"/>
                <a:gd name="connsiteY8" fmla="*/ 1270417 h 3813748"/>
                <a:gd name="connsiteX0" fmla="*/ 2532984 w 7130134"/>
                <a:gd name="connsiteY0" fmla="*/ 0 h 3813748"/>
                <a:gd name="connsiteX1" fmla="*/ 5064577 w 7130134"/>
                <a:gd name="connsiteY1" fmla="*/ 1267667 h 3813748"/>
                <a:gd name="connsiteX2" fmla="*/ 5065239 w 7130134"/>
                <a:gd name="connsiteY2" fmla="*/ 1267335 h 3813748"/>
                <a:gd name="connsiteX3" fmla="*/ 7130134 w 7130134"/>
                <a:gd name="connsiteY3" fmla="*/ 2303579 h 3813748"/>
                <a:gd name="connsiteX4" fmla="*/ 7130134 w 7130134"/>
                <a:gd name="connsiteY4" fmla="*/ 2777505 h 3813748"/>
                <a:gd name="connsiteX5" fmla="*/ 5065239 w 7130134"/>
                <a:gd name="connsiteY5" fmla="*/ 3813748 h 3813748"/>
                <a:gd name="connsiteX6" fmla="*/ 2528154 w 7130134"/>
                <a:gd name="connsiteY6" fmla="*/ 2540542 h 3813748"/>
                <a:gd name="connsiteX7" fmla="*/ 2530276 w 7130134"/>
                <a:gd name="connsiteY7" fmla="*/ 2539477 h 3813748"/>
                <a:gd name="connsiteX8" fmla="*/ 0 w 7130134"/>
                <a:gd name="connsiteY8" fmla="*/ 1270417 h 3813748"/>
                <a:gd name="connsiteX9" fmla="*/ 2532984 w 7130134"/>
                <a:gd name="connsiteY9" fmla="*/ 0 h 3813748"/>
                <a:gd name="connsiteX0" fmla="*/ 1954820 w 6551970"/>
                <a:gd name="connsiteY0" fmla="*/ 0 h 3813748"/>
                <a:gd name="connsiteX1" fmla="*/ 4486413 w 6551970"/>
                <a:gd name="connsiteY1" fmla="*/ 1267667 h 3813748"/>
                <a:gd name="connsiteX2" fmla="*/ 4487075 w 6551970"/>
                <a:gd name="connsiteY2" fmla="*/ 1267335 h 3813748"/>
                <a:gd name="connsiteX3" fmla="*/ 6551970 w 6551970"/>
                <a:gd name="connsiteY3" fmla="*/ 2303579 h 3813748"/>
                <a:gd name="connsiteX4" fmla="*/ 6551970 w 6551970"/>
                <a:gd name="connsiteY4" fmla="*/ 2777505 h 3813748"/>
                <a:gd name="connsiteX5" fmla="*/ 4487075 w 6551970"/>
                <a:gd name="connsiteY5" fmla="*/ 3813748 h 3813748"/>
                <a:gd name="connsiteX6" fmla="*/ 1949990 w 6551970"/>
                <a:gd name="connsiteY6" fmla="*/ 2540542 h 3813748"/>
                <a:gd name="connsiteX7" fmla="*/ 1952112 w 6551970"/>
                <a:gd name="connsiteY7" fmla="*/ 2539477 h 3813748"/>
                <a:gd name="connsiteX8" fmla="*/ 0 w 6551970"/>
                <a:gd name="connsiteY8" fmla="*/ 1286819 h 3813748"/>
                <a:gd name="connsiteX9" fmla="*/ 1954820 w 6551970"/>
                <a:gd name="connsiteY9" fmla="*/ 0 h 3813748"/>
                <a:gd name="connsiteX0" fmla="*/ 2541184 w 7138334"/>
                <a:gd name="connsiteY0" fmla="*/ 0 h 3813748"/>
                <a:gd name="connsiteX1" fmla="*/ 5072777 w 7138334"/>
                <a:gd name="connsiteY1" fmla="*/ 1267667 h 3813748"/>
                <a:gd name="connsiteX2" fmla="*/ 5073439 w 7138334"/>
                <a:gd name="connsiteY2" fmla="*/ 1267335 h 3813748"/>
                <a:gd name="connsiteX3" fmla="*/ 7138334 w 7138334"/>
                <a:gd name="connsiteY3" fmla="*/ 2303579 h 3813748"/>
                <a:gd name="connsiteX4" fmla="*/ 7138334 w 7138334"/>
                <a:gd name="connsiteY4" fmla="*/ 2777505 h 3813748"/>
                <a:gd name="connsiteX5" fmla="*/ 5073439 w 7138334"/>
                <a:gd name="connsiteY5" fmla="*/ 3813748 h 3813748"/>
                <a:gd name="connsiteX6" fmla="*/ 2536354 w 7138334"/>
                <a:gd name="connsiteY6" fmla="*/ 2540542 h 3813748"/>
                <a:gd name="connsiteX7" fmla="*/ 2538476 w 7138334"/>
                <a:gd name="connsiteY7" fmla="*/ 2539477 h 3813748"/>
                <a:gd name="connsiteX8" fmla="*/ 0 w 7138334"/>
                <a:gd name="connsiteY8" fmla="*/ 1282718 h 3813748"/>
                <a:gd name="connsiteX9" fmla="*/ 2541184 w 7138334"/>
                <a:gd name="connsiteY9" fmla="*/ 0 h 3813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138334" h="3813748">
                  <a:moveTo>
                    <a:pt x="2541184" y="0"/>
                  </a:moveTo>
                  <a:lnTo>
                    <a:pt x="5072777" y="1267667"/>
                  </a:lnTo>
                  <a:lnTo>
                    <a:pt x="5073439" y="1267335"/>
                  </a:lnTo>
                  <a:lnTo>
                    <a:pt x="7138334" y="2303579"/>
                  </a:lnTo>
                  <a:lnTo>
                    <a:pt x="7138334" y="2777505"/>
                  </a:lnTo>
                  <a:lnTo>
                    <a:pt x="5073439" y="3813748"/>
                  </a:lnTo>
                  <a:lnTo>
                    <a:pt x="2536354" y="2540542"/>
                  </a:lnTo>
                  <a:lnTo>
                    <a:pt x="2538476" y="2539477"/>
                  </a:lnTo>
                  <a:lnTo>
                    <a:pt x="0" y="1282718"/>
                  </a:lnTo>
                  <a:lnTo>
                    <a:pt x="2541184" y="0"/>
                  </a:lnTo>
                  <a:close/>
                </a:path>
              </a:pathLst>
            </a:custGeom>
            <a:solidFill>
              <a:schemeClr val="tx2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929C44FD-9838-9012-4F42-3501E4BD4645}"/>
                </a:ext>
              </a:extLst>
            </p:cNvPr>
            <p:cNvSpPr/>
            <p:nvPr userDrawn="1"/>
          </p:nvSpPr>
          <p:spPr>
            <a:xfrm rot="5400000">
              <a:off x="-625839" y="1914994"/>
              <a:ext cx="3785015" cy="2533337"/>
            </a:xfrm>
            <a:prstGeom prst="parallelogram">
              <a:avLst>
                <a:gd name="adj" fmla="val 49261"/>
              </a:avLst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1AFEF8D8-619D-3D24-10E6-D7C62D0F4C76}"/>
                </a:ext>
              </a:extLst>
            </p:cNvPr>
            <p:cNvSpPr/>
            <p:nvPr userDrawn="1"/>
          </p:nvSpPr>
          <p:spPr>
            <a:xfrm rot="5400000">
              <a:off x="-257332" y="4074828"/>
              <a:ext cx="3048001" cy="2533337"/>
            </a:xfrm>
            <a:custGeom>
              <a:avLst/>
              <a:gdLst>
                <a:gd name="connsiteX0" fmla="*/ 0 w 3048001"/>
                <a:gd name="connsiteY0" fmla="*/ 2533337 h 2533337"/>
                <a:gd name="connsiteX1" fmla="*/ 1247947 w 3048001"/>
                <a:gd name="connsiteY1" fmla="*/ 0 h 2533337"/>
                <a:gd name="connsiteX2" fmla="*/ 3048001 w 3048001"/>
                <a:gd name="connsiteY2" fmla="*/ 0 h 2533337"/>
                <a:gd name="connsiteX3" fmla="*/ 3048001 w 304800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48001" h="2533337">
                  <a:moveTo>
                    <a:pt x="0" y="2533337"/>
                  </a:moveTo>
                  <a:lnTo>
                    <a:pt x="1247947" y="0"/>
                  </a:lnTo>
                  <a:lnTo>
                    <a:pt x="3048001" y="0"/>
                  </a:lnTo>
                  <a:lnTo>
                    <a:pt x="3048001" y="2533337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7D7FA873-0D6A-58CD-2B42-E30384034076}"/>
                </a:ext>
              </a:extLst>
            </p:cNvPr>
            <p:cNvSpPr/>
            <p:nvPr userDrawn="1"/>
          </p:nvSpPr>
          <p:spPr>
            <a:xfrm rot="16200000" flipH="1">
              <a:off x="1900006" y="1911247"/>
              <a:ext cx="3792510" cy="2533337"/>
            </a:xfrm>
            <a:prstGeom prst="parallelogram">
              <a:avLst>
                <a:gd name="adj" fmla="val 49853"/>
              </a:avLst>
            </a:prstGeom>
            <a:gradFill>
              <a:gsLst>
                <a:gs pos="100000">
                  <a:schemeClr val="bg2">
                    <a:lumMod val="25000"/>
                  </a:schemeClr>
                </a:gs>
                <a:gs pos="0">
                  <a:schemeClr val="tx2">
                    <a:lumMod val="75000"/>
                  </a:schemeClr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CB6633DA-0404-70E4-611C-24F1F93E0E97}"/>
                </a:ext>
              </a:extLst>
            </p:cNvPr>
            <p:cNvSpPr/>
            <p:nvPr userDrawn="1"/>
          </p:nvSpPr>
          <p:spPr>
            <a:xfrm rot="5400000">
              <a:off x="4425494" y="1911247"/>
              <a:ext cx="3807501" cy="2533337"/>
            </a:xfrm>
            <a:prstGeom prst="parallelogram">
              <a:avLst>
                <a:gd name="adj" fmla="val 49825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2600955C-6FC0-5BD0-CA4F-FBFD0EA01270}"/>
                </a:ext>
              </a:extLst>
            </p:cNvPr>
            <p:cNvSpPr/>
            <p:nvPr userDrawn="1"/>
          </p:nvSpPr>
          <p:spPr>
            <a:xfrm rot="5400000">
              <a:off x="2896850" y="4699418"/>
              <a:ext cx="1798820" cy="2533337"/>
            </a:xfrm>
            <a:custGeom>
              <a:avLst/>
              <a:gdLst>
                <a:gd name="connsiteX0" fmla="*/ 0 w 1798820"/>
                <a:gd name="connsiteY0" fmla="*/ 2533337 h 2533337"/>
                <a:gd name="connsiteX1" fmla="*/ 1270443 w 1798820"/>
                <a:gd name="connsiteY1" fmla="*/ 0 h 2533337"/>
                <a:gd name="connsiteX2" fmla="*/ 1798820 w 1798820"/>
                <a:gd name="connsiteY2" fmla="*/ 0 h 2533337"/>
                <a:gd name="connsiteX3" fmla="*/ 1798820 w 1798820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8820" h="2533337">
                  <a:moveTo>
                    <a:pt x="0" y="2533337"/>
                  </a:moveTo>
                  <a:lnTo>
                    <a:pt x="1270443" y="0"/>
                  </a:lnTo>
                  <a:lnTo>
                    <a:pt x="1798820" y="0"/>
                  </a:lnTo>
                  <a:lnTo>
                    <a:pt x="1798820" y="253333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3250E3A7-245A-68F4-993B-964879989EF7}"/>
                </a:ext>
              </a:extLst>
            </p:cNvPr>
            <p:cNvSpPr/>
            <p:nvPr userDrawn="1"/>
          </p:nvSpPr>
          <p:spPr>
            <a:xfrm rot="5400000">
              <a:off x="6692483" y="3434622"/>
              <a:ext cx="4328411" cy="2533337"/>
            </a:xfrm>
            <a:custGeom>
              <a:avLst/>
              <a:gdLst>
                <a:gd name="connsiteX0" fmla="*/ 0 w 4328411"/>
                <a:gd name="connsiteY0" fmla="*/ 2533337 h 2533337"/>
                <a:gd name="connsiteX1" fmla="*/ 1270443 w 4328411"/>
                <a:gd name="connsiteY1" fmla="*/ 0 h 2533337"/>
                <a:gd name="connsiteX2" fmla="*/ 4328411 w 4328411"/>
                <a:gd name="connsiteY2" fmla="*/ 0 h 2533337"/>
                <a:gd name="connsiteX3" fmla="*/ 4328411 w 432841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28411" h="2533337">
                  <a:moveTo>
                    <a:pt x="0" y="2533337"/>
                  </a:moveTo>
                  <a:lnTo>
                    <a:pt x="1270443" y="0"/>
                  </a:lnTo>
                  <a:lnTo>
                    <a:pt x="4328411" y="0"/>
                  </a:lnTo>
                  <a:lnTo>
                    <a:pt x="4328411" y="253333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83A20171-9C8D-9BFE-2B16-82562BA0A140}"/>
                </a:ext>
              </a:extLst>
            </p:cNvPr>
            <p:cNvSpPr/>
            <p:nvPr userDrawn="1"/>
          </p:nvSpPr>
          <p:spPr>
            <a:xfrm rot="16200000" flipH="1">
              <a:off x="5427067" y="4700043"/>
              <a:ext cx="1797569" cy="2533337"/>
            </a:xfrm>
            <a:custGeom>
              <a:avLst/>
              <a:gdLst>
                <a:gd name="connsiteX0" fmla="*/ 0 w 1797569"/>
                <a:gd name="connsiteY0" fmla="*/ 2533337 h 2533337"/>
                <a:gd name="connsiteX1" fmla="*/ 1797569 w 1797569"/>
                <a:gd name="connsiteY1" fmla="*/ 2533337 h 2533337"/>
                <a:gd name="connsiteX2" fmla="*/ 1797569 w 1797569"/>
                <a:gd name="connsiteY2" fmla="*/ 0 h 2533337"/>
                <a:gd name="connsiteX3" fmla="*/ 1262944 w 1797569"/>
                <a:gd name="connsiteY3" fmla="*/ 0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7569" h="2533337">
                  <a:moveTo>
                    <a:pt x="0" y="2533337"/>
                  </a:moveTo>
                  <a:lnTo>
                    <a:pt x="1797569" y="2533337"/>
                  </a:lnTo>
                  <a:lnTo>
                    <a:pt x="1797569" y="0"/>
                  </a:lnTo>
                  <a:lnTo>
                    <a:pt x="1262944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0F0EBD0B-13C1-50CF-395A-99C39CF83F4F}"/>
                </a:ext>
              </a:extLst>
            </p:cNvPr>
            <p:cNvSpPr/>
            <p:nvPr userDrawn="1"/>
          </p:nvSpPr>
          <p:spPr>
            <a:xfrm rot="16200000" flipH="1">
              <a:off x="9105838" y="3779330"/>
              <a:ext cx="4097277" cy="2075054"/>
            </a:xfrm>
            <a:custGeom>
              <a:avLst/>
              <a:gdLst>
                <a:gd name="connsiteX0" fmla="*/ 0 w 4097277"/>
                <a:gd name="connsiteY0" fmla="*/ 2075054 h 2075054"/>
                <a:gd name="connsiteX1" fmla="*/ 4097277 w 4097277"/>
                <a:gd name="connsiteY1" fmla="*/ 2075053 h 2075054"/>
                <a:gd name="connsiteX2" fmla="*/ 4097277 w 4097277"/>
                <a:gd name="connsiteY2" fmla="*/ 0 h 2075054"/>
                <a:gd name="connsiteX3" fmla="*/ 1034476 w 4097277"/>
                <a:gd name="connsiteY3" fmla="*/ 0 h 2075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97277" h="2075054">
                  <a:moveTo>
                    <a:pt x="0" y="2075054"/>
                  </a:moveTo>
                  <a:lnTo>
                    <a:pt x="4097277" y="2075053"/>
                  </a:lnTo>
                  <a:lnTo>
                    <a:pt x="4097277" y="0"/>
                  </a:lnTo>
                  <a:lnTo>
                    <a:pt x="1034476" y="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lumMod val="25000"/>
                  </a:schemeClr>
                </a:gs>
                <a:gs pos="0">
                  <a:schemeClr val="tx2">
                    <a:lumMod val="75000"/>
                  </a:schemeClr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4" name="Triangle 23">
              <a:extLst>
                <a:ext uri="{FF2B5EF4-FFF2-40B4-BE49-F238E27FC236}">
                  <a16:creationId xmlns:a16="http://schemas.microsoft.com/office/drawing/2014/main" id="{39BB8C5E-8408-0599-80CA-DF5D315E6D34}"/>
                </a:ext>
              </a:extLst>
            </p:cNvPr>
            <p:cNvSpPr/>
            <p:nvPr userDrawn="1"/>
          </p:nvSpPr>
          <p:spPr>
            <a:xfrm flipV="1">
              <a:off x="7592520" y="-704"/>
              <a:ext cx="4599482" cy="2309256"/>
            </a:xfrm>
            <a:prstGeom prst="triangle">
              <a:avLst>
                <a:gd name="adj" fmla="val 100000"/>
              </a:avLst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60290" y="3113773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Differentiation By Design ®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8375" y="5284915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bg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7C12B-B823-57DC-C00D-0408C16BAB67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© 2026 AlignOrg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bg2"/>
                </a:solidFill>
              </a:rPr>
              <a:t>AlignOrg</a:t>
            </a:r>
            <a:r>
              <a:rPr lang="en-US" sz="700" dirty="0">
                <a:solidFill>
                  <a:schemeClr val="bg2"/>
                </a:solidFill>
              </a:rPr>
              <a:t> Solutions.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CE068F8-9425-17A5-12FE-0FBBCD2523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72A3A1CD-EC70-458F-C40D-2D85814A14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456242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sp>
        <p:nvSpPr>
          <p:cNvPr id="48" name="Picture Placeholder 47">
            <a:extLst>
              <a:ext uri="{FF2B5EF4-FFF2-40B4-BE49-F238E27FC236}">
                <a16:creationId xmlns:a16="http://schemas.microsoft.com/office/drawing/2014/main" id="{7A2C6998-20E7-9FE7-945E-7F09931C09C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817825" y="372781"/>
            <a:ext cx="1643026" cy="390167"/>
          </a:xfrm>
          <a:solidFill>
            <a:schemeClr val="bg2">
              <a:alpha val="50251"/>
            </a:schemeClr>
          </a:solidFill>
        </p:spPr>
        <p:txBody>
          <a:bodyPr anchor="ctr"/>
          <a:lstStyle>
            <a:lvl1pPr algn="ctr">
              <a:defRPr sz="700" b="0"/>
            </a:lvl1pPr>
          </a:lstStyle>
          <a:p>
            <a:r>
              <a:rPr lang="en-US" dirty="0"/>
              <a:t>Insert partner logo here;</a:t>
            </a:r>
            <a:br>
              <a:rPr lang="en-US" dirty="0"/>
            </a:br>
            <a:r>
              <a:rPr lang="en-US" dirty="0"/>
              <a:t>remove background fill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42A80514-35B8-CF09-C6D5-192C89672936}"/>
              </a:ext>
            </a:extLst>
          </p:cNvPr>
          <p:cNvCxnSpPr/>
          <p:nvPr userDrawn="1"/>
        </p:nvCxnSpPr>
        <p:spPr>
          <a:xfrm>
            <a:off x="2460172" y="336686"/>
            <a:ext cx="0" cy="467513"/>
          </a:xfrm>
          <a:prstGeom prst="line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39878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B98AD135-5EB6-36EE-B01F-CCEBA920A0B9}"/>
              </a:ext>
            </a:extLst>
          </p:cNvPr>
          <p:cNvGrpSpPr/>
          <p:nvPr userDrawn="1"/>
        </p:nvGrpSpPr>
        <p:grpSpPr>
          <a:xfrm>
            <a:off x="0" y="-704"/>
            <a:ext cx="12192004" cy="6866201"/>
            <a:chOff x="0" y="-704"/>
            <a:chExt cx="12192004" cy="6866201"/>
          </a:xfrm>
        </p:grpSpPr>
        <p:sp>
          <p:nvSpPr>
            <p:cNvPr id="21" name="Diamond 20">
              <a:extLst>
                <a:ext uri="{FF2B5EF4-FFF2-40B4-BE49-F238E27FC236}">
                  <a16:creationId xmlns:a16="http://schemas.microsoft.com/office/drawing/2014/main" id="{67588472-3534-73E7-A03B-AB933184D27A}"/>
                </a:ext>
              </a:extLst>
            </p:cNvPr>
            <p:cNvSpPr/>
            <p:nvPr userDrawn="1"/>
          </p:nvSpPr>
          <p:spPr>
            <a:xfrm>
              <a:off x="2508190" y="3802672"/>
              <a:ext cx="5091492" cy="2540833"/>
            </a:xfrm>
            <a:prstGeom prst="diamond">
              <a:avLst/>
            </a:prstGeom>
            <a:solidFill>
              <a:schemeClr val="tx2">
                <a:alpha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418DBD1A-C9EB-EC34-0052-3A31BD8C3456}"/>
                </a:ext>
              </a:extLst>
            </p:cNvPr>
            <p:cNvSpPr/>
            <p:nvPr userDrawn="1"/>
          </p:nvSpPr>
          <p:spPr>
            <a:xfrm>
              <a:off x="5053667" y="0"/>
              <a:ext cx="7138334" cy="3813748"/>
            </a:xfrm>
            <a:custGeom>
              <a:avLst/>
              <a:gdLst>
                <a:gd name="connsiteX0" fmla="*/ 2537085 w 7134235"/>
                <a:gd name="connsiteY0" fmla="*/ 0 h 3813748"/>
                <a:gd name="connsiteX1" fmla="*/ 5068678 w 7134235"/>
                <a:gd name="connsiteY1" fmla="*/ 1267667 h 3813748"/>
                <a:gd name="connsiteX2" fmla="*/ 5069340 w 7134235"/>
                <a:gd name="connsiteY2" fmla="*/ 1267335 h 3813748"/>
                <a:gd name="connsiteX3" fmla="*/ 7134235 w 7134235"/>
                <a:gd name="connsiteY3" fmla="*/ 2303579 h 3813748"/>
                <a:gd name="connsiteX4" fmla="*/ 7134235 w 7134235"/>
                <a:gd name="connsiteY4" fmla="*/ 2777505 h 3813748"/>
                <a:gd name="connsiteX5" fmla="*/ 5069340 w 7134235"/>
                <a:gd name="connsiteY5" fmla="*/ 3813748 h 3813748"/>
                <a:gd name="connsiteX6" fmla="*/ 2532255 w 7134235"/>
                <a:gd name="connsiteY6" fmla="*/ 2540542 h 3813748"/>
                <a:gd name="connsiteX7" fmla="*/ 2534377 w 7134235"/>
                <a:gd name="connsiteY7" fmla="*/ 2539477 h 3813748"/>
                <a:gd name="connsiteX8" fmla="*/ 0 w 7134235"/>
                <a:gd name="connsiteY8" fmla="*/ 1270417 h 3813748"/>
                <a:gd name="connsiteX0" fmla="*/ 2532984 w 7130134"/>
                <a:gd name="connsiteY0" fmla="*/ 0 h 3813748"/>
                <a:gd name="connsiteX1" fmla="*/ 5064577 w 7130134"/>
                <a:gd name="connsiteY1" fmla="*/ 1267667 h 3813748"/>
                <a:gd name="connsiteX2" fmla="*/ 5065239 w 7130134"/>
                <a:gd name="connsiteY2" fmla="*/ 1267335 h 3813748"/>
                <a:gd name="connsiteX3" fmla="*/ 7130134 w 7130134"/>
                <a:gd name="connsiteY3" fmla="*/ 2303579 h 3813748"/>
                <a:gd name="connsiteX4" fmla="*/ 7130134 w 7130134"/>
                <a:gd name="connsiteY4" fmla="*/ 2777505 h 3813748"/>
                <a:gd name="connsiteX5" fmla="*/ 5065239 w 7130134"/>
                <a:gd name="connsiteY5" fmla="*/ 3813748 h 3813748"/>
                <a:gd name="connsiteX6" fmla="*/ 2528154 w 7130134"/>
                <a:gd name="connsiteY6" fmla="*/ 2540542 h 3813748"/>
                <a:gd name="connsiteX7" fmla="*/ 2530276 w 7130134"/>
                <a:gd name="connsiteY7" fmla="*/ 2539477 h 3813748"/>
                <a:gd name="connsiteX8" fmla="*/ 0 w 7130134"/>
                <a:gd name="connsiteY8" fmla="*/ 1270417 h 3813748"/>
                <a:gd name="connsiteX9" fmla="*/ 2532984 w 7130134"/>
                <a:gd name="connsiteY9" fmla="*/ 0 h 3813748"/>
                <a:gd name="connsiteX0" fmla="*/ 1954820 w 6551970"/>
                <a:gd name="connsiteY0" fmla="*/ 0 h 3813748"/>
                <a:gd name="connsiteX1" fmla="*/ 4486413 w 6551970"/>
                <a:gd name="connsiteY1" fmla="*/ 1267667 h 3813748"/>
                <a:gd name="connsiteX2" fmla="*/ 4487075 w 6551970"/>
                <a:gd name="connsiteY2" fmla="*/ 1267335 h 3813748"/>
                <a:gd name="connsiteX3" fmla="*/ 6551970 w 6551970"/>
                <a:gd name="connsiteY3" fmla="*/ 2303579 h 3813748"/>
                <a:gd name="connsiteX4" fmla="*/ 6551970 w 6551970"/>
                <a:gd name="connsiteY4" fmla="*/ 2777505 h 3813748"/>
                <a:gd name="connsiteX5" fmla="*/ 4487075 w 6551970"/>
                <a:gd name="connsiteY5" fmla="*/ 3813748 h 3813748"/>
                <a:gd name="connsiteX6" fmla="*/ 1949990 w 6551970"/>
                <a:gd name="connsiteY6" fmla="*/ 2540542 h 3813748"/>
                <a:gd name="connsiteX7" fmla="*/ 1952112 w 6551970"/>
                <a:gd name="connsiteY7" fmla="*/ 2539477 h 3813748"/>
                <a:gd name="connsiteX8" fmla="*/ 0 w 6551970"/>
                <a:gd name="connsiteY8" fmla="*/ 1286819 h 3813748"/>
                <a:gd name="connsiteX9" fmla="*/ 1954820 w 6551970"/>
                <a:gd name="connsiteY9" fmla="*/ 0 h 3813748"/>
                <a:gd name="connsiteX0" fmla="*/ 2541184 w 7138334"/>
                <a:gd name="connsiteY0" fmla="*/ 0 h 3813748"/>
                <a:gd name="connsiteX1" fmla="*/ 5072777 w 7138334"/>
                <a:gd name="connsiteY1" fmla="*/ 1267667 h 3813748"/>
                <a:gd name="connsiteX2" fmla="*/ 5073439 w 7138334"/>
                <a:gd name="connsiteY2" fmla="*/ 1267335 h 3813748"/>
                <a:gd name="connsiteX3" fmla="*/ 7138334 w 7138334"/>
                <a:gd name="connsiteY3" fmla="*/ 2303579 h 3813748"/>
                <a:gd name="connsiteX4" fmla="*/ 7138334 w 7138334"/>
                <a:gd name="connsiteY4" fmla="*/ 2777505 h 3813748"/>
                <a:gd name="connsiteX5" fmla="*/ 5073439 w 7138334"/>
                <a:gd name="connsiteY5" fmla="*/ 3813748 h 3813748"/>
                <a:gd name="connsiteX6" fmla="*/ 2536354 w 7138334"/>
                <a:gd name="connsiteY6" fmla="*/ 2540542 h 3813748"/>
                <a:gd name="connsiteX7" fmla="*/ 2538476 w 7138334"/>
                <a:gd name="connsiteY7" fmla="*/ 2539477 h 3813748"/>
                <a:gd name="connsiteX8" fmla="*/ 0 w 7138334"/>
                <a:gd name="connsiteY8" fmla="*/ 1282718 h 3813748"/>
                <a:gd name="connsiteX9" fmla="*/ 2541184 w 7138334"/>
                <a:gd name="connsiteY9" fmla="*/ 0 h 3813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138334" h="3813748">
                  <a:moveTo>
                    <a:pt x="2541184" y="0"/>
                  </a:moveTo>
                  <a:lnTo>
                    <a:pt x="5072777" y="1267667"/>
                  </a:lnTo>
                  <a:lnTo>
                    <a:pt x="5073439" y="1267335"/>
                  </a:lnTo>
                  <a:lnTo>
                    <a:pt x="7138334" y="2303579"/>
                  </a:lnTo>
                  <a:lnTo>
                    <a:pt x="7138334" y="2777505"/>
                  </a:lnTo>
                  <a:lnTo>
                    <a:pt x="5073439" y="3813748"/>
                  </a:lnTo>
                  <a:lnTo>
                    <a:pt x="2536354" y="2540542"/>
                  </a:lnTo>
                  <a:lnTo>
                    <a:pt x="2538476" y="2539477"/>
                  </a:lnTo>
                  <a:lnTo>
                    <a:pt x="0" y="1282718"/>
                  </a:lnTo>
                  <a:lnTo>
                    <a:pt x="2541184" y="0"/>
                  </a:lnTo>
                  <a:close/>
                </a:path>
              </a:pathLst>
            </a:custGeom>
            <a:solidFill>
              <a:schemeClr val="tx2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929C44FD-9838-9012-4F42-3501E4BD4645}"/>
                </a:ext>
              </a:extLst>
            </p:cNvPr>
            <p:cNvSpPr/>
            <p:nvPr userDrawn="1"/>
          </p:nvSpPr>
          <p:spPr>
            <a:xfrm rot="5400000">
              <a:off x="-625839" y="1914994"/>
              <a:ext cx="3785015" cy="2533337"/>
            </a:xfrm>
            <a:prstGeom prst="parallelogram">
              <a:avLst>
                <a:gd name="adj" fmla="val 49261"/>
              </a:avLst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1AFEF8D8-619D-3D24-10E6-D7C62D0F4C76}"/>
                </a:ext>
              </a:extLst>
            </p:cNvPr>
            <p:cNvSpPr/>
            <p:nvPr userDrawn="1"/>
          </p:nvSpPr>
          <p:spPr>
            <a:xfrm rot="5400000">
              <a:off x="-257332" y="4074828"/>
              <a:ext cx="3048001" cy="2533337"/>
            </a:xfrm>
            <a:custGeom>
              <a:avLst/>
              <a:gdLst>
                <a:gd name="connsiteX0" fmla="*/ 0 w 3048001"/>
                <a:gd name="connsiteY0" fmla="*/ 2533337 h 2533337"/>
                <a:gd name="connsiteX1" fmla="*/ 1247947 w 3048001"/>
                <a:gd name="connsiteY1" fmla="*/ 0 h 2533337"/>
                <a:gd name="connsiteX2" fmla="*/ 3048001 w 3048001"/>
                <a:gd name="connsiteY2" fmla="*/ 0 h 2533337"/>
                <a:gd name="connsiteX3" fmla="*/ 3048001 w 304800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48001" h="2533337">
                  <a:moveTo>
                    <a:pt x="0" y="2533337"/>
                  </a:moveTo>
                  <a:lnTo>
                    <a:pt x="1247947" y="0"/>
                  </a:lnTo>
                  <a:lnTo>
                    <a:pt x="3048001" y="0"/>
                  </a:lnTo>
                  <a:lnTo>
                    <a:pt x="3048001" y="2533337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7D7FA873-0D6A-58CD-2B42-E30384034076}"/>
                </a:ext>
              </a:extLst>
            </p:cNvPr>
            <p:cNvSpPr/>
            <p:nvPr userDrawn="1"/>
          </p:nvSpPr>
          <p:spPr>
            <a:xfrm rot="16200000" flipH="1">
              <a:off x="1900006" y="1911247"/>
              <a:ext cx="3792510" cy="2533337"/>
            </a:xfrm>
            <a:prstGeom prst="parallelogram">
              <a:avLst>
                <a:gd name="adj" fmla="val 49853"/>
              </a:avLst>
            </a:prstGeom>
            <a:gradFill>
              <a:gsLst>
                <a:gs pos="100000">
                  <a:schemeClr val="bg2">
                    <a:lumMod val="25000"/>
                  </a:schemeClr>
                </a:gs>
                <a:gs pos="0">
                  <a:schemeClr val="tx2">
                    <a:lumMod val="75000"/>
                  </a:schemeClr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CB6633DA-0404-70E4-611C-24F1F93E0E97}"/>
                </a:ext>
              </a:extLst>
            </p:cNvPr>
            <p:cNvSpPr/>
            <p:nvPr userDrawn="1"/>
          </p:nvSpPr>
          <p:spPr>
            <a:xfrm rot="5400000">
              <a:off x="4425494" y="1911247"/>
              <a:ext cx="3807501" cy="2533337"/>
            </a:xfrm>
            <a:prstGeom prst="parallelogram">
              <a:avLst>
                <a:gd name="adj" fmla="val 49825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2600955C-6FC0-5BD0-CA4F-FBFD0EA01270}"/>
                </a:ext>
              </a:extLst>
            </p:cNvPr>
            <p:cNvSpPr/>
            <p:nvPr userDrawn="1"/>
          </p:nvSpPr>
          <p:spPr>
            <a:xfrm rot="5400000">
              <a:off x="2896850" y="4699418"/>
              <a:ext cx="1798820" cy="2533337"/>
            </a:xfrm>
            <a:custGeom>
              <a:avLst/>
              <a:gdLst>
                <a:gd name="connsiteX0" fmla="*/ 0 w 1798820"/>
                <a:gd name="connsiteY0" fmla="*/ 2533337 h 2533337"/>
                <a:gd name="connsiteX1" fmla="*/ 1270443 w 1798820"/>
                <a:gd name="connsiteY1" fmla="*/ 0 h 2533337"/>
                <a:gd name="connsiteX2" fmla="*/ 1798820 w 1798820"/>
                <a:gd name="connsiteY2" fmla="*/ 0 h 2533337"/>
                <a:gd name="connsiteX3" fmla="*/ 1798820 w 1798820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8820" h="2533337">
                  <a:moveTo>
                    <a:pt x="0" y="2533337"/>
                  </a:moveTo>
                  <a:lnTo>
                    <a:pt x="1270443" y="0"/>
                  </a:lnTo>
                  <a:lnTo>
                    <a:pt x="1798820" y="0"/>
                  </a:lnTo>
                  <a:lnTo>
                    <a:pt x="1798820" y="253333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3250E3A7-245A-68F4-993B-964879989EF7}"/>
                </a:ext>
              </a:extLst>
            </p:cNvPr>
            <p:cNvSpPr/>
            <p:nvPr userDrawn="1"/>
          </p:nvSpPr>
          <p:spPr>
            <a:xfrm rot="5400000">
              <a:off x="6692483" y="3434622"/>
              <a:ext cx="4328411" cy="2533337"/>
            </a:xfrm>
            <a:custGeom>
              <a:avLst/>
              <a:gdLst>
                <a:gd name="connsiteX0" fmla="*/ 0 w 4328411"/>
                <a:gd name="connsiteY0" fmla="*/ 2533337 h 2533337"/>
                <a:gd name="connsiteX1" fmla="*/ 1270443 w 4328411"/>
                <a:gd name="connsiteY1" fmla="*/ 0 h 2533337"/>
                <a:gd name="connsiteX2" fmla="*/ 4328411 w 4328411"/>
                <a:gd name="connsiteY2" fmla="*/ 0 h 2533337"/>
                <a:gd name="connsiteX3" fmla="*/ 4328411 w 432841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28411" h="2533337">
                  <a:moveTo>
                    <a:pt x="0" y="2533337"/>
                  </a:moveTo>
                  <a:lnTo>
                    <a:pt x="1270443" y="0"/>
                  </a:lnTo>
                  <a:lnTo>
                    <a:pt x="4328411" y="0"/>
                  </a:lnTo>
                  <a:lnTo>
                    <a:pt x="4328411" y="253333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83A20171-9C8D-9BFE-2B16-82562BA0A140}"/>
                </a:ext>
              </a:extLst>
            </p:cNvPr>
            <p:cNvSpPr/>
            <p:nvPr userDrawn="1"/>
          </p:nvSpPr>
          <p:spPr>
            <a:xfrm rot="16200000" flipH="1">
              <a:off x="5427067" y="4700043"/>
              <a:ext cx="1797569" cy="2533337"/>
            </a:xfrm>
            <a:custGeom>
              <a:avLst/>
              <a:gdLst>
                <a:gd name="connsiteX0" fmla="*/ 0 w 1797569"/>
                <a:gd name="connsiteY0" fmla="*/ 2533337 h 2533337"/>
                <a:gd name="connsiteX1" fmla="*/ 1797569 w 1797569"/>
                <a:gd name="connsiteY1" fmla="*/ 2533337 h 2533337"/>
                <a:gd name="connsiteX2" fmla="*/ 1797569 w 1797569"/>
                <a:gd name="connsiteY2" fmla="*/ 0 h 2533337"/>
                <a:gd name="connsiteX3" fmla="*/ 1262944 w 1797569"/>
                <a:gd name="connsiteY3" fmla="*/ 0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7569" h="2533337">
                  <a:moveTo>
                    <a:pt x="0" y="2533337"/>
                  </a:moveTo>
                  <a:lnTo>
                    <a:pt x="1797569" y="2533337"/>
                  </a:lnTo>
                  <a:lnTo>
                    <a:pt x="1797569" y="0"/>
                  </a:lnTo>
                  <a:lnTo>
                    <a:pt x="1262944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0F0EBD0B-13C1-50CF-395A-99C39CF83F4F}"/>
                </a:ext>
              </a:extLst>
            </p:cNvPr>
            <p:cNvSpPr/>
            <p:nvPr userDrawn="1"/>
          </p:nvSpPr>
          <p:spPr>
            <a:xfrm rot="16200000" flipH="1">
              <a:off x="9105838" y="3779330"/>
              <a:ext cx="4097277" cy="2075054"/>
            </a:xfrm>
            <a:custGeom>
              <a:avLst/>
              <a:gdLst>
                <a:gd name="connsiteX0" fmla="*/ 0 w 4097277"/>
                <a:gd name="connsiteY0" fmla="*/ 2075054 h 2075054"/>
                <a:gd name="connsiteX1" fmla="*/ 4097277 w 4097277"/>
                <a:gd name="connsiteY1" fmla="*/ 2075053 h 2075054"/>
                <a:gd name="connsiteX2" fmla="*/ 4097277 w 4097277"/>
                <a:gd name="connsiteY2" fmla="*/ 0 h 2075054"/>
                <a:gd name="connsiteX3" fmla="*/ 1034476 w 4097277"/>
                <a:gd name="connsiteY3" fmla="*/ 0 h 2075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97277" h="2075054">
                  <a:moveTo>
                    <a:pt x="0" y="2075054"/>
                  </a:moveTo>
                  <a:lnTo>
                    <a:pt x="4097277" y="2075053"/>
                  </a:lnTo>
                  <a:lnTo>
                    <a:pt x="4097277" y="0"/>
                  </a:lnTo>
                  <a:lnTo>
                    <a:pt x="1034476" y="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lumMod val="25000"/>
                  </a:schemeClr>
                </a:gs>
                <a:gs pos="0">
                  <a:schemeClr val="tx2">
                    <a:lumMod val="75000"/>
                  </a:schemeClr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4" name="Triangle 23">
              <a:extLst>
                <a:ext uri="{FF2B5EF4-FFF2-40B4-BE49-F238E27FC236}">
                  <a16:creationId xmlns:a16="http://schemas.microsoft.com/office/drawing/2014/main" id="{39BB8C5E-8408-0599-80CA-DF5D315E6D34}"/>
                </a:ext>
              </a:extLst>
            </p:cNvPr>
            <p:cNvSpPr/>
            <p:nvPr userDrawn="1"/>
          </p:nvSpPr>
          <p:spPr>
            <a:xfrm flipV="1">
              <a:off x="7592520" y="-704"/>
              <a:ext cx="4599482" cy="2309256"/>
            </a:xfrm>
            <a:prstGeom prst="triangle">
              <a:avLst>
                <a:gd name="adj" fmla="val 100000"/>
              </a:avLst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Box 1">
            <a:hlinkClick r:id="rId2"/>
            <a:extLst>
              <a:ext uri="{FF2B5EF4-FFF2-40B4-BE49-F238E27FC236}">
                <a16:creationId xmlns:a16="http://schemas.microsoft.com/office/drawing/2014/main" id="{3E3EDDB8-8048-DCB0-BFEE-00018CC0ABFA}"/>
              </a:ext>
            </a:extLst>
          </p:cNvPr>
          <p:cNvSpPr txBox="1"/>
          <p:nvPr userDrawn="1"/>
        </p:nvSpPr>
        <p:spPr>
          <a:xfrm>
            <a:off x="10120277" y="6349250"/>
            <a:ext cx="207172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err="1">
                <a:solidFill>
                  <a:schemeClr val="bg1"/>
                </a:solidFill>
              </a:rPr>
              <a:t>AlignOrg.com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8C076B-ADA8-F790-74EC-0EC615242B35}"/>
              </a:ext>
            </a:extLst>
          </p:cNvPr>
          <p:cNvSpPr txBox="1"/>
          <p:nvPr userDrawn="1"/>
        </p:nvSpPr>
        <p:spPr>
          <a:xfrm>
            <a:off x="570641" y="3868440"/>
            <a:ext cx="4633876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dirty="0">
                <a:solidFill>
                  <a:schemeClr val="bg1"/>
                </a:solidFill>
              </a:rPr>
              <a:t>Thank</a:t>
            </a:r>
            <a:r>
              <a:rPr lang="en-US" sz="6000" spc="-150" dirty="0">
                <a:solidFill>
                  <a:schemeClr val="bg1"/>
                </a:solidFill>
              </a:rPr>
              <a:t> </a:t>
            </a:r>
            <a:r>
              <a:rPr lang="en-US" sz="6000" dirty="0">
                <a:solidFill>
                  <a:schemeClr val="bg1"/>
                </a:solidFill>
              </a:rPr>
              <a:t>You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3EF861A-70EC-0D9B-358D-E1A654AA7A9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3715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A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B98AD135-5EB6-36EE-B01F-CCEBA920A0B9}"/>
              </a:ext>
            </a:extLst>
          </p:cNvPr>
          <p:cNvGrpSpPr/>
          <p:nvPr userDrawn="1"/>
        </p:nvGrpSpPr>
        <p:grpSpPr>
          <a:xfrm>
            <a:off x="0" y="-704"/>
            <a:ext cx="12192004" cy="6866201"/>
            <a:chOff x="0" y="-704"/>
            <a:chExt cx="12192004" cy="6866201"/>
          </a:xfrm>
        </p:grpSpPr>
        <p:sp>
          <p:nvSpPr>
            <p:cNvPr id="21" name="Diamond 20">
              <a:extLst>
                <a:ext uri="{FF2B5EF4-FFF2-40B4-BE49-F238E27FC236}">
                  <a16:creationId xmlns:a16="http://schemas.microsoft.com/office/drawing/2014/main" id="{67588472-3534-73E7-A03B-AB933184D27A}"/>
                </a:ext>
              </a:extLst>
            </p:cNvPr>
            <p:cNvSpPr/>
            <p:nvPr userDrawn="1"/>
          </p:nvSpPr>
          <p:spPr>
            <a:xfrm>
              <a:off x="2508190" y="3802672"/>
              <a:ext cx="5091492" cy="2540833"/>
            </a:xfrm>
            <a:prstGeom prst="diamond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418DBD1A-C9EB-EC34-0052-3A31BD8C3456}"/>
                </a:ext>
              </a:extLst>
            </p:cNvPr>
            <p:cNvSpPr/>
            <p:nvPr userDrawn="1"/>
          </p:nvSpPr>
          <p:spPr>
            <a:xfrm>
              <a:off x="5053667" y="0"/>
              <a:ext cx="7138334" cy="3813748"/>
            </a:xfrm>
            <a:custGeom>
              <a:avLst/>
              <a:gdLst>
                <a:gd name="connsiteX0" fmla="*/ 2537085 w 7134235"/>
                <a:gd name="connsiteY0" fmla="*/ 0 h 3813748"/>
                <a:gd name="connsiteX1" fmla="*/ 5068678 w 7134235"/>
                <a:gd name="connsiteY1" fmla="*/ 1267667 h 3813748"/>
                <a:gd name="connsiteX2" fmla="*/ 5069340 w 7134235"/>
                <a:gd name="connsiteY2" fmla="*/ 1267335 h 3813748"/>
                <a:gd name="connsiteX3" fmla="*/ 7134235 w 7134235"/>
                <a:gd name="connsiteY3" fmla="*/ 2303579 h 3813748"/>
                <a:gd name="connsiteX4" fmla="*/ 7134235 w 7134235"/>
                <a:gd name="connsiteY4" fmla="*/ 2777505 h 3813748"/>
                <a:gd name="connsiteX5" fmla="*/ 5069340 w 7134235"/>
                <a:gd name="connsiteY5" fmla="*/ 3813748 h 3813748"/>
                <a:gd name="connsiteX6" fmla="*/ 2532255 w 7134235"/>
                <a:gd name="connsiteY6" fmla="*/ 2540542 h 3813748"/>
                <a:gd name="connsiteX7" fmla="*/ 2534377 w 7134235"/>
                <a:gd name="connsiteY7" fmla="*/ 2539477 h 3813748"/>
                <a:gd name="connsiteX8" fmla="*/ 0 w 7134235"/>
                <a:gd name="connsiteY8" fmla="*/ 1270417 h 3813748"/>
                <a:gd name="connsiteX0" fmla="*/ 2532984 w 7130134"/>
                <a:gd name="connsiteY0" fmla="*/ 0 h 3813748"/>
                <a:gd name="connsiteX1" fmla="*/ 5064577 w 7130134"/>
                <a:gd name="connsiteY1" fmla="*/ 1267667 h 3813748"/>
                <a:gd name="connsiteX2" fmla="*/ 5065239 w 7130134"/>
                <a:gd name="connsiteY2" fmla="*/ 1267335 h 3813748"/>
                <a:gd name="connsiteX3" fmla="*/ 7130134 w 7130134"/>
                <a:gd name="connsiteY3" fmla="*/ 2303579 h 3813748"/>
                <a:gd name="connsiteX4" fmla="*/ 7130134 w 7130134"/>
                <a:gd name="connsiteY4" fmla="*/ 2777505 h 3813748"/>
                <a:gd name="connsiteX5" fmla="*/ 5065239 w 7130134"/>
                <a:gd name="connsiteY5" fmla="*/ 3813748 h 3813748"/>
                <a:gd name="connsiteX6" fmla="*/ 2528154 w 7130134"/>
                <a:gd name="connsiteY6" fmla="*/ 2540542 h 3813748"/>
                <a:gd name="connsiteX7" fmla="*/ 2530276 w 7130134"/>
                <a:gd name="connsiteY7" fmla="*/ 2539477 h 3813748"/>
                <a:gd name="connsiteX8" fmla="*/ 0 w 7130134"/>
                <a:gd name="connsiteY8" fmla="*/ 1270417 h 3813748"/>
                <a:gd name="connsiteX9" fmla="*/ 2532984 w 7130134"/>
                <a:gd name="connsiteY9" fmla="*/ 0 h 3813748"/>
                <a:gd name="connsiteX0" fmla="*/ 1954820 w 6551970"/>
                <a:gd name="connsiteY0" fmla="*/ 0 h 3813748"/>
                <a:gd name="connsiteX1" fmla="*/ 4486413 w 6551970"/>
                <a:gd name="connsiteY1" fmla="*/ 1267667 h 3813748"/>
                <a:gd name="connsiteX2" fmla="*/ 4487075 w 6551970"/>
                <a:gd name="connsiteY2" fmla="*/ 1267335 h 3813748"/>
                <a:gd name="connsiteX3" fmla="*/ 6551970 w 6551970"/>
                <a:gd name="connsiteY3" fmla="*/ 2303579 h 3813748"/>
                <a:gd name="connsiteX4" fmla="*/ 6551970 w 6551970"/>
                <a:gd name="connsiteY4" fmla="*/ 2777505 h 3813748"/>
                <a:gd name="connsiteX5" fmla="*/ 4487075 w 6551970"/>
                <a:gd name="connsiteY5" fmla="*/ 3813748 h 3813748"/>
                <a:gd name="connsiteX6" fmla="*/ 1949990 w 6551970"/>
                <a:gd name="connsiteY6" fmla="*/ 2540542 h 3813748"/>
                <a:gd name="connsiteX7" fmla="*/ 1952112 w 6551970"/>
                <a:gd name="connsiteY7" fmla="*/ 2539477 h 3813748"/>
                <a:gd name="connsiteX8" fmla="*/ 0 w 6551970"/>
                <a:gd name="connsiteY8" fmla="*/ 1286819 h 3813748"/>
                <a:gd name="connsiteX9" fmla="*/ 1954820 w 6551970"/>
                <a:gd name="connsiteY9" fmla="*/ 0 h 3813748"/>
                <a:gd name="connsiteX0" fmla="*/ 2541184 w 7138334"/>
                <a:gd name="connsiteY0" fmla="*/ 0 h 3813748"/>
                <a:gd name="connsiteX1" fmla="*/ 5072777 w 7138334"/>
                <a:gd name="connsiteY1" fmla="*/ 1267667 h 3813748"/>
                <a:gd name="connsiteX2" fmla="*/ 5073439 w 7138334"/>
                <a:gd name="connsiteY2" fmla="*/ 1267335 h 3813748"/>
                <a:gd name="connsiteX3" fmla="*/ 7138334 w 7138334"/>
                <a:gd name="connsiteY3" fmla="*/ 2303579 h 3813748"/>
                <a:gd name="connsiteX4" fmla="*/ 7138334 w 7138334"/>
                <a:gd name="connsiteY4" fmla="*/ 2777505 h 3813748"/>
                <a:gd name="connsiteX5" fmla="*/ 5073439 w 7138334"/>
                <a:gd name="connsiteY5" fmla="*/ 3813748 h 3813748"/>
                <a:gd name="connsiteX6" fmla="*/ 2536354 w 7138334"/>
                <a:gd name="connsiteY6" fmla="*/ 2540542 h 3813748"/>
                <a:gd name="connsiteX7" fmla="*/ 2538476 w 7138334"/>
                <a:gd name="connsiteY7" fmla="*/ 2539477 h 3813748"/>
                <a:gd name="connsiteX8" fmla="*/ 0 w 7138334"/>
                <a:gd name="connsiteY8" fmla="*/ 1282718 h 3813748"/>
                <a:gd name="connsiteX9" fmla="*/ 2541184 w 7138334"/>
                <a:gd name="connsiteY9" fmla="*/ 0 h 3813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138334" h="3813748">
                  <a:moveTo>
                    <a:pt x="2541184" y="0"/>
                  </a:moveTo>
                  <a:lnTo>
                    <a:pt x="5072777" y="1267667"/>
                  </a:lnTo>
                  <a:lnTo>
                    <a:pt x="5073439" y="1267335"/>
                  </a:lnTo>
                  <a:lnTo>
                    <a:pt x="7138334" y="2303579"/>
                  </a:lnTo>
                  <a:lnTo>
                    <a:pt x="7138334" y="2777505"/>
                  </a:lnTo>
                  <a:lnTo>
                    <a:pt x="5073439" y="3813748"/>
                  </a:lnTo>
                  <a:lnTo>
                    <a:pt x="2536354" y="2540542"/>
                  </a:lnTo>
                  <a:lnTo>
                    <a:pt x="2538476" y="2539477"/>
                  </a:lnTo>
                  <a:lnTo>
                    <a:pt x="0" y="1282718"/>
                  </a:lnTo>
                  <a:lnTo>
                    <a:pt x="2541184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929C44FD-9838-9012-4F42-3501E4BD4645}"/>
                </a:ext>
              </a:extLst>
            </p:cNvPr>
            <p:cNvSpPr/>
            <p:nvPr userDrawn="1"/>
          </p:nvSpPr>
          <p:spPr>
            <a:xfrm rot="5400000">
              <a:off x="-625839" y="1914994"/>
              <a:ext cx="3785015" cy="2533337"/>
            </a:xfrm>
            <a:prstGeom prst="parallelogram">
              <a:avLst>
                <a:gd name="adj" fmla="val 49261"/>
              </a:avLst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1AFEF8D8-619D-3D24-10E6-D7C62D0F4C76}"/>
                </a:ext>
              </a:extLst>
            </p:cNvPr>
            <p:cNvSpPr/>
            <p:nvPr userDrawn="1"/>
          </p:nvSpPr>
          <p:spPr>
            <a:xfrm rot="5400000">
              <a:off x="-257332" y="4074828"/>
              <a:ext cx="3048001" cy="2533337"/>
            </a:xfrm>
            <a:custGeom>
              <a:avLst/>
              <a:gdLst>
                <a:gd name="connsiteX0" fmla="*/ 0 w 3048001"/>
                <a:gd name="connsiteY0" fmla="*/ 2533337 h 2533337"/>
                <a:gd name="connsiteX1" fmla="*/ 1247947 w 3048001"/>
                <a:gd name="connsiteY1" fmla="*/ 0 h 2533337"/>
                <a:gd name="connsiteX2" fmla="*/ 3048001 w 3048001"/>
                <a:gd name="connsiteY2" fmla="*/ 0 h 2533337"/>
                <a:gd name="connsiteX3" fmla="*/ 3048001 w 304800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48001" h="2533337">
                  <a:moveTo>
                    <a:pt x="0" y="2533337"/>
                  </a:moveTo>
                  <a:lnTo>
                    <a:pt x="1247947" y="0"/>
                  </a:lnTo>
                  <a:lnTo>
                    <a:pt x="3048001" y="0"/>
                  </a:lnTo>
                  <a:lnTo>
                    <a:pt x="3048001" y="2533337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7D7FA873-0D6A-58CD-2B42-E30384034076}"/>
                </a:ext>
              </a:extLst>
            </p:cNvPr>
            <p:cNvSpPr/>
            <p:nvPr userDrawn="1"/>
          </p:nvSpPr>
          <p:spPr>
            <a:xfrm rot="16200000" flipH="1">
              <a:off x="1900006" y="1911247"/>
              <a:ext cx="3792510" cy="2533337"/>
            </a:xfrm>
            <a:prstGeom prst="parallelogram">
              <a:avLst>
                <a:gd name="adj" fmla="val 49853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CB6633DA-0404-70E4-611C-24F1F93E0E97}"/>
                </a:ext>
              </a:extLst>
            </p:cNvPr>
            <p:cNvSpPr/>
            <p:nvPr userDrawn="1"/>
          </p:nvSpPr>
          <p:spPr>
            <a:xfrm rot="5400000">
              <a:off x="4425494" y="1911247"/>
              <a:ext cx="3807501" cy="2533337"/>
            </a:xfrm>
            <a:prstGeom prst="parallelogram">
              <a:avLst>
                <a:gd name="adj" fmla="val 49825"/>
              </a:avLst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2600955C-6FC0-5BD0-CA4F-FBFD0EA01270}"/>
                </a:ext>
              </a:extLst>
            </p:cNvPr>
            <p:cNvSpPr/>
            <p:nvPr userDrawn="1"/>
          </p:nvSpPr>
          <p:spPr>
            <a:xfrm rot="5400000">
              <a:off x="2896850" y="4699418"/>
              <a:ext cx="1798820" cy="2533337"/>
            </a:xfrm>
            <a:custGeom>
              <a:avLst/>
              <a:gdLst>
                <a:gd name="connsiteX0" fmla="*/ 0 w 1798820"/>
                <a:gd name="connsiteY0" fmla="*/ 2533337 h 2533337"/>
                <a:gd name="connsiteX1" fmla="*/ 1270443 w 1798820"/>
                <a:gd name="connsiteY1" fmla="*/ 0 h 2533337"/>
                <a:gd name="connsiteX2" fmla="*/ 1798820 w 1798820"/>
                <a:gd name="connsiteY2" fmla="*/ 0 h 2533337"/>
                <a:gd name="connsiteX3" fmla="*/ 1798820 w 1798820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8820" h="2533337">
                  <a:moveTo>
                    <a:pt x="0" y="2533337"/>
                  </a:moveTo>
                  <a:lnTo>
                    <a:pt x="1270443" y="0"/>
                  </a:lnTo>
                  <a:lnTo>
                    <a:pt x="1798820" y="0"/>
                  </a:lnTo>
                  <a:lnTo>
                    <a:pt x="1798820" y="2533337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3250E3A7-245A-68F4-993B-964879989EF7}"/>
                </a:ext>
              </a:extLst>
            </p:cNvPr>
            <p:cNvSpPr/>
            <p:nvPr userDrawn="1"/>
          </p:nvSpPr>
          <p:spPr>
            <a:xfrm rot="5400000">
              <a:off x="6692483" y="3434622"/>
              <a:ext cx="4328411" cy="2533337"/>
            </a:xfrm>
            <a:custGeom>
              <a:avLst/>
              <a:gdLst>
                <a:gd name="connsiteX0" fmla="*/ 0 w 4328411"/>
                <a:gd name="connsiteY0" fmla="*/ 2533337 h 2533337"/>
                <a:gd name="connsiteX1" fmla="*/ 1270443 w 4328411"/>
                <a:gd name="connsiteY1" fmla="*/ 0 h 2533337"/>
                <a:gd name="connsiteX2" fmla="*/ 4328411 w 4328411"/>
                <a:gd name="connsiteY2" fmla="*/ 0 h 2533337"/>
                <a:gd name="connsiteX3" fmla="*/ 4328411 w 432841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28411" h="2533337">
                  <a:moveTo>
                    <a:pt x="0" y="2533337"/>
                  </a:moveTo>
                  <a:lnTo>
                    <a:pt x="1270443" y="0"/>
                  </a:lnTo>
                  <a:lnTo>
                    <a:pt x="4328411" y="0"/>
                  </a:lnTo>
                  <a:lnTo>
                    <a:pt x="4328411" y="2533337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83A20171-9C8D-9BFE-2B16-82562BA0A140}"/>
                </a:ext>
              </a:extLst>
            </p:cNvPr>
            <p:cNvSpPr/>
            <p:nvPr userDrawn="1"/>
          </p:nvSpPr>
          <p:spPr>
            <a:xfrm rot="16200000" flipH="1">
              <a:off x="5427067" y="4700043"/>
              <a:ext cx="1797569" cy="2533337"/>
            </a:xfrm>
            <a:custGeom>
              <a:avLst/>
              <a:gdLst>
                <a:gd name="connsiteX0" fmla="*/ 0 w 1797569"/>
                <a:gd name="connsiteY0" fmla="*/ 2533337 h 2533337"/>
                <a:gd name="connsiteX1" fmla="*/ 1797569 w 1797569"/>
                <a:gd name="connsiteY1" fmla="*/ 2533337 h 2533337"/>
                <a:gd name="connsiteX2" fmla="*/ 1797569 w 1797569"/>
                <a:gd name="connsiteY2" fmla="*/ 0 h 2533337"/>
                <a:gd name="connsiteX3" fmla="*/ 1262944 w 1797569"/>
                <a:gd name="connsiteY3" fmla="*/ 0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7569" h="2533337">
                  <a:moveTo>
                    <a:pt x="0" y="2533337"/>
                  </a:moveTo>
                  <a:lnTo>
                    <a:pt x="1797569" y="2533337"/>
                  </a:lnTo>
                  <a:lnTo>
                    <a:pt x="1797569" y="0"/>
                  </a:lnTo>
                  <a:lnTo>
                    <a:pt x="1262944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0F0EBD0B-13C1-50CF-395A-99C39CF83F4F}"/>
                </a:ext>
              </a:extLst>
            </p:cNvPr>
            <p:cNvSpPr/>
            <p:nvPr userDrawn="1"/>
          </p:nvSpPr>
          <p:spPr>
            <a:xfrm rot="16200000" flipH="1">
              <a:off x="9105838" y="3779330"/>
              <a:ext cx="4097277" cy="2075054"/>
            </a:xfrm>
            <a:custGeom>
              <a:avLst/>
              <a:gdLst>
                <a:gd name="connsiteX0" fmla="*/ 0 w 4097277"/>
                <a:gd name="connsiteY0" fmla="*/ 2075054 h 2075054"/>
                <a:gd name="connsiteX1" fmla="*/ 4097277 w 4097277"/>
                <a:gd name="connsiteY1" fmla="*/ 2075053 h 2075054"/>
                <a:gd name="connsiteX2" fmla="*/ 4097277 w 4097277"/>
                <a:gd name="connsiteY2" fmla="*/ 0 h 2075054"/>
                <a:gd name="connsiteX3" fmla="*/ 1034476 w 4097277"/>
                <a:gd name="connsiteY3" fmla="*/ 0 h 2075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97277" h="2075054">
                  <a:moveTo>
                    <a:pt x="0" y="2075054"/>
                  </a:moveTo>
                  <a:lnTo>
                    <a:pt x="4097277" y="2075053"/>
                  </a:lnTo>
                  <a:lnTo>
                    <a:pt x="4097277" y="0"/>
                  </a:lnTo>
                  <a:lnTo>
                    <a:pt x="1034476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4" name="Triangle 23">
              <a:extLst>
                <a:ext uri="{FF2B5EF4-FFF2-40B4-BE49-F238E27FC236}">
                  <a16:creationId xmlns:a16="http://schemas.microsoft.com/office/drawing/2014/main" id="{39BB8C5E-8408-0599-80CA-DF5D315E6D34}"/>
                </a:ext>
              </a:extLst>
            </p:cNvPr>
            <p:cNvSpPr/>
            <p:nvPr userDrawn="1"/>
          </p:nvSpPr>
          <p:spPr>
            <a:xfrm flipV="1">
              <a:off x="7592520" y="-704"/>
              <a:ext cx="4599482" cy="2309256"/>
            </a:xfrm>
            <a:prstGeom prst="triangle">
              <a:avLst>
                <a:gd name="adj" fmla="val 100000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60290" y="3113773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tx1"/>
                </a:solidFill>
              </a:rPr>
              <a:t>Differentiation By Design ®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8375" y="5284915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7C12B-B823-57DC-C00D-0408C16BAB67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tx1"/>
                </a:solidFill>
              </a:rPr>
              <a:t>© 2026 AlignOrg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tx1"/>
                </a:solidFill>
              </a:rPr>
              <a:t>AlignOrg</a:t>
            </a:r>
            <a:r>
              <a:rPr lang="en-US" sz="700" dirty="0">
                <a:solidFill>
                  <a:schemeClr val="tx1"/>
                </a:solidFill>
              </a:rPr>
              <a:t> Solutions.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72A3A1CD-EC70-458F-C40D-2D85814A14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456242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30C5228-D07F-7DF7-7A8B-D49B3A1B90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0217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A2 with partner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752B9FB-C446-BEF2-14F2-8ECA85086982}"/>
              </a:ext>
            </a:extLst>
          </p:cNvPr>
          <p:cNvGrpSpPr/>
          <p:nvPr userDrawn="1"/>
        </p:nvGrpSpPr>
        <p:grpSpPr>
          <a:xfrm>
            <a:off x="0" y="-704"/>
            <a:ext cx="12192004" cy="6866201"/>
            <a:chOff x="0" y="-704"/>
            <a:chExt cx="12192004" cy="6866201"/>
          </a:xfrm>
        </p:grpSpPr>
        <p:sp>
          <p:nvSpPr>
            <p:cNvPr id="3" name="Diamond 2">
              <a:extLst>
                <a:ext uri="{FF2B5EF4-FFF2-40B4-BE49-F238E27FC236}">
                  <a16:creationId xmlns:a16="http://schemas.microsoft.com/office/drawing/2014/main" id="{ED1ACA33-AE7F-F18D-CB48-DF1DB558B64F}"/>
                </a:ext>
              </a:extLst>
            </p:cNvPr>
            <p:cNvSpPr/>
            <p:nvPr userDrawn="1"/>
          </p:nvSpPr>
          <p:spPr>
            <a:xfrm>
              <a:off x="2508190" y="3802672"/>
              <a:ext cx="5091492" cy="2540833"/>
            </a:xfrm>
            <a:prstGeom prst="diamond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018794FF-F6C8-78EC-9FC2-D62DDF321B00}"/>
                </a:ext>
              </a:extLst>
            </p:cNvPr>
            <p:cNvSpPr/>
            <p:nvPr userDrawn="1"/>
          </p:nvSpPr>
          <p:spPr>
            <a:xfrm>
              <a:off x="5053667" y="0"/>
              <a:ext cx="7138334" cy="3813748"/>
            </a:xfrm>
            <a:custGeom>
              <a:avLst/>
              <a:gdLst>
                <a:gd name="connsiteX0" fmla="*/ 2537085 w 7134235"/>
                <a:gd name="connsiteY0" fmla="*/ 0 h 3813748"/>
                <a:gd name="connsiteX1" fmla="*/ 5068678 w 7134235"/>
                <a:gd name="connsiteY1" fmla="*/ 1267667 h 3813748"/>
                <a:gd name="connsiteX2" fmla="*/ 5069340 w 7134235"/>
                <a:gd name="connsiteY2" fmla="*/ 1267335 h 3813748"/>
                <a:gd name="connsiteX3" fmla="*/ 7134235 w 7134235"/>
                <a:gd name="connsiteY3" fmla="*/ 2303579 h 3813748"/>
                <a:gd name="connsiteX4" fmla="*/ 7134235 w 7134235"/>
                <a:gd name="connsiteY4" fmla="*/ 2777505 h 3813748"/>
                <a:gd name="connsiteX5" fmla="*/ 5069340 w 7134235"/>
                <a:gd name="connsiteY5" fmla="*/ 3813748 h 3813748"/>
                <a:gd name="connsiteX6" fmla="*/ 2532255 w 7134235"/>
                <a:gd name="connsiteY6" fmla="*/ 2540542 h 3813748"/>
                <a:gd name="connsiteX7" fmla="*/ 2534377 w 7134235"/>
                <a:gd name="connsiteY7" fmla="*/ 2539477 h 3813748"/>
                <a:gd name="connsiteX8" fmla="*/ 0 w 7134235"/>
                <a:gd name="connsiteY8" fmla="*/ 1270417 h 3813748"/>
                <a:gd name="connsiteX0" fmla="*/ 2532984 w 7130134"/>
                <a:gd name="connsiteY0" fmla="*/ 0 h 3813748"/>
                <a:gd name="connsiteX1" fmla="*/ 5064577 w 7130134"/>
                <a:gd name="connsiteY1" fmla="*/ 1267667 h 3813748"/>
                <a:gd name="connsiteX2" fmla="*/ 5065239 w 7130134"/>
                <a:gd name="connsiteY2" fmla="*/ 1267335 h 3813748"/>
                <a:gd name="connsiteX3" fmla="*/ 7130134 w 7130134"/>
                <a:gd name="connsiteY3" fmla="*/ 2303579 h 3813748"/>
                <a:gd name="connsiteX4" fmla="*/ 7130134 w 7130134"/>
                <a:gd name="connsiteY4" fmla="*/ 2777505 h 3813748"/>
                <a:gd name="connsiteX5" fmla="*/ 5065239 w 7130134"/>
                <a:gd name="connsiteY5" fmla="*/ 3813748 h 3813748"/>
                <a:gd name="connsiteX6" fmla="*/ 2528154 w 7130134"/>
                <a:gd name="connsiteY6" fmla="*/ 2540542 h 3813748"/>
                <a:gd name="connsiteX7" fmla="*/ 2530276 w 7130134"/>
                <a:gd name="connsiteY7" fmla="*/ 2539477 h 3813748"/>
                <a:gd name="connsiteX8" fmla="*/ 0 w 7130134"/>
                <a:gd name="connsiteY8" fmla="*/ 1270417 h 3813748"/>
                <a:gd name="connsiteX9" fmla="*/ 2532984 w 7130134"/>
                <a:gd name="connsiteY9" fmla="*/ 0 h 3813748"/>
                <a:gd name="connsiteX0" fmla="*/ 1954820 w 6551970"/>
                <a:gd name="connsiteY0" fmla="*/ 0 h 3813748"/>
                <a:gd name="connsiteX1" fmla="*/ 4486413 w 6551970"/>
                <a:gd name="connsiteY1" fmla="*/ 1267667 h 3813748"/>
                <a:gd name="connsiteX2" fmla="*/ 4487075 w 6551970"/>
                <a:gd name="connsiteY2" fmla="*/ 1267335 h 3813748"/>
                <a:gd name="connsiteX3" fmla="*/ 6551970 w 6551970"/>
                <a:gd name="connsiteY3" fmla="*/ 2303579 h 3813748"/>
                <a:gd name="connsiteX4" fmla="*/ 6551970 w 6551970"/>
                <a:gd name="connsiteY4" fmla="*/ 2777505 h 3813748"/>
                <a:gd name="connsiteX5" fmla="*/ 4487075 w 6551970"/>
                <a:gd name="connsiteY5" fmla="*/ 3813748 h 3813748"/>
                <a:gd name="connsiteX6" fmla="*/ 1949990 w 6551970"/>
                <a:gd name="connsiteY6" fmla="*/ 2540542 h 3813748"/>
                <a:gd name="connsiteX7" fmla="*/ 1952112 w 6551970"/>
                <a:gd name="connsiteY7" fmla="*/ 2539477 h 3813748"/>
                <a:gd name="connsiteX8" fmla="*/ 0 w 6551970"/>
                <a:gd name="connsiteY8" fmla="*/ 1286819 h 3813748"/>
                <a:gd name="connsiteX9" fmla="*/ 1954820 w 6551970"/>
                <a:gd name="connsiteY9" fmla="*/ 0 h 3813748"/>
                <a:gd name="connsiteX0" fmla="*/ 2541184 w 7138334"/>
                <a:gd name="connsiteY0" fmla="*/ 0 h 3813748"/>
                <a:gd name="connsiteX1" fmla="*/ 5072777 w 7138334"/>
                <a:gd name="connsiteY1" fmla="*/ 1267667 h 3813748"/>
                <a:gd name="connsiteX2" fmla="*/ 5073439 w 7138334"/>
                <a:gd name="connsiteY2" fmla="*/ 1267335 h 3813748"/>
                <a:gd name="connsiteX3" fmla="*/ 7138334 w 7138334"/>
                <a:gd name="connsiteY3" fmla="*/ 2303579 h 3813748"/>
                <a:gd name="connsiteX4" fmla="*/ 7138334 w 7138334"/>
                <a:gd name="connsiteY4" fmla="*/ 2777505 h 3813748"/>
                <a:gd name="connsiteX5" fmla="*/ 5073439 w 7138334"/>
                <a:gd name="connsiteY5" fmla="*/ 3813748 h 3813748"/>
                <a:gd name="connsiteX6" fmla="*/ 2536354 w 7138334"/>
                <a:gd name="connsiteY6" fmla="*/ 2540542 h 3813748"/>
                <a:gd name="connsiteX7" fmla="*/ 2538476 w 7138334"/>
                <a:gd name="connsiteY7" fmla="*/ 2539477 h 3813748"/>
                <a:gd name="connsiteX8" fmla="*/ 0 w 7138334"/>
                <a:gd name="connsiteY8" fmla="*/ 1282718 h 3813748"/>
                <a:gd name="connsiteX9" fmla="*/ 2541184 w 7138334"/>
                <a:gd name="connsiteY9" fmla="*/ 0 h 3813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138334" h="3813748">
                  <a:moveTo>
                    <a:pt x="2541184" y="0"/>
                  </a:moveTo>
                  <a:lnTo>
                    <a:pt x="5072777" y="1267667"/>
                  </a:lnTo>
                  <a:lnTo>
                    <a:pt x="5073439" y="1267335"/>
                  </a:lnTo>
                  <a:lnTo>
                    <a:pt x="7138334" y="2303579"/>
                  </a:lnTo>
                  <a:lnTo>
                    <a:pt x="7138334" y="2777505"/>
                  </a:lnTo>
                  <a:lnTo>
                    <a:pt x="5073439" y="3813748"/>
                  </a:lnTo>
                  <a:lnTo>
                    <a:pt x="2536354" y="2540542"/>
                  </a:lnTo>
                  <a:lnTo>
                    <a:pt x="2538476" y="2539477"/>
                  </a:lnTo>
                  <a:lnTo>
                    <a:pt x="0" y="1282718"/>
                  </a:lnTo>
                  <a:lnTo>
                    <a:pt x="2541184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79BCADDD-CD6A-F793-D8B5-4C068B2CF9C6}"/>
                </a:ext>
              </a:extLst>
            </p:cNvPr>
            <p:cNvSpPr/>
            <p:nvPr userDrawn="1"/>
          </p:nvSpPr>
          <p:spPr>
            <a:xfrm rot="5400000">
              <a:off x="-625839" y="1914994"/>
              <a:ext cx="3785015" cy="2533337"/>
            </a:xfrm>
            <a:prstGeom prst="parallelogram">
              <a:avLst>
                <a:gd name="adj" fmla="val 49261"/>
              </a:avLst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99233909-B9A4-603A-5BA4-0A3D401BCF76}"/>
                </a:ext>
              </a:extLst>
            </p:cNvPr>
            <p:cNvSpPr/>
            <p:nvPr userDrawn="1"/>
          </p:nvSpPr>
          <p:spPr>
            <a:xfrm rot="5400000">
              <a:off x="-257332" y="4074828"/>
              <a:ext cx="3048001" cy="2533337"/>
            </a:xfrm>
            <a:custGeom>
              <a:avLst/>
              <a:gdLst>
                <a:gd name="connsiteX0" fmla="*/ 0 w 3048001"/>
                <a:gd name="connsiteY0" fmla="*/ 2533337 h 2533337"/>
                <a:gd name="connsiteX1" fmla="*/ 1247947 w 3048001"/>
                <a:gd name="connsiteY1" fmla="*/ 0 h 2533337"/>
                <a:gd name="connsiteX2" fmla="*/ 3048001 w 3048001"/>
                <a:gd name="connsiteY2" fmla="*/ 0 h 2533337"/>
                <a:gd name="connsiteX3" fmla="*/ 3048001 w 304800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48001" h="2533337">
                  <a:moveTo>
                    <a:pt x="0" y="2533337"/>
                  </a:moveTo>
                  <a:lnTo>
                    <a:pt x="1247947" y="0"/>
                  </a:lnTo>
                  <a:lnTo>
                    <a:pt x="3048001" y="0"/>
                  </a:lnTo>
                  <a:lnTo>
                    <a:pt x="3048001" y="2533337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" name="Parallelogram 11">
              <a:extLst>
                <a:ext uri="{FF2B5EF4-FFF2-40B4-BE49-F238E27FC236}">
                  <a16:creationId xmlns:a16="http://schemas.microsoft.com/office/drawing/2014/main" id="{7AC32EC1-2AB2-F3C7-E0EA-AD78CC371020}"/>
                </a:ext>
              </a:extLst>
            </p:cNvPr>
            <p:cNvSpPr/>
            <p:nvPr userDrawn="1"/>
          </p:nvSpPr>
          <p:spPr>
            <a:xfrm rot="16200000" flipH="1">
              <a:off x="1900006" y="1911247"/>
              <a:ext cx="3792510" cy="2533337"/>
            </a:xfrm>
            <a:prstGeom prst="parallelogram">
              <a:avLst>
                <a:gd name="adj" fmla="val 49853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Parallelogram 13">
              <a:extLst>
                <a:ext uri="{FF2B5EF4-FFF2-40B4-BE49-F238E27FC236}">
                  <a16:creationId xmlns:a16="http://schemas.microsoft.com/office/drawing/2014/main" id="{F3D44C8E-2B84-F0A1-AC71-46A171131C3D}"/>
                </a:ext>
              </a:extLst>
            </p:cNvPr>
            <p:cNvSpPr/>
            <p:nvPr userDrawn="1"/>
          </p:nvSpPr>
          <p:spPr>
            <a:xfrm rot="5400000">
              <a:off x="4425494" y="1911247"/>
              <a:ext cx="3807501" cy="2533337"/>
            </a:xfrm>
            <a:prstGeom prst="parallelogram">
              <a:avLst>
                <a:gd name="adj" fmla="val 49825"/>
              </a:avLst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E2193564-ECAE-D147-3744-52DB35F954D0}"/>
                </a:ext>
              </a:extLst>
            </p:cNvPr>
            <p:cNvSpPr/>
            <p:nvPr userDrawn="1"/>
          </p:nvSpPr>
          <p:spPr>
            <a:xfrm rot="5400000">
              <a:off x="2896850" y="4699418"/>
              <a:ext cx="1798820" cy="2533337"/>
            </a:xfrm>
            <a:custGeom>
              <a:avLst/>
              <a:gdLst>
                <a:gd name="connsiteX0" fmla="*/ 0 w 1798820"/>
                <a:gd name="connsiteY0" fmla="*/ 2533337 h 2533337"/>
                <a:gd name="connsiteX1" fmla="*/ 1270443 w 1798820"/>
                <a:gd name="connsiteY1" fmla="*/ 0 h 2533337"/>
                <a:gd name="connsiteX2" fmla="*/ 1798820 w 1798820"/>
                <a:gd name="connsiteY2" fmla="*/ 0 h 2533337"/>
                <a:gd name="connsiteX3" fmla="*/ 1798820 w 1798820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8820" h="2533337">
                  <a:moveTo>
                    <a:pt x="0" y="2533337"/>
                  </a:moveTo>
                  <a:lnTo>
                    <a:pt x="1270443" y="0"/>
                  </a:lnTo>
                  <a:lnTo>
                    <a:pt x="1798820" y="0"/>
                  </a:lnTo>
                  <a:lnTo>
                    <a:pt x="1798820" y="2533337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3FD99CAB-7C2C-C9C2-F8CA-1F627406C020}"/>
                </a:ext>
              </a:extLst>
            </p:cNvPr>
            <p:cNvSpPr/>
            <p:nvPr userDrawn="1"/>
          </p:nvSpPr>
          <p:spPr>
            <a:xfrm rot="5400000">
              <a:off x="6692483" y="3434622"/>
              <a:ext cx="4328411" cy="2533337"/>
            </a:xfrm>
            <a:custGeom>
              <a:avLst/>
              <a:gdLst>
                <a:gd name="connsiteX0" fmla="*/ 0 w 4328411"/>
                <a:gd name="connsiteY0" fmla="*/ 2533337 h 2533337"/>
                <a:gd name="connsiteX1" fmla="*/ 1270443 w 4328411"/>
                <a:gd name="connsiteY1" fmla="*/ 0 h 2533337"/>
                <a:gd name="connsiteX2" fmla="*/ 4328411 w 4328411"/>
                <a:gd name="connsiteY2" fmla="*/ 0 h 2533337"/>
                <a:gd name="connsiteX3" fmla="*/ 4328411 w 432841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28411" h="2533337">
                  <a:moveTo>
                    <a:pt x="0" y="2533337"/>
                  </a:moveTo>
                  <a:lnTo>
                    <a:pt x="1270443" y="0"/>
                  </a:lnTo>
                  <a:lnTo>
                    <a:pt x="4328411" y="0"/>
                  </a:lnTo>
                  <a:lnTo>
                    <a:pt x="4328411" y="2533337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AEDCFFAE-17B0-FC58-FEC7-20A743EDC509}"/>
                </a:ext>
              </a:extLst>
            </p:cNvPr>
            <p:cNvSpPr/>
            <p:nvPr userDrawn="1"/>
          </p:nvSpPr>
          <p:spPr>
            <a:xfrm rot="16200000" flipH="1">
              <a:off x="5427067" y="4700043"/>
              <a:ext cx="1797569" cy="2533337"/>
            </a:xfrm>
            <a:custGeom>
              <a:avLst/>
              <a:gdLst>
                <a:gd name="connsiteX0" fmla="*/ 0 w 1797569"/>
                <a:gd name="connsiteY0" fmla="*/ 2533337 h 2533337"/>
                <a:gd name="connsiteX1" fmla="*/ 1797569 w 1797569"/>
                <a:gd name="connsiteY1" fmla="*/ 2533337 h 2533337"/>
                <a:gd name="connsiteX2" fmla="*/ 1797569 w 1797569"/>
                <a:gd name="connsiteY2" fmla="*/ 0 h 2533337"/>
                <a:gd name="connsiteX3" fmla="*/ 1262944 w 1797569"/>
                <a:gd name="connsiteY3" fmla="*/ 0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7569" h="2533337">
                  <a:moveTo>
                    <a:pt x="0" y="2533337"/>
                  </a:moveTo>
                  <a:lnTo>
                    <a:pt x="1797569" y="2533337"/>
                  </a:lnTo>
                  <a:lnTo>
                    <a:pt x="1797569" y="0"/>
                  </a:lnTo>
                  <a:lnTo>
                    <a:pt x="1262944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81422085-CC28-017A-5730-9C80D1CC74F1}"/>
                </a:ext>
              </a:extLst>
            </p:cNvPr>
            <p:cNvSpPr/>
            <p:nvPr userDrawn="1"/>
          </p:nvSpPr>
          <p:spPr>
            <a:xfrm rot="16200000" flipH="1">
              <a:off x="9105838" y="3779330"/>
              <a:ext cx="4097277" cy="2075054"/>
            </a:xfrm>
            <a:custGeom>
              <a:avLst/>
              <a:gdLst>
                <a:gd name="connsiteX0" fmla="*/ 0 w 4097277"/>
                <a:gd name="connsiteY0" fmla="*/ 2075054 h 2075054"/>
                <a:gd name="connsiteX1" fmla="*/ 4097277 w 4097277"/>
                <a:gd name="connsiteY1" fmla="*/ 2075053 h 2075054"/>
                <a:gd name="connsiteX2" fmla="*/ 4097277 w 4097277"/>
                <a:gd name="connsiteY2" fmla="*/ 0 h 2075054"/>
                <a:gd name="connsiteX3" fmla="*/ 1034476 w 4097277"/>
                <a:gd name="connsiteY3" fmla="*/ 0 h 2075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97277" h="2075054">
                  <a:moveTo>
                    <a:pt x="0" y="2075054"/>
                  </a:moveTo>
                  <a:lnTo>
                    <a:pt x="4097277" y="2075053"/>
                  </a:lnTo>
                  <a:lnTo>
                    <a:pt x="4097277" y="0"/>
                  </a:lnTo>
                  <a:lnTo>
                    <a:pt x="1034476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2" name="Triangle 21">
              <a:extLst>
                <a:ext uri="{FF2B5EF4-FFF2-40B4-BE49-F238E27FC236}">
                  <a16:creationId xmlns:a16="http://schemas.microsoft.com/office/drawing/2014/main" id="{99B92CB3-AB72-1AB9-B3C1-EB5255739F9A}"/>
                </a:ext>
              </a:extLst>
            </p:cNvPr>
            <p:cNvSpPr/>
            <p:nvPr userDrawn="1"/>
          </p:nvSpPr>
          <p:spPr>
            <a:xfrm flipV="1">
              <a:off x="7592520" y="-704"/>
              <a:ext cx="4599482" cy="2309256"/>
            </a:xfrm>
            <a:prstGeom prst="triangle">
              <a:avLst>
                <a:gd name="adj" fmla="val 100000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60290" y="3113773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tx1"/>
                </a:solidFill>
              </a:rPr>
              <a:t>Differentiation By Design ®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8375" y="5284915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7C12B-B823-57DC-C00D-0408C16BAB67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tx1"/>
                </a:solidFill>
              </a:rPr>
              <a:t>© 2026 AlignOrg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tx1"/>
                </a:solidFill>
              </a:rPr>
              <a:t>AlignOrg</a:t>
            </a:r>
            <a:r>
              <a:rPr lang="en-US" sz="700" dirty="0">
                <a:solidFill>
                  <a:schemeClr val="tx1"/>
                </a:solidFill>
              </a:rPr>
              <a:t> Solutions.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72A3A1CD-EC70-458F-C40D-2D85814A14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456242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sp>
        <p:nvSpPr>
          <p:cNvPr id="48" name="Picture Placeholder 47">
            <a:extLst>
              <a:ext uri="{FF2B5EF4-FFF2-40B4-BE49-F238E27FC236}">
                <a16:creationId xmlns:a16="http://schemas.microsoft.com/office/drawing/2014/main" id="{7A2C6998-20E7-9FE7-945E-7F09931C09C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817825" y="372781"/>
            <a:ext cx="1643026" cy="390167"/>
          </a:xfrm>
          <a:solidFill>
            <a:schemeClr val="bg2">
              <a:alpha val="50251"/>
            </a:schemeClr>
          </a:solidFill>
        </p:spPr>
        <p:txBody>
          <a:bodyPr anchor="ctr"/>
          <a:lstStyle>
            <a:lvl1pPr algn="ctr">
              <a:defRPr sz="700" b="0"/>
            </a:lvl1pPr>
          </a:lstStyle>
          <a:p>
            <a:r>
              <a:rPr lang="en-US" dirty="0"/>
              <a:t>Insert partner logo here;</a:t>
            </a:r>
            <a:br>
              <a:rPr lang="en-US" dirty="0"/>
            </a:br>
            <a:r>
              <a:rPr lang="en-US" dirty="0"/>
              <a:t>remove background fill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42A80514-35B8-CF09-C6D5-192C89672936}"/>
              </a:ext>
            </a:extLst>
          </p:cNvPr>
          <p:cNvCxnSpPr/>
          <p:nvPr userDrawn="1"/>
        </p:nvCxnSpPr>
        <p:spPr>
          <a:xfrm>
            <a:off x="2460172" y="336686"/>
            <a:ext cx="0" cy="467513"/>
          </a:xfrm>
          <a:prstGeom prst="line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FB9559F3-50A0-AC97-7907-669424DA29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08626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A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50580A5A-8DCD-E67F-CA88-D6C075CFA956}"/>
              </a:ext>
            </a:extLst>
          </p:cNvPr>
          <p:cNvGrpSpPr/>
          <p:nvPr userDrawn="1"/>
        </p:nvGrpSpPr>
        <p:grpSpPr>
          <a:xfrm>
            <a:off x="0" y="-704"/>
            <a:ext cx="12192004" cy="6866201"/>
            <a:chOff x="0" y="-704"/>
            <a:chExt cx="12192004" cy="6866201"/>
          </a:xfrm>
        </p:grpSpPr>
        <p:sp>
          <p:nvSpPr>
            <p:cNvPr id="22" name="Diamond 21">
              <a:extLst>
                <a:ext uri="{FF2B5EF4-FFF2-40B4-BE49-F238E27FC236}">
                  <a16:creationId xmlns:a16="http://schemas.microsoft.com/office/drawing/2014/main" id="{808849EF-5AD1-411A-5CE4-8F4FE78ED554}"/>
                </a:ext>
              </a:extLst>
            </p:cNvPr>
            <p:cNvSpPr/>
            <p:nvPr userDrawn="1"/>
          </p:nvSpPr>
          <p:spPr>
            <a:xfrm>
              <a:off x="2508190" y="3802672"/>
              <a:ext cx="5091492" cy="2540833"/>
            </a:xfrm>
            <a:prstGeom prst="diamond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5280A38D-AA17-EED1-E859-847C973192F1}"/>
                </a:ext>
              </a:extLst>
            </p:cNvPr>
            <p:cNvSpPr/>
            <p:nvPr userDrawn="1"/>
          </p:nvSpPr>
          <p:spPr>
            <a:xfrm>
              <a:off x="5053667" y="0"/>
              <a:ext cx="7138334" cy="3813748"/>
            </a:xfrm>
            <a:custGeom>
              <a:avLst/>
              <a:gdLst>
                <a:gd name="connsiteX0" fmla="*/ 2537085 w 7134235"/>
                <a:gd name="connsiteY0" fmla="*/ 0 h 3813748"/>
                <a:gd name="connsiteX1" fmla="*/ 5068678 w 7134235"/>
                <a:gd name="connsiteY1" fmla="*/ 1267667 h 3813748"/>
                <a:gd name="connsiteX2" fmla="*/ 5069340 w 7134235"/>
                <a:gd name="connsiteY2" fmla="*/ 1267335 h 3813748"/>
                <a:gd name="connsiteX3" fmla="*/ 7134235 w 7134235"/>
                <a:gd name="connsiteY3" fmla="*/ 2303579 h 3813748"/>
                <a:gd name="connsiteX4" fmla="*/ 7134235 w 7134235"/>
                <a:gd name="connsiteY4" fmla="*/ 2777505 h 3813748"/>
                <a:gd name="connsiteX5" fmla="*/ 5069340 w 7134235"/>
                <a:gd name="connsiteY5" fmla="*/ 3813748 h 3813748"/>
                <a:gd name="connsiteX6" fmla="*/ 2532255 w 7134235"/>
                <a:gd name="connsiteY6" fmla="*/ 2540542 h 3813748"/>
                <a:gd name="connsiteX7" fmla="*/ 2534377 w 7134235"/>
                <a:gd name="connsiteY7" fmla="*/ 2539477 h 3813748"/>
                <a:gd name="connsiteX8" fmla="*/ 0 w 7134235"/>
                <a:gd name="connsiteY8" fmla="*/ 1270417 h 3813748"/>
                <a:gd name="connsiteX0" fmla="*/ 2532984 w 7130134"/>
                <a:gd name="connsiteY0" fmla="*/ 0 h 3813748"/>
                <a:gd name="connsiteX1" fmla="*/ 5064577 w 7130134"/>
                <a:gd name="connsiteY1" fmla="*/ 1267667 h 3813748"/>
                <a:gd name="connsiteX2" fmla="*/ 5065239 w 7130134"/>
                <a:gd name="connsiteY2" fmla="*/ 1267335 h 3813748"/>
                <a:gd name="connsiteX3" fmla="*/ 7130134 w 7130134"/>
                <a:gd name="connsiteY3" fmla="*/ 2303579 h 3813748"/>
                <a:gd name="connsiteX4" fmla="*/ 7130134 w 7130134"/>
                <a:gd name="connsiteY4" fmla="*/ 2777505 h 3813748"/>
                <a:gd name="connsiteX5" fmla="*/ 5065239 w 7130134"/>
                <a:gd name="connsiteY5" fmla="*/ 3813748 h 3813748"/>
                <a:gd name="connsiteX6" fmla="*/ 2528154 w 7130134"/>
                <a:gd name="connsiteY6" fmla="*/ 2540542 h 3813748"/>
                <a:gd name="connsiteX7" fmla="*/ 2530276 w 7130134"/>
                <a:gd name="connsiteY7" fmla="*/ 2539477 h 3813748"/>
                <a:gd name="connsiteX8" fmla="*/ 0 w 7130134"/>
                <a:gd name="connsiteY8" fmla="*/ 1270417 h 3813748"/>
                <a:gd name="connsiteX9" fmla="*/ 2532984 w 7130134"/>
                <a:gd name="connsiteY9" fmla="*/ 0 h 3813748"/>
                <a:gd name="connsiteX0" fmla="*/ 1954820 w 6551970"/>
                <a:gd name="connsiteY0" fmla="*/ 0 h 3813748"/>
                <a:gd name="connsiteX1" fmla="*/ 4486413 w 6551970"/>
                <a:gd name="connsiteY1" fmla="*/ 1267667 h 3813748"/>
                <a:gd name="connsiteX2" fmla="*/ 4487075 w 6551970"/>
                <a:gd name="connsiteY2" fmla="*/ 1267335 h 3813748"/>
                <a:gd name="connsiteX3" fmla="*/ 6551970 w 6551970"/>
                <a:gd name="connsiteY3" fmla="*/ 2303579 h 3813748"/>
                <a:gd name="connsiteX4" fmla="*/ 6551970 w 6551970"/>
                <a:gd name="connsiteY4" fmla="*/ 2777505 h 3813748"/>
                <a:gd name="connsiteX5" fmla="*/ 4487075 w 6551970"/>
                <a:gd name="connsiteY5" fmla="*/ 3813748 h 3813748"/>
                <a:gd name="connsiteX6" fmla="*/ 1949990 w 6551970"/>
                <a:gd name="connsiteY6" fmla="*/ 2540542 h 3813748"/>
                <a:gd name="connsiteX7" fmla="*/ 1952112 w 6551970"/>
                <a:gd name="connsiteY7" fmla="*/ 2539477 h 3813748"/>
                <a:gd name="connsiteX8" fmla="*/ 0 w 6551970"/>
                <a:gd name="connsiteY8" fmla="*/ 1286819 h 3813748"/>
                <a:gd name="connsiteX9" fmla="*/ 1954820 w 6551970"/>
                <a:gd name="connsiteY9" fmla="*/ 0 h 3813748"/>
                <a:gd name="connsiteX0" fmla="*/ 2541184 w 7138334"/>
                <a:gd name="connsiteY0" fmla="*/ 0 h 3813748"/>
                <a:gd name="connsiteX1" fmla="*/ 5072777 w 7138334"/>
                <a:gd name="connsiteY1" fmla="*/ 1267667 h 3813748"/>
                <a:gd name="connsiteX2" fmla="*/ 5073439 w 7138334"/>
                <a:gd name="connsiteY2" fmla="*/ 1267335 h 3813748"/>
                <a:gd name="connsiteX3" fmla="*/ 7138334 w 7138334"/>
                <a:gd name="connsiteY3" fmla="*/ 2303579 h 3813748"/>
                <a:gd name="connsiteX4" fmla="*/ 7138334 w 7138334"/>
                <a:gd name="connsiteY4" fmla="*/ 2777505 h 3813748"/>
                <a:gd name="connsiteX5" fmla="*/ 5073439 w 7138334"/>
                <a:gd name="connsiteY5" fmla="*/ 3813748 h 3813748"/>
                <a:gd name="connsiteX6" fmla="*/ 2536354 w 7138334"/>
                <a:gd name="connsiteY6" fmla="*/ 2540542 h 3813748"/>
                <a:gd name="connsiteX7" fmla="*/ 2538476 w 7138334"/>
                <a:gd name="connsiteY7" fmla="*/ 2539477 h 3813748"/>
                <a:gd name="connsiteX8" fmla="*/ 0 w 7138334"/>
                <a:gd name="connsiteY8" fmla="*/ 1282718 h 3813748"/>
                <a:gd name="connsiteX9" fmla="*/ 2541184 w 7138334"/>
                <a:gd name="connsiteY9" fmla="*/ 0 h 3813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138334" h="3813748">
                  <a:moveTo>
                    <a:pt x="2541184" y="0"/>
                  </a:moveTo>
                  <a:lnTo>
                    <a:pt x="5072777" y="1267667"/>
                  </a:lnTo>
                  <a:lnTo>
                    <a:pt x="5073439" y="1267335"/>
                  </a:lnTo>
                  <a:lnTo>
                    <a:pt x="7138334" y="2303579"/>
                  </a:lnTo>
                  <a:lnTo>
                    <a:pt x="7138334" y="2777505"/>
                  </a:lnTo>
                  <a:lnTo>
                    <a:pt x="5073439" y="3813748"/>
                  </a:lnTo>
                  <a:lnTo>
                    <a:pt x="2536354" y="2540542"/>
                  </a:lnTo>
                  <a:lnTo>
                    <a:pt x="2538476" y="2539477"/>
                  </a:lnTo>
                  <a:lnTo>
                    <a:pt x="0" y="1282718"/>
                  </a:lnTo>
                  <a:lnTo>
                    <a:pt x="2541184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5" name="Parallelogram 24">
              <a:extLst>
                <a:ext uri="{FF2B5EF4-FFF2-40B4-BE49-F238E27FC236}">
                  <a16:creationId xmlns:a16="http://schemas.microsoft.com/office/drawing/2014/main" id="{427E9B2E-C500-F540-FDD8-5EE11CE11A35}"/>
                </a:ext>
              </a:extLst>
            </p:cNvPr>
            <p:cNvSpPr/>
            <p:nvPr userDrawn="1"/>
          </p:nvSpPr>
          <p:spPr>
            <a:xfrm rot="5400000">
              <a:off x="-625839" y="1914994"/>
              <a:ext cx="3785015" cy="2533337"/>
            </a:xfrm>
            <a:prstGeom prst="parallelogram">
              <a:avLst>
                <a:gd name="adj" fmla="val 49261"/>
              </a:avLst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D92DE173-BBE2-1C5E-B2E0-2C19AE13C133}"/>
                </a:ext>
              </a:extLst>
            </p:cNvPr>
            <p:cNvSpPr/>
            <p:nvPr userDrawn="1"/>
          </p:nvSpPr>
          <p:spPr>
            <a:xfrm rot="5400000">
              <a:off x="-257332" y="4074828"/>
              <a:ext cx="3048001" cy="2533337"/>
            </a:xfrm>
            <a:custGeom>
              <a:avLst/>
              <a:gdLst>
                <a:gd name="connsiteX0" fmla="*/ 0 w 3048001"/>
                <a:gd name="connsiteY0" fmla="*/ 2533337 h 2533337"/>
                <a:gd name="connsiteX1" fmla="*/ 1247947 w 3048001"/>
                <a:gd name="connsiteY1" fmla="*/ 0 h 2533337"/>
                <a:gd name="connsiteX2" fmla="*/ 3048001 w 3048001"/>
                <a:gd name="connsiteY2" fmla="*/ 0 h 2533337"/>
                <a:gd name="connsiteX3" fmla="*/ 3048001 w 304800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48001" h="2533337">
                  <a:moveTo>
                    <a:pt x="0" y="2533337"/>
                  </a:moveTo>
                  <a:lnTo>
                    <a:pt x="1247947" y="0"/>
                  </a:lnTo>
                  <a:lnTo>
                    <a:pt x="3048001" y="0"/>
                  </a:lnTo>
                  <a:lnTo>
                    <a:pt x="3048001" y="2533337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7" name="Parallelogram 26">
              <a:extLst>
                <a:ext uri="{FF2B5EF4-FFF2-40B4-BE49-F238E27FC236}">
                  <a16:creationId xmlns:a16="http://schemas.microsoft.com/office/drawing/2014/main" id="{1C9CDAFC-6D63-A64A-2C96-BF8D6EA162E3}"/>
                </a:ext>
              </a:extLst>
            </p:cNvPr>
            <p:cNvSpPr/>
            <p:nvPr userDrawn="1"/>
          </p:nvSpPr>
          <p:spPr>
            <a:xfrm rot="16200000" flipH="1">
              <a:off x="1900006" y="1911247"/>
              <a:ext cx="3792510" cy="2533337"/>
            </a:xfrm>
            <a:prstGeom prst="parallelogram">
              <a:avLst>
                <a:gd name="adj" fmla="val 49853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Parallelogram 27">
              <a:extLst>
                <a:ext uri="{FF2B5EF4-FFF2-40B4-BE49-F238E27FC236}">
                  <a16:creationId xmlns:a16="http://schemas.microsoft.com/office/drawing/2014/main" id="{F3C614AF-321D-DE0F-648A-EA409581ED60}"/>
                </a:ext>
              </a:extLst>
            </p:cNvPr>
            <p:cNvSpPr/>
            <p:nvPr userDrawn="1"/>
          </p:nvSpPr>
          <p:spPr>
            <a:xfrm rot="5400000">
              <a:off x="4425494" y="1911247"/>
              <a:ext cx="3807501" cy="2533337"/>
            </a:xfrm>
            <a:prstGeom prst="parallelogram">
              <a:avLst>
                <a:gd name="adj" fmla="val 49825"/>
              </a:avLst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E64BF6E6-BC60-3699-E430-8665D921FC70}"/>
                </a:ext>
              </a:extLst>
            </p:cNvPr>
            <p:cNvSpPr/>
            <p:nvPr userDrawn="1"/>
          </p:nvSpPr>
          <p:spPr>
            <a:xfrm rot="5400000">
              <a:off x="2896850" y="4699418"/>
              <a:ext cx="1798820" cy="2533337"/>
            </a:xfrm>
            <a:custGeom>
              <a:avLst/>
              <a:gdLst>
                <a:gd name="connsiteX0" fmla="*/ 0 w 1798820"/>
                <a:gd name="connsiteY0" fmla="*/ 2533337 h 2533337"/>
                <a:gd name="connsiteX1" fmla="*/ 1270443 w 1798820"/>
                <a:gd name="connsiteY1" fmla="*/ 0 h 2533337"/>
                <a:gd name="connsiteX2" fmla="*/ 1798820 w 1798820"/>
                <a:gd name="connsiteY2" fmla="*/ 0 h 2533337"/>
                <a:gd name="connsiteX3" fmla="*/ 1798820 w 1798820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8820" h="2533337">
                  <a:moveTo>
                    <a:pt x="0" y="2533337"/>
                  </a:moveTo>
                  <a:lnTo>
                    <a:pt x="1270443" y="0"/>
                  </a:lnTo>
                  <a:lnTo>
                    <a:pt x="1798820" y="0"/>
                  </a:lnTo>
                  <a:lnTo>
                    <a:pt x="1798820" y="2533337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101F7628-213B-1802-AD33-D4F991F586C1}"/>
                </a:ext>
              </a:extLst>
            </p:cNvPr>
            <p:cNvSpPr/>
            <p:nvPr userDrawn="1"/>
          </p:nvSpPr>
          <p:spPr>
            <a:xfrm rot="5400000">
              <a:off x="6692483" y="3434622"/>
              <a:ext cx="4328411" cy="2533337"/>
            </a:xfrm>
            <a:custGeom>
              <a:avLst/>
              <a:gdLst>
                <a:gd name="connsiteX0" fmla="*/ 0 w 4328411"/>
                <a:gd name="connsiteY0" fmla="*/ 2533337 h 2533337"/>
                <a:gd name="connsiteX1" fmla="*/ 1270443 w 4328411"/>
                <a:gd name="connsiteY1" fmla="*/ 0 h 2533337"/>
                <a:gd name="connsiteX2" fmla="*/ 4328411 w 4328411"/>
                <a:gd name="connsiteY2" fmla="*/ 0 h 2533337"/>
                <a:gd name="connsiteX3" fmla="*/ 4328411 w 4328411"/>
                <a:gd name="connsiteY3" fmla="*/ 2533337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28411" h="2533337">
                  <a:moveTo>
                    <a:pt x="0" y="2533337"/>
                  </a:moveTo>
                  <a:lnTo>
                    <a:pt x="1270443" y="0"/>
                  </a:lnTo>
                  <a:lnTo>
                    <a:pt x="4328411" y="0"/>
                  </a:lnTo>
                  <a:lnTo>
                    <a:pt x="4328411" y="2533337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725AB99F-7D41-DFE9-D353-B3F07BF176A5}"/>
                </a:ext>
              </a:extLst>
            </p:cNvPr>
            <p:cNvSpPr/>
            <p:nvPr userDrawn="1"/>
          </p:nvSpPr>
          <p:spPr>
            <a:xfrm rot="16200000" flipH="1">
              <a:off x="5427067" y="4700043"/>
              <a:ext cx="1797569" cy="2533337"/>
            </a:xfrm>
            <a:custGeom>
              <a:avLst/>
              <a:gdLst>
                <a:gd name="connsiteX0" fmla="*/ 0 w 1797569"/>
                <a:gd name="connsiteY0" fmla="*/ 2533337 h 2533337"/>
                <a:gd name="connsiteX1" fmla="*/ 1797569 w 1797569"/>
                <a:gd name="connsiteY1" fmla="*/ 2533337 h 2533337"/>
                <a:gd name="connsiteX2" fmla="*/ 1797569 w 1797569"/>
                <a:gd name="connsiteY2" fmla="*/ 0 h 2533337"/>
                <a:gd name="connsiteX3" fmla="*/ 1262944 w 1797569"/>
                <a:gd name="connsiteY3" fmla="*/ 0 h 25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7569" h="2533337">
                  <a:moveTo>
                    <a:pt x="0" y="2533337"/>
                  </a:moveTo>
                  <a:lnTo>
                    <a:pt x="1797569" y="2533337"/>
                  </a:lnTo>
                  <a:lnTo>
                    <a:pt x="1797569" y="0"/>
                  </a:lnTo>
                  <a:lnTo>
                    <a:pt x="1262944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6D975DB1-92FB-A2B2-7CD7-A39B96CD3217}"/>
                </a:ext>
              </a:extLst>
            </p:cNvPr>
            <p:cNvSpPr/>
            <p:nvPr userDrawn="1"/>
          </p:nvSpPr>
          <p:spPr>
            <a:xfrm rot="16200000" flipH="1">
              <a:off x="9105838" y="3779330"/>
              <a:ext cx="4097277" cy="2075054"/>
            </a:xfrm>
            <a:custGeom>
              <a:avLst/>
              <a:gdLst>
                <a:gd name="connsiteX0" fmla="*/ 0 w 4097277"/>
                <a:gd name="connsiteY0" fmla="*/ 2075054 h 2075054"/>
                <a:gd name="connsiteX1" fmla="*/ 4097277 w 4097277"/>
                <a:gd name="connsiteY1" fmla="*/ 2075053 h 2075054"/>
                <a:gd name="connsiteX2" fmla="*/ 4097277 w 4097277"/>
                <a:gd name="connsiteY2" fmla="*/ 0 h 2075054"/>
                <a:gd name="connsiteX3" fmla="*/ 1034476 w 4097277"/>
                <a:gd name="connsiteY3" fmla="*/ 0 h 2075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97277" h="2075054">
                  <a:moveTo>
                    <a:pt x="0" y="2075054"/>
                  </a:moveTo>
                  <a:lnTo>
                    <a:pt x="4097277" y="2075053"/>
                  </a:lnTo>
                  <a:lnTo>
                    <a:pt x="4097277" y="0"/>
                  </a:lnTo>
                  <a:lnTo>
                    <a:pt x="1034476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4" name="Triangle 33">
              <a:extLst>
                <a:ext uri="{FF2B5EF4-FFF2-40B4-BE49-F238E27FC236}">
                  <a16:creationId xmlns:a16="http://schemas.microsoft.com/office/drawing/2014/main" id="{DBF2C834-B734-A900-62E5-1BF68F47A1C8}"/>
                </a:ext>
              </a:extLst>
            </p:cNvPr>
            <p:cNvSpPr/>
            <p:nvPr userDrawn="1"/>
          </p:nvSpPr>
          <p:spPr>
            <a:xfrm flipV="1">
              <a:off x="7592520" y="-704"/>
              <a:ext cx="4599482" cy="2309256"/>
            </a:xfrm>
            <a:prstGeom prst="triangle">
              <a:avLst>
                <a:gd name="adj" fmla="val 100000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extBox 1">
            <a:hlinkClick r:id="rId2"/>
            <a:extLst>
              <a:ext uri="{FF2B5EF4-FFF2-40B4-BE49-F238E27FC236}">
                <a16:creationId xmlns:a16="http://schemas.microsoft.com/office/drawing/2014/main" id="{3E3EDDB8-8048-DCB0-BFEE-00018CC0ABFA}"/>
              </a:ext>
            </a:extLst>
          </p:cNvPr>
          <p:cNvSpPr txBox="1"/>
          <p:nvPr userDrawn="1"/>
        </p:nvSpPr>
        <p:spPr>
          <a:xfrm>
            <a:off x="10120277" y="6349250"/>
            <a:ext cx="207172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err="1">
                <a:solidFill>
                  <a:schemeClr val="tx1"/>
                </a:solidFill>
              </a:rPr>
              <a:t>AlignOrg.com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8C076B-ADA8-F790-74EC-0EC615242B35}"/>
              </a:ext>
            </a:extLst>
          </p:cNvPr>
          <p:cNvSpPr txBox="1"/>
          <p:nvPr userDrawn="1"/>
        </p:nvSpPr>
        <p:spPr>
          <a:xfrm>
            <a:off x="570641" y="3868440"/>
            <a:ext cx="4633876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dirty="0">
                <a:solidFill>
                  <a:schemeClr val="tx1"/>
                </a:solidFill>
              </a:rPr>
              <a:t>Thank</a:t>
            </a:r>
            <a:r>
              <a:rPr lang="en-US" sz="6000" spc="-150" dirty="0">
                <a:solidFill>
                  <a:schemeClr val="tx1"/>
                </a:solidFill>
              </a:rPr>
              <a:t> </a:t>
            </a:r>
            <a:r>
              <a:rPr lang="en-US" sz="6000" dirty="0">
                <a:solidFill>
                  <a:schemeClr val="tx1"/>
                </a:solidFill>
              </a:rPr>
              <a:t>You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9832A34-558B-7D05-F484-3DAF3F5DBDA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67648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B3A5C693-0A8E-392A-2606-62E5C1DD99E6}"/>
              </a:ext>
            </a:extLst>
          </p:cNvPr>
          <p:cNvSpPr/>
          <p:nvPr userDrawn="1"/>
        </p:nvSpPr>
        <p:spPr>
          <a:xfrm>
            <a:off x="0" y="-6875"/>
            <a:ext cx="12192000" cy="6864875"/>
          </a:xfrm>
          <a:custGeom>
            <a:avLst/>
            <a:gdLst>
              <a:gd name="connsiteX0" fmla="*/ 9178366 w 12192000"/>
              <a:gd name="connsiteY0" fmla="*/ 0 h 6864875"/>
              <a:gd name="connsiteX1" fmla="*/ 12192000 w 12192000"/>
              <a:gd name="connsiteY1" fmla="*/ 0 h 6864875"/>
              <a:gd name="connsiteX2" fmla="*/ 12192000 w 12192000"/>
              <a:gd name="connsiteY2" fmla="*/ 6864875 h 6864875"/>
              <a:gd name="connsiteX3" fmla="*/ 0 w 12192000"/>
              <a:gd name="connsiteY3" fmla="*/ 6864875 h 6864875"/>
              <a:gd name="connsiteX4" fmla="*/ 0 w 12192000"/>
              <a:gd name="connsiteY4" fmla="*/ 3630097 h 6864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64875">
                <a:moveTo>
                  <a:pt x="9178366" y="0"/>
                </a:moveTo>
                <a:lnTo>
                  <a:pt x="12192000" y="0"/>
                </a:lnTo>
                <a:lnTo>
                  <a:pt x="12192000" y="6864875"/>
                </a:lnTo>
                <a:lnTo>
                  <a:pt x="0" y="6864875"/>
                </a:lnTo>
                <a:lnTo>
                  <a:pt x="0" y="3630097"/>
                </a:lnTo>
                <a:close/>
              </a:path>
            </a:pathLst>
          </a:custGeom>
          <a:gradFill>
            <a:gsLst>
              <a:gs pos="100000">
                <a:schemeClr val="bg2">
                  <a:lumMod val="25000"/>
                </a:schemeClr>
              </a:gs>
              <a:gs pos="0">
                <a:schemeClr val="tx2">
                  <a:lumMod val="75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60290" y="3196273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Differentiation By Design ®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8375" y="5367415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bg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7C12B-B823-57DC-C00D-0408C16BAB67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© 2026 AlignOrg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bg2"/>
                </a:solidFill>
              </a:rPr>
              <a:t>AlignOrg</a:t>
            </a:r>
            <a:r>
              <a:rPr lang="en-US" sz="700" dirty="0">
                <a:solidFill>
                  <a:schemeClr val="bg2"/>
                </a:solidFill>
              </a:rPr>
              <a:t> Solutions.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72A3A1CD-EC70-458F-C40D-2D85814A14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538742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pic>
        <p:nvPicPr>
          <p:cNvPr id="12" name="Picture 11" descr="A group of cubes in different colors&#10;&#10;Description automatically generated">
            <a:extLst>
              <a:ext uri="{FF2B5EF4-FFF2-40B4-BE49-F238E27FC236}">
                <a16:creationId xmlns:a16="http://schemas.microsoft.com/office/drawing/2014/main" id="{00F40789-746F-D54E-23A7-655DA2934C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29"/>
          <a:stretch/>
        </p:blipFill>
        <p:spPr>
          <a:xfrm>
            <a:off x="7682228" y="-6875"/>
            <a:ext cx="4509772" cy="646825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7D1D84A-8F93-FB15-6859-4FDD307E15F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10390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B with partner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4FEE8946-DA4C-DA4F-559A-B77D36475C7C}"/>
              </a:ext>
            </a:extLst>
          </p:cNvPr>
          <p:cNvSpPr/>
          <p:nvPr userDrawn="1"/>
        </p:nvSpPr>
        <p:spPr>
          <a:xfrm>
            <a:off x="0" y="-6875"/>
            <a:ext cx="12192000" cy="6864875"/>
          </a:xfrm>
          <a:custGeom>
            <a:avLst/>
            <a:gdLst>
              <a:gd name="connsiteX0" fmla="*/ 9178366 w 12192000"/>
              <a:gd name="connsiteY0" fmla="*/ 0 h 6864875"/>
              <a:gd name="connsiteX1" fmla="*/ 12192000 w 12192000"/>
              <a:gd name="connsiteY1" fmla="*/ 0 h 6864875"/>
              <a:gd name="connsiteX2" fmla="*/ 12192000 w 12192000"/>
              <a:gd name="connsiteY2" fmla="*/ 6864875 h 6864875"/>
              <a:gd name="connsiteX3" fmla="*/ 0 w 12192000"/>
              <a:gd name="connsiteY3" fmla="*/ 6864875 h 6864875"/>
              <a:gd name="connsiteX4" fmla="*/ 0 w 12192000"/>
              <a:gd name="connsiteY4" fmla="*/ 3630097 h 6864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64875">
                <a:moveTo>
                  <a:pt x="9178366" y="0"/>
                </a:moveTo>
                <a:lnTo>
                  <a:pt x="12192000" y="0"/>
                </a:lnTo>
                <a:lnTo>
                  <a:pt x="12192000" y="6864875"/>
                </a:lnTo>
                <a:lnTo>
                  <a:pt x="0" y="6864875"/>
                </a:lnTo>
                <a:lnTo>
                  <a:pt x="0" y="3630097"/>
                </a:lnTo>
                <a:close/>
              </a:path>
            </a:pathLst>
          </a:custGeom>
          <a:gradFill>
            <a:gsLst>
              <a:gs pos="100000">
                <a:schemeClr val="bg2">
                  <a:lumMod val="25000"/>
                </a:schemeClr>
              </a:gs>
              <a:gs pos="0">
                <a:schemeClr val="tx2">
                  <a:lumMod val="75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6" name="Picture 5" descr="A group of cubes in different colors&#10;&#10;Description automatically generated">
            <a:extLst>
              <a:ext uri="{FF2B5EF4-FFF2-40B4-BE49-F238E27FC236}">
                <a16:creationId xmlns:a16="http://schemas.microsoft.com/office/drawing/2014/main" id="{76BC3F83-A304-AA1C-01C7-E7C601BA37C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29"/>
          <a:stretch/>
        </p:blipFill>
        <p:spPr>
          <a:xfrm>
            <a:off x="7682228" y="-6875"/>
            <a:ext cx="4509772" cy="6468256"/>
          </a:xfrm>
          <a:prstGeom prst="rect">
            <a:avLst/>
          </a:prstGeom>
        </p:spPr>
      </p:pic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60290" y="3196273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Differentiation By Design ®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8375" y="5367415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bg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7C12B-B823-57DC-C00D-0408C16BAB67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© 2026 AlignOrg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bg2"/>
                </a:solidFill>
              </a:rPr>
              <a:t>AlignOrg</a:t>
            </a:r>
            <a:r>
              <a:rPr lang="en-US" sz="700" dirty="0">
                <a:solidFill>
                  <a:schemeClr val="bg2"/>
                </a:solidFill>
              </a:rPr>
              <a:t> Solutions.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72A3A1CD-EC70-458F-C40D-2D85814A14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538742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sp>
        <p:nvSpPr>
          <p:cNvPr id="48" name="Picture Placeholder 47">
            <a:extLst>
              <a:ext uri="{FF2B5EF4-FFF2-40B4-BE49-F238E27FC236}">
                <a16:creationId xmlns:a16="http://schemas.microsoft.com/office/drawing/2014/main" id="{7A2C6998-20E7-9FE7-945E-7F09931C09C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817825" y="372781"/>
            <a:ext cx="1643026" cy="390167"/>
          </a:xfrm>
          <a:solidFill>
            <a:schemeClr val="bg2">
              <a:alpha val="50251"/>
            </a:schemeClr>
          </a:solidFill>
        </p:spPr>
        <p:txBody>
          <a:bodyPr anchor="ctr"/>
          <a:lstStyle>
            <a:lvl1pPr algn="ctr">
              <a:defRPr sz="700" b="0"/>
            </a:lvl1pPr>
          </a:lstStyle>
          <a:p>
            <a:r>
              <a:rPr lang="en-US" dirty="0"/>
              <a:t>Insert partner logo here;</a:t>
            </a:r>
            <a:br>
              <a:rPr lang="en-US" dirty="0"/>
            </a:br>
            <a:r>
              <a:rPr lang="en-US" dirty="0"/>
              <a:t>remove background fill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42A80514-35B8-CF09-C6D5-192C89672936}"/>
              </a:ext>
            </a:extLst>
          </p:cNvPr>
          <p:cNvCxnSpPr/>
          <p:nvPr userDrawn="1"/>
        </p:nvCxnSpPr>
        <p:spPr>
          <a:xfrm>
            <a:off x="2460172" y="336686"/>
            <a:ext cx="0" cy="467513"/>
          </a:xfrm>
          <a:prstGeom prst="line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51D1749A-D0E4-4338-81DC-43732D19CAD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80343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>
            <a:extLst>
              <a:ext uri="{FF2B5EF4-FFF2-40B4-BE49-F238E27FC236}">
                <a16:creationId xmlns:a16="http://schemas.microsoft.com/office/drawing/2014/main" id="{2B2E3694-DEBC-BC4D-BA90-FA8E49416001}"/>
              </a:ext>
            </a:extLst>
          </p:cNvPr>
          <p:cNvSpPr/>
          <p:nvPr userDrawn="1"/>
        </p:nvSpPr>
        <p:spPr>
          <a:xfrm>
            <a:off x="0" y="-6875"/>
            <a:ext cx="12192000" cy="6864875"/>
          </a:xfrm>
          <a:custGeom>
            <a:avLst/>
            <a:gdLst>
              <a:gd name="connsiteX0" fmla="*/ 9178366 w 12192000"/>
              <a:gd name="connsiteY0" fmla="*/ 0 h 6864875"/>
              <a:gd name="connsiteX1" fmla="*/ 12192000 w 12192000"/>
              <a:gd name="connsiteY1" fmla="*/ 0 h 6864875"/>
              <a:gd name="connsiteX2" fmla="*/ 12192000 w 12192000"/>
              <a:gd name="connsiteY2" fmla="*/ 6864875 h 6864875"/>
              <a:gd name="connsiteX3" fmla="*/ 0 w 12192000"/>
              <a:gd name="connsiteY3" fmla="*/ 6864875 h 6864875"/>
              <a:gd name="connsiteX4" fmla="*/ 0 w 12192000"/>
              <a:gd name="connsiteY4" fmla="*/ 3630097 h 6864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64875">
                <a:moveTo>
                  <a:pt x="9178366" y="0"/>
                </a:moveTo>
                <a:lnTo>
                  <a:pt x="12192000" y="0"/>
                </a:lnTo>
                <a:lnTo>
                  <a:pt x="12192000" y="6864875"/>
                </a:lnTo>
                <a:lnTo>
                  <a:pt x="0" y="6864875"/>
                </a:lnTo>
                <a:lnTo>
                  <a:pt x="0" y="3630097"/>
                </a:lnTo>
                <a:close/>
              </a:path>
            </a:pathLst>
          </a:custGeom>
          <a:gradFill>
            <a:gsLst>
              <a:gs pos="100000">
                <a:schemeClr val="bg2">
                  <a:lumMod val="25000"/>
                </a:schemeClr>
              </a:gs>
              <a:gs pos="0">
                <a:schemeClr val="tx2">
                  <a:lumMod val="75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6" name="Picture 5" descr="A group of cubes in different colors&#10;&#10;Description automatically generated">
            <a:extLst>
              <a:ext uri="{FF2B5EF4-FFF2-40B4-BE49-F238E27FC236}">
                <a16:creationId xmlns:a16="http://schemas.microsoft.com/office/drawing/2014/main" id="{D3ADDE5D-F941-6EC1-9C38-2309E9F711E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29"/>
          <a:stretch/>
        </p:blipFill>
        <p:spPr>
          <a:xfrm>
            <a:off x="7682228" y="-6875"/>
            <a:ext cx="4509772" cy="6468256"/>
          </a:xfrm>
          <a:prstGeom prst="rect">
            <a:avLst/>
          </a:prstGeom>
        </p:spPr>
      </p:pic>
      <p:sp>
        <p:nvSpPr>
          <p:cNvPr id="2" name="TextBox 1">
            <a:hlinkClick r:id="rId3"/>
            <a:extLst>
              <a:ext uri="{FF2B5EF4-FFF2-40B4-BE49-F238E27FC236}">
                <a16:creationId xmlns:a16="http://schemas.microsoft.com/office/drawing/2014/main" id="{3E3EDDB8-8048-DCB0-BFEE-00018CC0ABFA}"/>
              </a:ext>
            </a:extLst>
          </p:cNvPr>
          <p:cNvSpPr txBox="1"/>
          <p:nvPr userDrawn="1"/>
        </p:nvSpPr>
        <p:spPr>
          <a:xfrm>
            <a:off x="10120277" y="6349250"/>
            <a:ext cx="207172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err="1">
                <a:solidFill>
                  <a:schemeClr val="bg1"/>
                </a:solidFill>
              </a:rPr>
              <a:t>AlignOrg.com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8C076B-ADA8-F790-74EC-0EC615242B35}"/>
              </a:ext>
            </a:extLst>
          </p:cNvPr>
          <p:cNvSpPr txBox="1"/>
          <p:nvPr userDrawn="1"/>
        </p:nvSpPr>
        <p:spPr>
          <a:xfrm>
            <a:off x="570641" y="3950940"/>
            <a:ext cx="4633876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dirty="0">
                <a:solidFill>
                  <a:schemeClr val="bg1"/>
                </a:solidFill>
              </a:rPr>
              <a:t>Thank</a:t>
            </a:r>
            <a:r>
              <a:rPr lang="en-US" sz="6000" spc="-150" dirty="0">
                <a:solidFill>
                  <a:schemeClr val="bg1"/>
                </a:solidFill>
              </a:rPr>
              <a:t> </a:t>
            </a:r>
            <a:r>
              <a:rPr lang="en-US" sz="6000" dirty="0">
                <a:solidFill>
                  <a:schemeClr val="bg1"/>
                </a:solidFill>
              </a:rPr>
              <a:t>You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81BCD30-CA65-7483-FB60-C9E6D8D4936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66663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B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6">
            <a:extLst>
              <a:ext uri="{FF2B5EF4-FFF2-40B4-BE49-F238E27FC236}">
                <a16:creationId xmlns:a16="http://schemas.microsoft.com/office/drawing/2014/main" id="{2C584D3E-11E3-9F69-0900-9284C5FAC621}"/>
              </a:ext>
            </a:extLst>
          </p:cNvPr>
          <p:cNvSpPr/>
          <p:nvPr userDrawn="1"/>
        </p:nvSpPr>
        <p:spPr>
          <a:xfrm>
            <a:off x="0" y="-6875"/>
            <a:ext cx="12192000" cy="6864875"/>
          </a:xfrm>
          <a:custGeom>
            <a:avLst/>
            <a:gdLst>
              <a:gd name="connsiteX0" fmla="*/ 9178366 w 12192000"/>
              <a:gd name="connsiteY0" fmla="*/ 0 h 6864875"/>
              <a:gd name="connsiteX1" fmla="*/ 12192000 w 12192000"/>
              <a:gd name="connsiteY1" fmla="*/ 0 h 6864875"/>
              <a:gd name="connsiteX2" fmla="*/ 12192000 w 12192000"/>
              <a:gd name="connsiteY2" fmla="*/ 6864875 h 6864875"/>
              <a:gd name="connsiteX3" fmla="*/ 0 w 12192000"/>
              <a:gd name="connsiteY3" fmla="*/ 6864875 h 6864875"/>
              <a:gd name="connsiteX4" fmla="*/ 0 w 12192000"/>
              <a:gd name="connsiteY4" fmla="*/ 3630097 h 6864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64875">
                <a:moveTo>
                  <a:pt x="9178366" y="0"/>
                </a:moveTo>
                <a:lnTo>
                  <a:pt x="12192000" y="0"/>
                </a:lnTo>
                <a:lnTo>
                  <a:pt x="12192000" y="6864875"/>
                </a:lnTo>
                <a:lnTo>
                  <a:pt x="0" y="6864875"/>
                </a:lnTo>
                <a:lnTo>
                  <a:pt x="0" y="3630097"/>
                </a:lnTo>
                <a:close/>
              </a:path>
            </a:pathLst>
          </a:custGeom>
          <a:gradFill>
            <a:gsLst>
              <a:gs pos="100000">
                <a:schemeClr val="bg2">
                  <a:lumMod val="25000"/>
                </a:schemeClr>
              </a:gs>
              <a:gs pos="0">
                <a:schemeClr val="tx2">
                  <a:lumMod val="75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60290" y="3196273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Differentiation By Design ®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8375" y="5367415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bg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7C12B-B823-57DC-C00D-0408C16BAB67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© 2026 AlignOrg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bg2"/>
                </a:solidFill>
              </a:rPr>
              <a:t>AlignOrg</a:t>
            </a:r>
            <a:r>
              <a:rPr lang="en-US" sz="700" dirty="0">
                <a:solidFill>
                  <a:schemeClr val="bg2"/>
                </a:solidFill>
              </a:rPr>
              <a:t> Solutions.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72A3A1CD-EC70-458F-C40D-2D85814A14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538742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D29C1EF-058C-46FD-4A44-1BBB6BB348E9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76"/>
          <a:stretch/>
        </p:blipFill>
        <p:spPr>
          <a:xfrm>
            <a:off x="7686460" y="-6875"/>
            <a:ext cx="4505540" cy="646572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DEA3862-1A6C-860D-A891-359370CC62E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465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B2B0C47-9AE1-D1F7-504E-A42EC0AF2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0"/>
            <a:ext cx="10665460" cy="4272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28A556B-71FF-CAF6-5C63-A38FAD5C2E9C}"/>
              </a:ext>
            </a:extLst>
          </p:cNvPr>
          <p:cNvGrpSpPr/>
          <p:nvPr userDrawn="1"/>
        </p:nvGrpSpPr>
        <p:grpSpPr>
          <a:xfrm>
            <a:off x="12039601" y="37414"/>
            <a:ext cx="152399" cy="926224"/>
            <a:chOff x="23980597" y="99678"/>
            <a:chExt cx="406451" cy="2467645"/>
          </a:xfrm>
        </p:grpSpPr>
        <p:pic>
          <p:nvPicPr>
            <p:cNvPr id="3" name="Image 13" descr=" ">
              <a:extLst>
                <a:ext uri="{FF2B5EF4-FFF2-40B4-BE49-F238E27FC236}">
                  <a16:creationId xmlns:a16="http://schemas.microsoft.com/office/drawing/2014/main" id="{F1A58F9A-D7BD-1D87-3B71-A1EA08CB10C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23980597" y="1623678"/>
              <a:ext cx="406451" cy="943645"/>
            </a:xfrm>
            <a:prstGeom prst="rect">
              <a:avLst/>
            </a:prstGeom>
          </p:spPr>
        </p:pic>
        <p:pic>
          <p:nvPicPr>
            <p:cNvPr id="4" name="Image 14" descr=" ">
              <a:extLst>
                <a:ext uri="{FF2B5EF4-FFF2-40B4-BE49-F238E27FC236}">
                  <a16:creationId xmlns:a16="http://schemas.microsoft.com/office/drawing/2014/main" id="{BD3012BD-98BF-FF6E-27F3-9A59B8BCF0E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3980597" y="861678"/>
              <a:ext cx="406451" cy="943645"/>
            </a:xfrm>
            <a:prstGeom prst="rect">
              <a:avLst/>
            </a:prstGeom>
          </p:spPr>
        </p:pic>
        <p:pic>
          <p:nvPicPr>
            <p:cNvPr id="5" name="Image 15" descr=" ">
              <a:extLst>
                <a:ext uri="{FF2B5EF4-FFF2-40B4-BE49-F238E27FC236}">
                  <a16:creationId xmlns:a16="http://schemas.microsoft.com/office/drawing/2014/main" id="{B346C174-93C4-6F00-5811-D7A03B1007C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3980597" y="99678"/>
              <a:ext cx="406451" cy="943645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3F623164-CB1E-2BEA-C7DB-81A06ADAA56D}"/>
              </a:ext>
            </a:extLst>
          </p:cNvPr>
          <p:cNvGrpSpPr/>
          <p:nvPr userDrawn="1"/>
        </p:nvGrpSpPr>
        <p:grpSpPr>
          <a:xfrm>
            <a:off x="0" y="5931776"/>
            <a:ext cx="142874" cy="926224"/>
            <a:chOff x="0" y="11148678"/>
            <a:chExt cx="381048" cy="2467645"/>
          </a:xfrm>
        </p:grpSpPr>
        <p:pic>
          <p:nvPicPr>
            <p:cNvPr id="8" name="Image 0" descr=" ">
              <a:extLst>
                <a:ext uri="{FF2B5EF4-FFF2-40B4-BE49-F238E27FC236}">
                  <a16:creationId xmlns:a16="http://schemas.microsoft.com/office/drawing/2014/main" id="{3FB1151B-A756-B156-81A5-97322A2A909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0" y="12672678"/>
              <a:ext cx="381048" cy="943645"/>
            </a:xfrm>
            <a:prstGeom prst="rect">
              <a:avLst/>
            </a:prstGeom>
          </p:spPr>
        </p:pic>
        <p:pic>
          <p:nvPicPr>
            <p:cNvPr id="9" name="Image 1" descr=" ">
              <a:extLst>
                <a:ext uri="{FF2B5EF4-FFF2-40B4-BE49-F238E27FC236}">
                  <a16:creationId xmlns:a16="http://schemas.microsoft.com/office/drawing/2014/main" id="{F1305184-A216-5DB5-ADCA-68F06148B02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0" y="11910678"/>
              <a:ext cx="381048" cy="943645"/>
            </a:xfrm>
            <a:prstGeom prst="rect">
              <a:avLst/>
            </a:prstGeom>
          </p:spPr>
        </p:pic>
        <p:pic>
          <p:nvPicPr>
            <p:cNvPr id="10" name="Image 8" descr=" ">
              <a:extLst>
                <a:ext uri="{FF2B5EF4-FFF2-40B4-BE49-F238E27FC236}">
                  <a16:creationId xmlns:a16="http://schemas.microsoft.com/office/drawing/2014/main" id="{B495F97B-5D83-F6C6-C0C8-ADB259DDB2B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0" y="11148678"/>
              <a:ext cx="381048" cy="943645"/>
            </a:xfrm>
            <a:prstGeom prst="rect">
              <a:avLst/>
            </a:prstGeom>
          </p:spPr>
        </p:pic>
      </p:grp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F556288C-D898-16D0-E879-3478D01ABA2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6300" y="685800"/>
            <a:ext cx="10668000" cy="423863"/>
          </a:xfrm>
        </p:spPr>
        <p:txBody>
          <a:bodyPr/>
          <a:lstStyle>
            <a:lvl1pPr>
              <a:defRPr b="0">
                <a:latin typeface="+mj-lt"/>
              </a:defRPr>
            </a:lvl1pPr>
          </a:lstStyle>
          <a:p>
            <a:pPr lvl="0"/>
            <a:r>
              <a:rPr lang="en-US" dirty="0"/>
              <a:t>Subtitle goes here. Delete if not needed.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D2F5E56-0341-5B5E-BE6E-76891A27D3F0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</a:t>
            </a:r>
            <a:r>
              <a:rPr lang="en-US" sz="700" dirty="0" err="1"/>
              <a:t>AlignOrg</a:t>
            </a:r>
            <a:r>
              <a:rPr lang="en-US" sz="700" dirty="0"/>
              <a:t> Solutions. Confidential.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3692CCB-FCB4-27A4-4399-54E09340CEC2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3CF5A36-3E9E-8385-09E1-2A5286F1902A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31738311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B2 with partner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E643DF51-7633-25C4-1BDD-054CF8D4F5A1}"/>
              </a:ext>
            </a:extLst>
          </p:cNvPr>
          <p:cNvSpPr/>
          <p:nvPr userDrawn="1"/>
        </p:nvSpPr>
        <p:spPr>
          <a:xfrm>
            <a:off x="0" y="-6875"/>
            <a:ext cx="12192000" cy="6864875"/>
          </a:xfrm>
          <a:custGeom>
            <a:avLst/>
            <a:gdLst>
              <a:gd name="connsiteX0" fmla="*/ 9178366 w 12192000"/>
              <a:gd name="connsiteY0" fmla="*/ 0 h 6864875"/>
              <a:gd name="connsiteX1" fmla="*/ 12192000 w 12192000"/>
              <a:gd name="connsiteY1" fmla="*/ 0 h 6864875"/>
              <a:gd name="connsiteX2" fmla="*/ 12192000 w 12192000"/>
              <a:gd name="connsiteY2" fmla="*/ 6864875 h 6864875"/>
              <a:gd name="connsiteX3" fmla="*/ 0 w 12192000"/>
              <a:gd name="connsiteY3" fmla="*/ 6864875 h 6864875"/>
              <a:gd name="connsiteX4" fmla="*/ 0 w 12192000"/>
              <a:gd name="connsiteY4" fmla="*/ 3630097 h 6864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64875">
                <a:moveTo>
                  <a:pt x="9178366" y="0"/>
                </a:moveTo>
                <a:lnTo>
                  <a:pt x="12192000" y="0"/>
                </a:lnTo>
                <a:lnTo>
                  <a:pt x="12192000" y="6864875"/>
                </a:lnTo>
                <a:lnTo>
                  <a:pt x="0" y="6864875"/>
                </a:lnTo>
                <a:lnTo>
                  <a:pt x="0" y="3630097"/>
                </a:lnTo>
                <a:close/>
              </a:path>
            </a:pathLst>
          </a:custGeom>
          <a:gradFill>
            <a:gsLst>
              <a:gs pos="100000">
                <a:schemeClr val="bg2">
                  <a:lumMod val="25000"/>
                </a:schemeClr>
              </a:gs>
              <a:gs pos="0">
                <a:schemeClr val="tx2">
                  <a:lumMod val="75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60290" y="3203148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Differentiation By Design ®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8375" y="5374290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bg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7C12B-B823-57DC-C00D-0408C16BAB67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bg2"/>
                </a:solidFill>
              </a:rPr>
              <a:t>© 2026 AlignOrg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bg2"/>
                </a:solidFill>
              </a:rPr>
              <a:t>AlignOrg</a:t>
            </a:r>
            <a:r>
              <a:rPr lang="en-US" sz="700" dirty="0">
                <a:solidFill>
                  <a:schemeClr val="bg2"/>
                </a:solidFill>
              </a:rPr>
              <a:t> Solutions.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72A3A1CD-EC70-458F-C40D-2D85814A14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545617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sp>
        <p:nvSpPr>
          <p:cNvPr id="48" name="Picture Placeholder 47">
            <a:extLst>
              <a:ext uri="{FF2B5EF4-FFF2-40B4-BE49-F238E27FC236}">
                <a16:creationId xmlns:a16="http://schemas.microsoft.com/office/drawing/2014/main" id="{7A2C6998-20E7-9FE7-945E-7F09931C09C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817825" y="372781"/>
            <a:ext cx="1643026" cy="390167"/>
          </a:xfrm>
          <a:solidFill>
            <a:schemeClr val="bg2">
              <a:alpha val="50251"/>
            </a:schemeClr>
          </a:solidFill>
        </p:spPr>
        <p:txBody>
          <a:bodyPr anchor="ctr"/>
          <a:lstStyle>
            <a:lvl1pPr algn="ctr">
              <a:defRPr sz="700" b="0"/>
            </a:lvl1pPr>
          </a:lstStyle>
          <a:p>
            <a:r>
              <a:rPr lang="en-US" dirty="0"/>
              <a:t>Insert partner logo here;</a:t>
            </a:r>
            <a:br>
              <a:rPr lang="en-US" dirty="0"/>
            </a:br>
            <a:r>
              <a:rPr lang="en-US" dirty="0"/>
              <a:t>remove background fill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42A80514-35B8-CF09-C6D5-192C89672936}"/>
              </a:ext>
            </a:extLst>
          </p:cNvPr>
          <p:cNvCxnSpPr/>
          <p:nvPr userDrawn="1"/>
        </p:nvCxnSpPr>
        <p:spPr>
          <a:xfrm>
            <a:off x="2460172" y="336686"/>
            <a:ext cx="0" cy="467513"/>
          </a:xfrm>
          <a:prstGeom prst="line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9F38DD4A-C210-E151-9514-06077DBC8E8A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76"/>
          <a:stretch/>
        </p:blipFill>
        <p:spPr>
          <a:xfrm>
            <a:off x="7686460" y="-6876"/>
            <a:ext cx="4505540" cy="646572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DA90374-A575-5177-145A-AAB0EB12410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21452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B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8D2005BD-7E38-7DF7-76A8-6F30B0ADBFC6}"/>
              </a:ext>
            </a:extLst>
          </p:cNvPr>
          <p:cNvSpPr/>
          <p:nvPr userDrawn="1"/>
        </p:nvSpPr>
        <p:spPr>
          <a:xfrm>
            <a:off x="0" y="-6875"/>
            <a:ext cx="12192000" cy="6864875"/>
          </a:xfrm>
          <a:custGeom>
            <a:avLst/>
            <a:gdLst>
              <a:gd name="connsiteX0" fmla="*/ 9178366 w 12192000"/>
              <a:gd name="connsiteY0" fmla="*/ 0 h 6864875"/>
              <a:gd name="connsiteX1" fmla="*/ 12192000 w 12192000"/>
              <a:gd name="connsiteY1" fmla="*/ 0 h 6864875"/>
              <a:gd name="connsiteX2" fmla="*/ 12192000 w 12192000"/>
              <a:gd name="connsiteY2" fmla="*/ 6864875 h 6864875"/>
              <a:gd name="connsiteX3" fmla="*/ 0 w 12192000"/>
              <a:gd name="connsiteY3" fmla="*/ 6864875 h 6864875"/>
              <a:gd name="connsiteX4" fmla="*/ 0 w 12192000"/>
              <a:gd name="connsiteY4" fmla="*/ 3630097 h 6864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64875">
                <a:moveTo>
                  <a:pt x="9178366" y="0"/>
                </a:moveTo>
                <a:lnTo>
                  <a:pt x="12192000" y="0"/>
                </a:lnTo>
                <a:lnTo>
                  <a:pt x="12192000" y="6864875"/>
                </a:lnTo>
                <a:lnTo>
                  <a:pt x="0" y="6864875"/>
                </a:lnTo>
                <a:lnTo>
                  <a:pt x="0" y="3630097"/>
                </a:lnTo>
                <a:close/>
              </a:path>
            </a:pathLst>
          </a:custGeom>
          <a:gradFill>
            <a:gsLst>
              <a:gs pos="100000">
                <a:schemeClr val="bg2">
                  <a:lumMod val="25000"/>
                </a:schemeClr>
              </a:gs>
              <a:gs pos="0">
                <a:schemeClr val="tx2">
                  <a:lumMod val="75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extBox 1">
            <a:hlinkClick r:id="rId2"/>
            <a:extLst>
              <a:ext uri="{FF2B5EF4-FFF2-40B4-BE49-F238E27FC236}">
                <a16:creationId xmlns:a16="http://schemas.microsoft.com/office/drawing/2014/main" id="{3E3EDDB8-8048-DCB0-BFEE-00018CC0ABFA}"/>
              </a:ext>
            </a:extLst>
          </p:cNvPr>
          <p:cNvSpPr txBox="1"/>
          <p:nvPr userDrawn="1"/>
        </p:nvSpPr>
        <p:spPr>
          <a:xfrm>
            <a:off x="10120277" y="6349250"/>
            <a:ext cx="207172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err="1">
                <a:solidFill>
                  <a:schemeClr val="bg1"/>
                </a:solidFill>
              </a:rPr>
              <a:t>AlignOrg.com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8C076B-ADA8-F790-74EC-0EC615242B35}"/>
              </a:ext>
            </a:extLst>
          </p:cNvPr>
          <p:cNvSpPr txBox="1"/>
          <p:nvPr userDrawn="1"/>
        </p:nvSpPr>
        <p:spPr>
          <a:xfrm>
            <a:off x="570641" y="3950940"/>
            <a:ext cx="4633876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dirty="0">
                <a:solidFill>
                  <a:schemeClr val="bg1"/>
                </a:solidFill>
              </a:rPr>
              <a:t>Thank</a:t>
            </a:r>
            <a:r>
              <a:rPr lang="en-US" sz="6000" spc="-150" dirty="0">
                <a:solidFill>
                  <a:schemeClr val="bg1"/>
                </a:solidFill>
              </a:rPr>
              <a:t> </a:t>
            </a:r>
            <a:r>
              <a:rPr lang="en-US" sz="6000" dirty="0">
                <a:solidFill>
                  <a:schemeClr val="bg1"/>
                </a:solidFill>
              </a:rPr>
              <a:t>You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9F7FA03-5A83-C9C6-796F-09D12CBBCACC}"/>
              </a:ext>
            </a:extLst>
          </p:cNvPr>
          <p:cNvPicPr/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76"/>
          <a:stretch/>
        </p:blipFill>
        <p:spPr>
          <a:xfrm>
            <a:off x="7686460" y="-6876"/>
            <a:ext cx="4505540" cy="646572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CF7E14D-DC71-82D6-CC77-73791B750FD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85245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B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1B55519-53AA-04DA-B3B2-B64B2E164F50}"/>
              </a:ext>
            </a:extLst>
          </p:cNvPr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gradFill>
            <a:gsLst>
              <a:gs pos="100000">
                <a:schemeClr val="bg2">
                  <a:lumMod val="90000"/>
                </a:schemeClr>
              </a:gs>
              <a:gs pos="0">
                <a:schemeClr val="bg1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60290" y="3196273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tx1"/>
                </a:solidFill>
              </a:rPr>
              <a:t>Differentiation By Design ®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12B74D-ACC3-26E6-D64A-AFDD7B47B93B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8375" y="5367415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7C12B-B823-57DC-C00D-0408C16BAB67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tx1"/>
                </a:solidFill>
              </a:rPr>
              <a:t>© 2026 AlignOrg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tx1"/>
                </a:solidFill>
              </a:rPr>
              <a:t>AlignOrg</a:t>
            </a:r>
            <a:r>
              <a:rPr lang="en-US" sz="700" dirty="0">
                <a:solidFill>
                  <a:schemeClr val="tx1"/>
                </a:solidFill>
              </a:rPr>
              <a:t> Solutions.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72A3A1CD-EC70-458F-C40D-2D85814A145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538742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D29C1EF-058C-46FD-4A44-1BBB6BB348E9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76"/>
          <a:stretch/>
        </p:blipFill>
        <p:spPr>
          <a:xfrm>
            <a:off x="7686460" y="0"/>
            <a:ext cx="4505540" cy="646572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62CE5E1-82EC-0F74-7BEA-5029B207FA6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54846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B3 with partner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E2B3279-CE02-7814-2123-CE3456DF6295}"/>
              </a:ext>
            </a:extLst>
          </p:cNvPr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gradFill>
            <a:gsLst>
              <a:gs pos="100000">
                <a:schemeClr val="bg2">
                  <a:lumMod val="90000"/>
                </a:schemeClr>
              </a:gs>
              <a:gs pos="70000">
                <a:srgbClr val="E3E5FF"/>
              </a:gs>
              <a:gs pos="31000">
                <a:schemeClr val="bg1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7C23575D-B602-9A15-7AFA-42CCB9DE8F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0290" y="3203148"/>
            <a:ext cx="9296152" cy="13089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48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Meeting Title Here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28BCCC3-FDF3-A57F-8484-37E9A790D64D}"/>
              </a:ext>
            </a:extLst>
          </p:cNvPr>
          <p:cNvSpPr txBox="1"/>
          <p:nvPr userDrawn="1"/>
        </p:nvSpPr>
        <p:spPr>
          <a:xfrm>
            <a:off x="878611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tx1"/>
                </a:solidFill>
              </a:rPr>
              <a:t>Differentiation By Design ®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1040DF69-FACD-F6FD-A06B-1E7D3DEC9B2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8375" y="5374290"/>
            <a:ext cx="4596063" cy="497118"/>
          </a:xfrm>
        </p:spPr>
        <p:txBody>
          <a:bodyPr/>
          <a:lstStyle>
            <a:lvl1pPr>
              <a:spcBef>
                <a:spcPts val="0"/>
              </a:spcBef>
              <a:spcAft>
                <a:spcPts val="200"/>
              </a:spcAft>
              <a:defRPr sz="1100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200"/>
              </a:spcAft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Presenter or Team Name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43A0D70-D812-0421-EE5A-B8ABA2A631FB}"/>
              </a:ext>
            </a:extLst>
          </p:cNvPr>
          <p:cNvSpPr txBox="1"/>
          <p:nvPr userDrawn="1"/>
        </p:nvSpPr>
        <p:spPr>
          <a:xfrm>
            <a:off x="571500" y="6438275"/>
            <a:ext cx="7685902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chemeClr val="tx1"/>
                </a:solidFill>
              </a:rPr>
              <a:t>© 2026 AlignOrg Solutions. All rights reserved. This content should not be shared, reproduced, or transmitted to anyone without permission from </a:t>
            </a:r>
            <a:r>
              <a:rPr lang="en-US" sz="700" dirty="0" err="1">
                <a:solidFill>
                  <a:schemeClr val="tx1"/>
                </a:solidFill>
              </a:rPr>
              <a:t>AlignOrg</a:t>
            </a:r>
            <a:r>
              <a:rPr lang="en-US" sz="700" dirty="0">
                <a:solidFill>
                  <a:schemeClr val="tx1"/>
                </a:solidFill>
              </a:rPr>
              <a:t> Solutions.</a:t>
            </a:r>
          </a:p>
        </p:txBody>
      </p:sp>
      <p:sp>
        <p:nvSpPr>
          <p:cNvPr id="15" name="Text Placeholder 45">
            <a:extLst>
              <a:ext uri="{FF2B5EF4-FFF2-40B4-BE49-F238E27FC236}">
                <a16:creationId xmlns:a16="http://schemas.microsoft.com/office/drawing/2014/main" id="{CC01E797-1987-2330-4932-96AB7E37D26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915" y="4545617"/>
            <a:ext cx="9296152" cy="617538"/>
          </a:xfrm>
        </p:spPr>
        <p:txBody>
          <a:bodyPr/>
          <a:lstStyle>
            <a:lvl1pPr>
              <a:defRPr sz="24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Meeting Subtitle if needed</a:t>
            </a:r>
          </a:p>
        </p:txBody>
      </p:sp>
      <p:sp>
        <p:nvSpPr>
          <p:cNvPr id="48" name="Picture Placeholder 47">
            <a:extLst>
              <a:ext uri="{FF2B5EF4-FFF2-40B4-BE49-F238E27FC236}">
                <a16:creationId xmlns:a16="http://schemas.microsoft.com/office/drawing/2014/main" id="{7A2C6998-20E7-9FE7-945E-7F09931C09C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817825" y="372781"/>
            <a:ext cx="1643026" cy="390167"/>
          </a:xfrm>
          <a:solidFill>
            <a:schemeClr val="bg2">
              <a:alpha val="50251"/>
            </a:schemeClr>
          </a:solidFill>
        </p:spPr>
        <p:txBody>
          <a:bodyPr anchor="ctr"/>
          <a:lstStyle>
            <a:lvl1pPr algn="ctr">
              <a:defRPr sz="700" b="0"/>
            </a:lvl1pPr>
          </a:lstStyle>
          <a:p>
            <a:r>
              <a:rPr lang="en-US" dirty="0"/>
              <a:t>Insert partner logo here </a:t>
            </a:r>
            <a:br>
              <a:rPr lang="en-US" dirty="0"/>
            </a:br>
            <a:r>
              <a:rPr lang="en-US" dirty="0"/>
              <a:t>or delete box; remove background fill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42A80514-35B8-CF09-C6D5-192C89672936}"/>
              </a:ext>
            </a:extLst>
          </p:cNvPr>
          <p:cNvCxnSpPr/>
          <p:nvPr userDrawn="1"/>
        </p:nvCxnSpPr>
        <p:spPr>
          <a:xfrm>
            <a:off x="2460172" y="336686"/>
            <a:ext cx="0" cy="467513"/>
          </a:xfrm>
          <a:prstGeom prst="line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9F38DD4A-C210-E151-9514-06077DBC8E8A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76"/>
          <a:stretch/>
        </p:blipFill>
        <p:spPr>
          <a:xfrm>
            <a:off x="7686460" y="-1"/>
            <a:ext cx="4505540" cy="646572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E95C951-0D1C-62FE-5F34-0DB530D38AC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8483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B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CD60477-F6C0-E367-8C9A-52104E2D6677}"/>
              </a:ext>
            </a:extLst>
          </p:cNvPr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gradFill>
            <a:gsLst>
              <a:gs pos="100000">
                <a:schemeClr val="bg2">
                  <a:lumMod val="90000"/>
                </a:schemeClr>
              </a:gs>
              <a:gs pos="0">
                <a:schemeClr val="bg1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hlinkClick r:id="rId2"/>
            <a:extLst>
              <a:ext uri="{FF2B5EF4-FFF2-40B4-BE49-F238E27FC236}">
                <a16:creationId xmlns:a16="http://schemas.microsoft.com/office/drawing/2014/main" id="{3E3EDDB8-8048-DCB0-BFEE-00018CC0ABFA}"/>
              </a:ext>
            </a:extLst>
          </p:cNvPr>
          <p:cNvSpPr txBox="1"/>
          <p:nvPr userDrawn="1"/>
        </p:nvSpPr>
        <p:spPr>
          <a:xfrm>
            <a:off x="10120277" y="6349250"/>
            <a:ext cx="207172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err="1">
                <a:solidFill>
                  <a:schemeClr val="tx1"/>
                </a:solidFill>
              </a:rPr>
              <a:t>AlignOrg.com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8C076B-ADA8-F790-74EC-0EC615242B35}"/>
              </a:ext>
            </a:extLst>
          </p:cNvPr>
          <p:cNvSpPr txBox="1"/>
          <p:nvPr userDrawn="1"/>
        </p:nvSpPr>
        <p:spPr>
          <a:xfrm>
            <a:off x="570641" y="3957815"/>
            <a:ext cx="4633876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dirty="0">
                <a:solidFill>
                  <a:schemeClr val="tx1"/>
                </a:solidFill>
              </a:rPr>
              <a:t>Thank</a:t>
            </a:r>
            <a:r>
              <a:rPr lang="en-US" sz="6000" spc="-150" dirty="0">
                <a:solidFill>
                  <a:schemeClr val="tx1"/>
                </a:solidFill>
              </a:rPr>
              <a:t> </a:t>
            </a:r>
            <a:r>
              <a:rPr lang="en-US" sz="6000" dirty="0">
                <a:solidFill>
                  <a:schemeClr val="tx1"/>
                </a:solidFill>
              </a:rPr>
              <a:t>You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9F7FA03-5A83-C9C6-796F-09D12CBBCACC}"/>
              </a:ext>
            </a:extLst>
          </p:cNvPr>
          <p:cNvPicPr/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76"/>
          <a:stretch/>
        </p:blipFill>
        <p:spPr>
          <a:xfrm>
            <a:off x="7686460" y="-1"/>
            <a:ext cx="4505540" cy="646572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24E1E44-392A-CF94-9116-63506559F88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857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4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B2B0C47-9AE1-D1F7-504E-A42EC0AF2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0"/>
            <a:ext cx="7965357" cy="939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C7CC3D7-C31D-A957-48F4-62189E44DB6F}"/>
              </a:ext>
            </a:extLst>
          </p:cNvPr>
          <p:cNvGrpSpPr/>
          <p:nvPr userDrawn="1"/>
        </p:nvGrpSpPr>
        <p:grpSpPr>
          <a:xfrm>
            <a:off x="820597" y="1333499"/>
            <a:ext cx="539767" cy="540271"/>
            <a:chOff x="880558" y="1333499"/>
            <a:chExt cx="539767" cy="540271"/>
          </a:xfrm>
        </p:grpSpPr>
        <p:sp>
          <p:nvSpPr>
            <p:cNvPr id="5" name="Shape 24">
              <a:extLst>
                <a:ext uri="{FF2B5EF4-FFF2-40B4-BE49-F238E27FC236}">
                  <a16:creationId xmlns:a16="http://schemas.microsoft.com/office/drawing/2014/main" id="{25538246-D08E-4C4B-C731-09B594F968D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rgbClr val="3D5AF3">
                <a:alpha val="100000"/>
              </a:srgbClr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pic>
          <p:nvPicPr>
            <p:cNvPr id="10" name="Image 10" descr=" ">
              <a:extLst>
                <a:ext uri="{FF2B5EF4-FFF2-40B4-BE49-F238E27FC236}">
                  <a16:creationId xmlns:a16="http://schemas.microsoft.com/office/drawing/2014/main" id="{6B72C008-F966-6CE5-B1F4-2F401F84B7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C204830-532C-2C77-6D19-6B5E80960597}"/>
              </a:ext>
            </a:extLst>
          </p:cNvPr>
          <p:cNvGrpSpPr/>
          <p:nvPr userDrawn="1"/>
        </p:nvGrpSpPr>
        <p:grpSpPr>
          <a:xfrm>
            <a:off x="820597" y="2113862"/>
            <a:ext cx="539767" cy="540271"/>
            <a:chOff x="880558" y="1333499"/>
            <a:chExt cx="539767" cy="540271"/>
          </a:xfrm>
        </p:grpSpPr>
        <p:sp>
          <p:nvSpPr>
            <p:cNvPr id="20" name="Shape 24">
              <a:extLst>
                <a:ext uri="{FF2B5EF4-FFF2-40B4-BE49-F238E27FC236}">
                  <a16:creationId xmlns:a16="http://schemas.microsoft.com/office/drawing/2014/main" id="{1C90A06E-3EB5-6735-DA13-1C3CCBB9F9C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2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pic>
          <p:nvPicPr>
            <p:cNvPr id="21" name="Image 10" descr=" ">
              <a:extLst>
                <a:ext uri="{FF2B5EF4-FFF2-40B4-BE49-F238E27FC236}">
                  <a16:creationId xmlns:a16="http://schemas.microsoft.com/office/drawing/2014/main" id="{F6B3B7CD-36C2-4C36-E4AE-81CBA33702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F80F1D6-F8DF-0357-C9B4-FEB33D373F81}"/>
              </a:ext>
            </a:extLst>
          </p:cNvPr>
          <p:cNvGrpSpPr/>
          <p:nvPr userDrawn="1"/>
        </p:nvGrpSpPr>
        <p:grpSpPr>
          <a:xfrm>
            <a:off x="820597" y="2894225"/>
            <a:ext cx="539767" cy="540271"/>
            <a:chOff x="880558" y="1333499"/>
            <a:chExt cx="539767" cy="540271"/>
          </a:xfrm>
        </p:grpSpPr>
        <p:sp>
          <p:nvSpPr>
            <p:cNvPr id="23" name="Shape 24">
              <a:extLst>
                <a:ext uri="{FF2B5EF4-FFF2-40B4-BE49-F238E27FC236}">
                  <a16:creationId xmlns:a16="http://schemas.microsoft.com/office/drawing/2014/main" id="{B2B97E98-A686-817C-BD9C-0D0D8736737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1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  <p:pic>
          <p:nvPicPr>
            <p:cNvPr id="24" name="Image 10" descr=" ">
              <a:extLst>
                <a:ext uri="{FF2B5EF4-FFF2-40B4-BE49-F238E27FC236}">
                  <a16:creationId xmlns:a16="http://schemas.microsoft.com/office/drawing/2014/main" id="{31029A9E-C786-53EC-2C65-C35A3A453EDF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BA70CE0-CDF4-BB5D-612C-CE7610E8C460}"/>
              </a:ext>
            </a:extLst>
          </p:cNvPr>
          <p:cNvGrpSpPr/>
          <p:nvPr userDrawn="1"/>
        </p:nvGrpSpPr>
        <p:grpSpPr>
          <a:xfrm>
            <a:off x="820597" y="3674588"/>
            <a:ext cx="539767" cy="540271"/>
            <a:chOff x="880558" y="1333499"/>
            <a:chExt cx="539767" cy="540271"/>
          </a:xfrm>
        </p:grpSpPr>
        <p:sp>
          <p:nvSpPr>
            <p:cNvPr id="26" name="Shape 24">
              <a:extLst>
                <a:ext uri="{FF2B5EF4-FFF2-40B4-BE49-F238E27FC236}">
                  <a16:creationId xmlns:a16="http://schemas.microsoft.com/office/drawing/2014/main" id="{7098427D-2DE2-8116-B525-8D7A9725FF6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5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  <p:pic>
          <p:nvPicPr>
            <p:cNvPr id="27" name="Image 10" descr=" ">
              <a:extLst>
                <a:ext uri="{FF2B5EF4-FFF2-40B4-BE49-F238E27FC236}">
                  <a16:creationId xmlns:a16="http://schemas.microsoft.com/office/drawing/2014/main" id="{4787456D-E398-160F-EB91-D5F7B0BAFCD2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pic>
        <p:nvPicPr>
          <p:cNvPr id="34" name="Image 0">
            <a:extLst>
              <a:ext uri="{FF2B5EF4-FFF2-40B4-BE49-F238E27FC236}">
                <a16:creationId xmlns:a16="http://schemas.microsoft.com/office/drawing/2014/main" id="{BB4C42C9-83C3-392F-8923-98D23A50586E}"/>
              </a:ext>
            </a:extLst>
          </p:cNvPr>
          <p:cNvPicPr/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44645" y="532151"/>
            <a:ext cx="4747355" cy="6325631"/>
          </a:xfrm>
          <a:prstGeom prst="rect">
            <a:avLst/>
          </a:prstGeom>
        </p:spPr>
      </p:pic>
      <p:pic>
        <p:nvPicPr>
          <p:cNvPr id="35" name="Image 2" descr=" ">
            <a:extLst>
              <a:ext uri="{FF2B5EF4-FFF2-40B4-BE49-F238E27FC236}">
                <a16:creationId xmlns:a16="http://schemas.microsoft.com/office/drawing/2014/main" id="{601C28BB-220F-5C91-7C30-CDBB3EE1ABCA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02457" y="1896256"/>
            <a:ext cx="1600810" cy="915600"/>
          </a:xfrm>
          <a:prstGeom prst="rect">
            <a:avLst/>
          </a:prstGeom>
        </p:spPr>
      </p:pic>
      <p:pic>
        <p:nvPicPr>
          <p:cNvPr id="36" name="Image 3" descr=" ">
            <a:extLst>
              <a:ext uri="{FF2B5EF4-FFF2-40B4-BE49-F238E27FC236}">
                <a16:creationId xmlns:a16="http://schemas.microsoft.com/office/drawing/2014/main" id="{6CB6C8BC-5713-5677-4F4E-F9FA2B81CA6D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15010" y="3257821"/>
            <a:ext cx="1570020" cy="897990"/>
          </a:xfrm>
          <a:prstGeom prst="rect">
            <a:avLst/>
          </a:prstGeom>
        </p:spPr>
      </p:pic>
      <p:pic>
        <p:nvPicPr>
          <p:cNvPr id="37" name="Image 4" descr=" ">
            <a:extLst>
              <a:ext uri="{FF2B5EF4-FFF2-40B4-BE49-F238E27FC236}">
                <a16:creationId xmlns:a16="http://schemas.microsoft.com/office/drawing/2014/main" id="{3757EFC7-5580-6D6D-70FC-3B07890B21F6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020065" y="3702570"/>
            <a:ext cx="1579665" cy="899410"/>
          </a:xfrm>
          <a:prstGeom prst="rect">
            <a:avLst/>
          </a:prstGeom>
        </p:spPr>
      </p:pic>
      <p:pic>
        <p:nvPicPr>
          <p:cNvPr id="38" name="Image 5" descr=" ">
            <a:extLst>
              <a:ext uri="{FF2B5EF4-FFF2-40B4-BE49-F238E27FC236}">
                <a16:creationId xmlns:a16="http://schemas.microsoft.com/office/drawing/2014/main" id="{E91D3DCE-E90E-1183-BB0F-1FB1141C6632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600884" y="2345961"/>
            <a:ext cx="799136" cy="1371223"/>
          </a:xfrm>
          <a:prstGeom prst="rect">
            <a:avLst/>
          </a:prstGeom>
        </p:spPr>
      </p:pic>
      <p:pic>
        <p:nvPicPr>
          <p:cNvPr id="39" name="Image 6" descr=" ">
            <a:extLst>
              <a:ext uri="{FF2B5EF4-FFF2-40B4-BE49-F238E27FC236}">
                <a16:creationId xmlns:a16="http://schemas.microsoft.com/office/drawing/2014/main" id="{A0B770ED-2C9C-F954-B6CC-07302F38F6A8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027560" y="4146623"/>
            <a:ext cx="789545" cy="1354767"/>
          </a:xfrm>
          <a:prstGeom prst="rect">
            <a:avLst/>
          </a:prstGeom>
        </p:spPr>
      </p:pic>
      <p:pic>
        <p:nvPicPr>
          <p:cNvPr id="40" name="Image 1" descr=" ">
            <a:extLst>
              <a:ext uri="{FF2B5EF4-FFF2-40B4-BE49-F238E27FC236}">
                <a16:creationId xmlns:a16="http://schemas.microsoft.com/office/drawing/2014/main" id="{95AE3AE3-0ED6-BC4F-277D-BBEFF7578392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027561" y="5021705"/>
            <a:ext cx="790996" cy="1836295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768A3D58-2EC8-5F55-AC38-AE3210E6DB7A}"/>
              </a:ext>
            </a:extLst>
          </p:cNvPr>
          <p:cNvSpPr txBox="1"/>
          <p:nvPr userDrawn="1"/>
        </p:nvSpPr>
        <p:spPr>
          <a:xfrm>
            <a:off x="9031575" y="4548266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ECF15FA-549B-0DBE-3661-F1887A8A5BD5}"/>
              </a:ext>
            </a:extLst>
          </p:cNvPr>
          <p:cNvSpPr txBox="1"/>
          <p:nvPr userDrawn="1"/>
        </p:nvSpPr>
        <p:spPr>
          <a:xfrm>
            <a:off x="9410075" y="3886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C22D567-3E2E-3B40-923F-FA3178F785DF}"/>
              </a:ext>
            </a:extLst>
          </p:cNvPr>
          <p:cNvSpPr txBox="1"/>
          <p:nvPr userDrawn="1"/>
        </p:nvSpPr>
        <p:spPr>
          <a:xfrm>
            <a:off x="10210800" y="34290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C5227A7-DE95-8294-D245-4E996B6DC4E6}"/>
              </a:ext>
            </a:extLst>
          </p:cNvPr>
          <p:cNvSpPr txBox="1"/>
          <p:nvPr userDrawn="1"/>
        </p:nvSpPr>
        <p:spPr>
          <a:xfrm>
            <a:off x="10606790" y="2743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EA795BE0-1D7B-A58F-B1B4-8DFE97C7AC9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74618" y="2117876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Text Placeholder 60">
            <a:extLst>
              <a:ext uri="{FF2B5EF4-FFF2-40B4-BE49-F238E27FC236}">
                <a16:creationId xmlns:a16="http://schemas.microsoft.com/office/drawing/2014/main" id="{EDD72D39-786F-5A5D-7209-C81AC15C9C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574618" y="1341620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3" name="Text Placeholder 60">
            <a:extLst>
              <a:ext uri="{FF2B5EF4-FFF2-40B4-BE49-F238E27FC236}">
                <a16:creationId xmlns:a16="http://schemas.microsoft.com/office/drawing/2014/main" id="{C3DF161B-118A-51FC-30F1-49BA6DBB7F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74618" y="3670388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4" name="Text Placeholder 60">
            <a:extLst>
              <a:ext uri="{FF2B5EF4-FFF2-40B4-BE49-F238E27FC236}">
                <a16:creationId xmlns:a16="http://schemas.microsoft.com/office/drawing/2014/main" id="{4EC04D48-6265-5561-5B75-9043F5D236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74618" y="2894132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EA85B65-C767-7D40-C57C-3BE070C19F64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</a:t>
            </a:r>
            <a:r>
              <a:rPr lang="en-US" sz="700" dirty="0" err="1"/>
              <a:t>AlignOrg</a:t>
            </a:r>
            <a:r>
              <a:rPr lang="en-US" sz="700" dirty="0"/>
              <a:t> Solutions. Confidential.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C3637C-991B-7CF4-D0BF-DF6DA807E5E0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1B50E6-DDBF-6B49-AE29-4E01AD20AED0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287763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5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B2B0C47-9AE1-D1F7-504E-A42EC0AF2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0"/>
            <a:ext cx="7965357" cy="939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C7CC3D7-C31D-A957-48F4-62189E44DB6F}"/>
              </a:ext>
            </a:extLst>
          </p:cNvPr>
          <p:cNvGrpSpPr/>
          <p:nvPr userDrawn="1"/>
        </p:nvGrpSpPr>
        <p:grpSpPr>
          <a:xfrm>
            <a:off x="820597" y="1333499"/>
            <a:ext cx="539767" cy="540271"/>
            <a:chOff x="880558" y="1333499"/>
            <a:chExt cx="539767" cy="540271"/>
          </a:xfrm>
        </p:grpSpPr>
        <p:sp>
          <p:nvSpPr>
            <p:cNvPr id="5" name="Shape 24">
              <a:extLst>
                <a:ext uri="{FF2B5EF4-FFF2-40B4-BE49-F238E27FC236}">
                  <a16:creationId xmlns:a16="http://schemas.microsoft.com/office/drawing/2014/main" id="{25538246-D08E-4C4B-C731-09B594F968D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rgbClr val="3D5AF3">
                <a:alpha val="100000"/>
              </a:srgbClr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pic>
          <p:nvPicPr>
            <p:cNvPr id="10" name="Image 10" descr=" ">
              <a:extLst>
                <a:ext uri="{FF2B5EF4-FFF2-40B4-BE49-F238E27FC236}">
                  <a16:creationId xmlns:a16="http://schemas.microsoft.com/office/drawing/2014/main" id="{6B72C008-F966-6CE5-B1F4-2F401F84B7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C204830-532C-2C77-6D19-6B5E80960597}"/>
              </a:ext>
            </a:extLst>
          </p:cNvPr>
          <p:cNvGrpSpPr/>
          <p:nvPr userDrawn="1"/>
        </p:nvGrpSpPr>
        <p:grpSpPr>
          <a:xfrm>
            <a:off x="820597" y="2113862"/>
            <a:ext cx="539767" cy="540271"/>
            <a:chOff x="880558" y="1333499"/>
            <a:chExt cx="539767" cy="540271"/>
          </a:xfrm>
        </p:grpSpPr>
        <p:sp>
          <p:nvSpPr>
            <p:cNvPr id="20" name="Shape 24">
              <a:extLst>
                <a:ext uri="{FF2B5EF4-FFF2-40B4-BE49-F238E27FC236}">
                  <a16:creationId xmlns:a16="http://schemas.microsoft.com/office/drawing/2014/main" id="{1C90A06E-3EB5-6735-DA13-1C3CCBB9F9C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2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pic>
          <p:nvPicPr>
            <p:cNvPr id="21" name="Image 10" descr=" ">
              <a:extLst>
                <a:ext uri="{FF2B5EF4-FFF2-40B4-BE49-F238E27FC236}">
                  <a16:creationId xmlns:a16="http://schemas.microsoft.com/office/drawing/2014/main" id="{F6B3B7CD-36C2-4C36-E4AE-81CBA33702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F80F1D6-F8DF-0357-C9B4-FEB33D373F81}"/>
              </a:ext>
            </a:extLst>
          </p:cNvPr>
          <p:cNvGrpSpPr/>
          <p:nvPr userDrawn="1"/>
        </p:nvGrpSpPr>
        <p:grpSpPr>
          <a:xfrm>
            <a:off x="820597" y="2894225"/>
            <a:ext cx="539767" cy="540271"/>
            <a:chOff x="880558" y="1333499"/>
            <a:chExt cx="539767" cy="540271"/>
          </a:xfrm>
        </p:grpSpPr>
        <p:sp>
          <p:nvSpPr>
            <p:cNvPr id="23" name="Shape 24">
              <a:extLst>
                <a:ext uri="{FF2B5EF4-FFF2-40B4-BE49-F238E27FC236}">
                  <a16:creationId xmlns:a16="http://schemas.microsoft.com/office/drawing/2014/main" id="{B2B97E98-A686-817C-BD9C-0D0D8736737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1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  <p:pic>
          <p:nvPicPr>
            <p:cNvPr id="24" name="Image 10" descr=" ">
              <a:extLst>
                <a:ext uri="{FF2B5EF4-FFF2-40B4-BE49-F238E27FC236}">
                  <a16:creationId xmlns:a16="http://schemas.microsoft.com/office/drawing/2014/main" id="{31029A9E-C786-53EC-2C65-C35A3A453EDF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BA70CE0-CDF4-BB5D-612C-CE7610E8C460}"/>
              </a:ext>
            </a:extLst>
          </p:cNvPr>
          <p:cNvGrpSpPr/>
          <p:nvPr userDrawn="1"/>
        </p:nvGrpSpPr>
        <p:grpSpPr>
          <a:xfrm>
            <a:off x="820597" y="3674588"/>
            <a:ext cx="539767" cy="540271"/>
            <a:chOff x="880558" y="1333499"/>
            <a:chExt cx="539767" cy="540271"/>
          </a:xfrm>
        </p:grpSpPr>
        <p:sp>
          <p:nvSpPr>
            <p:cNvPr id="26" name="Shape 24">
              <a:extLst>
                <a:ext uri="{FF2B5EF4-FFF2-40B4-BE49-F238E27FC236}">
                  <a16:creationId xmlns:a16="http://schemas.microsoft.com/office/drawing/2014/main" id="{7098427D-2DE2-8116-B525-8D7A9725FF6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5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  <p:pic>
          <p:nvPicPr>
            <p:cNvPr id="27" name="Image 10" descr=" ">
              <a:extLst>
                <a:ext uri="{FF2B5EF4-FFF2-40B4-BE49-F238E27FC236}">
                  <a16:creationId xmlns:a16="http://schemas.microsoft.com/office/drawing/2014/main" id="{4787456D-E398-160F-EB91-D5F7B0BAFCD2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8B8E3D6-4E21-7C69-0FFA-1644B124BC84}"/>
              </a:ext>
            </a:extLst>
          </p:cNvPr>
          <p:cNvGrpSpPr/>
          <p:nvPr userDrawn="1"/>
        </p:nvGrpSpPr>
        <p:grpSpPr>
          <a:xfrm>
            <a:off x="820597" y="4454951"/>
            <a:ext cx="539767" cy="540271"/>
            <a:chOff x="880558" y="1333499"/>
            <a:chExt cx="539767" cy="540271"/>
          </a:xfrm>
        </p:grpSpPr>
        <p:sp>
          <p:nvSpPr>
            <p:cNvPr id="29" name="Shape 24">
              <a:extLst>
                <a:ext uri="{FF2B5EF4-FFF2-40B4-BE49-F238E27FC236}">
                  <a16:creationId xmlns:a16="http://schemas.microsoft.com/office/drawing/2014/main" id="{13464B1B-0A16-2141-3328-C0256405C35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6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</a:p>
          </p:txBody>
        </p:sp>
        <p:pic>
          <p:nvPicPr>
            <p:cNvPr id="30" name="Image 10" descr=" ">
              <a:extLst>
                <a:ext uri="{FF2B5EF4-FFF2-40B4-BE49-F238E27FC236}">
                  <a16:creationId xmlns:a16="http://schemas.microsoft.com/office/drawing/2014/main" id="{1D1389CB-36CA-4240-A471-E30933C1F1FF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pic>
        <p:nvPicPr>
          <p:cNvPr id="34" name="Image 0">
            <a:extLst>
              <a:ext uri="{FF2B5EF4-FFF2-40B4-BE49-F238E27FC236}">
                <a16:creationId xmlns:a16="http://schemas.microsoft.com/office/drawing/2014/main" id="{BB4C42C9-83C3-392F-8923-98D23A50586E}"/>
              </a:ext>
            </a:extLst>
          </p:cNvPr>
          <p:cNvPicPr/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44645" y="532151"/>
            <a:ext cx="4747355" cy="6325631"/>
          </a:xfrm>
          <a:prstGeom prst="rect">
            <a:avLst/>
          </a:prstGeom>
        </p:spPr>
      </p:pic>
      <p:pic>
        <p:nvPicPr>
          <p:cNvPr id="35" name="Image 2" descr=" ">
            <a:extLst>
              <a:ext uri="{FF2B5EF4-FFF2-40B4-BE49-F238E27FC236}">
                <a16:creationId xmlns:a16="http://schemas.microsoft.com/office/drawing/2014/main" id="{601C28BB-220F-5C91-7C30-CDBB3EE1ABCA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02457" y="1896256"/>
            <a:ext cx="1600810" cy="915600"/>
          </a:xfrm>
          <a:prstGeom prst="rect">
            <a:avLst/>
          </a:prstGeom>
        </p:spPr>
      </p:pic>
      <p:pic>
        <p:nvPicPr>
          <p:cNvPr id="36" name="Image 3" descr=" ">
            <a:extLst>
              <a:ext uri="{FF2B5EF4-FFF2-40B4-BE49-F238E27FC236}">
                <a16:creationId xmlns:a16="http://schemas.microsoft.com/office/drawing/2014/main" id="{6CB6C8BC-5713-5677-4F4E-F9FA2B81CA6D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15010" y="3257821"/>
            <a:ext cx="1570020" cy="897990"/>
          </a:xfrm>
          <a:prstGeom prst="rect">
            <a:avLst/>
          </a:prstGeom>
        </p:spPr>
      </p:pic>
      <p:pic>
        <p:nvPicPr>
          <p:cNvPr id="37" name="Image 4" descr=" ">
            <a:extLst>
              <a:ext uri="{FF2B5EF4-FFF2-40B4-BE49-F238E27FC236}">
                <a16:creationId xmlns:a16="http://schemas.microsoft.com/office/drawing/2014/main" id="{3757EFC7-5580-6D6D-70FC-3B07890B21F6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020065" y="3702570"/>
            <a:ext cx="1579665" cy="899410"/>
          </a:xfrm>
          <a:prstGeom prst="rect">
            <a:avLst/>
          </a:prstGeom>
        </p:spPr>
      </p:pic>
      <p:pic>
        <p:nvPicPr>
          <p:cNvPr id="38" name="Image 5" descr=" ">
            <a:extLst>
              <a:ext uri="{FF2B5EF4-FFF2-40B4-BE49-F238E27FC236}">
                <a16:creationId xmlns:a16="http://schemas.microsoft.com/office/drawing/2014/main" id="{E91D3DCE-E90E-1183-BB0F-1FB1141C6632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600884" y="2345961"/>
            <a:ext cx="799136" cy="1371223"/>
          </a:xfrm>
          <a:prstGeom prst="rect">
            <a:avLst/>
          </a:prstGeom>
        </p:spPr>
      </p:pic>
      <p:pic>
        <p:nvPicPr>
          <p:cNvPr id="39" name="Image 6" descr=" ">
            <a:extLst>
              <a:ext uri="{FF2B5EF4-FFF2-40B4-BE49-F238E27FC236}">
                <a16:creationId xmlns:a16="http://schemas.microsoft.com/office/drawing/2014/main" id="{A0B770ED-2C9C-F954-B6CC-07302F38F6A8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027560" y="4146623"/>
            <a:ext cx="789545" cy="1354767"/>
          </a:xfrm>
          <a:prstGeom prst="rect">
            <a:avLst/>
          </a:prstGeom>
        </p:spPr>
      </p:pic>
      <p:pic>
        <p:nvPicPr>
          <p:cNvPr id="40" name="Image 1" descr=" ">
            <a:extLst>
              <a:ext uri="{FF2B5EF4-FFF2-40B4-BE49-F238E27FC236}">
                <a16:creationId xmlns:a16="http://schemas.microsoft.com/office/drawing/2014/main" id="{95AE3AE3-0ED6-BC4F-277D-BBEFF7578392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027561" y="5021705"/>
            <a:ext cx="790996" cy="1836295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768A3D58-2EC8-5F55-AC38-AE3210E6DB7A}"/>
              </a:ext>
            </a:extLst>
          </p:cNvPr>
          <p:cNvSpPr txBox="1"/>
          <p:nvPr userDrawn="1"/>
        </p:nvSpPr>
        <p:spPr>
          <a:xfrm>
            <a:off x="9031575" y="4548266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ECF15FA-549B-0DBE-3661-F1887A8A5BD5}"/>
              </a:ext>
            </a:extLst>
          </p:cNvPr>
          <p:cNvSpPr txBox="1"/>
          <p:nvPr userDrawn="1"/>
        </p:nvSpPr>
        <p:spPr>
          <a:xfrm>
            <a:off x="9410075" y="3886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C22D567-3E2E-3B40-923F-FA3178F785DF}"/>
              </a:ext>
            </a:extLst>
          </p:cNvPr>
          <p:cNvSpPr txBox="1"/>
          <p:nvPr userDrawn="1"/>
        </p:nvSpPr>
        <p:spPr>
          <a:xfrm>
            <a:off x="10210800" y="34290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C5227A7-DE95-8294-D245-4E996B6DC4E6}"/>
              </a:ext>
            </a:extLst>
          </p:cNvPr>
          <p:cNvSpPr txBox="1"/>
          <p:nvPr userDrawn="1"/>
        </p:nvSpPr>
        <p:spPr>
          <a:xfrm>
            <a:off x="10606790" y="2743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7A6E9101-C5A6-5935-ABA5-9DCDEA1CC693}"/>
              </a:ext>
            </a:extLst>
          </p:cNvPr>
          <p:cNvSpPr txBox="1"/>
          <p:nvPr userDrawn="1"/>
        </p:nvSpPr>
        <p:spPr>
          <a:xfrm>
            <a:off x="11002780" y="2064895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EA795BE0-1D7B-A58F-B1B4-8DFE97C7AC9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74618" y="2117876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Text Placeholder 60">
            <a:extLst>
              <a:ext uri="{FF2B5EF4-FFF2-40B4-BE49-F238E27FC236}">
                <a16:creationId xmlns:a16="http://schemas.microsoft.com/office/drawing/2014/main" id="{EDD72D39-786F-5A5D-7209-C81AC15C9C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574618" y="1341620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3" name="Text Placeholder 60">
            <a:extLst>
              <a:ext uri="{FF2B5EF4-FFF2-40B4-BE49-F238E27FC236}">
                <a16:creationId xmlns:a16="http://schemas.microsoft.com/office/drawing/2014/main" id="{C3DF161B-118A-51FC-30F1-49BA6DBB7F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74618" y="3670388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4" name="Text Placeholder 60">
            <a:extLst>
              <a:ext uri="{FF2B5EF4-FFF2-40B4-BE49-F238E27FC236}">
                <a16:creationId xmlns:a16="http://schemas.microsoft.com/office/drawing/2014/main" id="{4EC04D48-6265-5561-5B75-9043F5D236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74618" y="2894132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6" name="Text Placeholder 60">
            <a:extLst>
              <a:ext uri="{FF2B5EF4-FFF2-40B4-BE49-F238E27FC236}">
                <a16:creationId xmlns:a16="http://schemas.microsoft.com/office/drawing/2014/main" id="{7570E0C5-73AE-4014-1B57-C59C6B83BCA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574618" y="4446644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685EE0-163C-36C0-5771-8C14105ABABE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</a:t>
            </a:r>
            <a:r>
              <a:rPr lang="en-US" sz="700" dirty="0" err="1"/>
              <a:t>AlignOrg</a:t>
            </a:r>
            <a:r>
              <a:rPr lang="en-US" sz="700" dirty="0"/>
              <a:t> Solutions. Confidential.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5FDA748-4F99-7C63-C69A-F114CD16C968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A1FB318-6FCD-5E7A-6ABB-4874D4F56C47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762382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6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B2B0C47-9AE1-D1F7-504E-A42EC0AF2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8580"/>
            <a:ext cx="7965357" cy="939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C7CC3D7-C31D-A957-48F4-62189E44DB6F}"/>
              </a:ext>
            </a:extLst>
          </p:cNvPr>
          <p:cNvGrpSpPr/>
          <p:nvPr userDrawn="1"/>
        </p:nvGrpSpPr>
        <p:grpSpPr>
          <a:xfrm>
            <a:off x="820597" y="1333499"/>
            <a:ext cx="539767" cy="540271"/>
            <a:chOff x="880558" y="1333499"/>
            <a:chExt cx="539767" cy="540271"/>
          </a:xfrm>
        </p:grpSpPr>
        <p:sp>
          <p:nvSpPr>
            <p:cNvPr id="5" name="Shape 24">
              <a:extLst>
                <a:ext uri="{FF2B5EF4-FFF2-40B4-BE49-F238E27FC236}">
                  <a16:creationId xmlns:a16="http://schemas.microsoft.com/office/drawing/2014/main" id="{25538246-D08E-4C4B-C731-09B594F968D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rgbClr val="3D5AF3">
                <a:alpha val="100000"/>
              </a:srgbClr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pic>
          <p:nvPicPr>
            <p:cNvPr id="10" name="Image 10" descr=" ">
              <a:extLst>
                <a:ext uri="{FF2B5EF4-FFF2-40B4-BE49-F238E27FC236}">
                  <a16:creationId xmlns:a16="http://schemas.microsoft.com/office/drawing/2014/main" id="{6B72C008-F966-6CE5-B1F4-2F401F84B7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C204830-532C-2C77-6D19-6B5E80960597}"/>
              </a:ext>
            </a:extLst>
          </p:cNvPr>
          <p:cNvGrpSpPr/>
          <p:nvPr userDrawn="1"/>
        </p:nvGrpSpPr>
        <p:grpSpPr>
          <a:xfrm>
            <a:off x="820597" y="2113862"/>
            <a:ext cx="539767" cy="540271"/>
            <a:chOff x="880558" y="1333499"/>
            <a:chExt cx="539767" cy="540271"/>
          </a:xfrm>
        </p:grpSpPr>
        <p:sp>
          <p:nvSpPr>
            <p:cNvPr id="20" name="Shape 24">
              <a:extLst>
                <a:ext uri="{FF2B5EF4-FFF2-40B4-BE49-F238E27FC236}">
                  <a16:creationId xmlns:a16="http://schemas.microsoft.com/office/drawing/2014/main" id="{1C90A06E-3EB5-6735-DA13-1C3CCBB9F9C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2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pic>
          <p:nvPicPr>
            <p:cNvPr id="21" name="Image 10" descr=" ">
              <a:extLst>
                <a:ext uri="{FF2B5EF4-FFF2-40B4-BE49-F238E27FC236}">
                  <a16:creationId xmlns:a16="http://schemas.microsoft.com/office/drawing/2014/main" id="{F6B3B7CD-36C2-4C36-E4AE-81CBA33702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F80F1D6-F8DF-0357-C9B4-FEB33D373F81}"/>
              </a:ext>
            </a:extLst>
          </p:cNvPr>
          <p:cNvGrpSpPr/>
          <p:nvPr userDrawn="1"/>
        </p:nvGrpSpPr>
        <p:grpSpPr>
          <a:xfrm>
            <a:off x="820597" y="2894225"/>
            <a:ext cx="539767" cy="540271"/>
            <a:chOff x="880558" y="1333499"/>
            <a:chExt cx="539767" cy="540271"/>
          </a:xfrm>
        </p:grpSpPr>
        <p:sp>
          <p:nvSpPr>
            <p:cNvPr id="23" name="Shape 24">
              <a:extLst>
                <a:ext uri="{FF2B5EF4-FFF2-40B4-BE49-F238E27FC236}">
                  <a16:creationId xmlns:a16="http://schemas.microsoft.com/office/drawing/2014/main" id="{B2B97E98-A686-817C-BD9C-0D0D8736737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1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  <p:pic>
          <p:nvPicPr>
            <p:cNvPr id="24" name="Image 10" descr=" ">
              <a:extLst>
                <a:ext uri="{FF2B5EF4-FFF2-40B4-BE49-F238E27FC236}">
                  <a16:creationId xmlns:a16="http://schemas.microsoft.com/office/drawing/2014/main" id="{31029A9E-C786-53EC-2C65-C35A3A453EDF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BA70CE0-CDF4-BB5D-612C-CE7610E8C460}"/>
              </a:ext>
            </a:extLst>
          </p:cNvPr>
          <p:cNvGrpSpPr/>
          <p:nvPr userDrawn="1"/>
        </p:nvGrpSpPr>
        <p:grpSpPr>
          <a:xfrm>
            <a:off x="820597" y="3674588"/>
            <a:ext cx="539767" cy="540271"/>
            <a:chOff x="880558" y="1333499"/>
            <a:chExt cx="539767" cy="540271"/>
          </a:xfrm>
        </p:grpSpPr>
        <p:sp>
          <p:nvSpPr>
            <p:cNvPr id="26" name="Shape 24">
              <a:extLst>
                <a:ext uri="{FF2B5EF4-FFF2-40B4-BE49-F238E27FC236}">
                  <a16:creationId xmlns:a16="http://schemas.microsoft.com/office/drawing/2014/main" id="{7098427D-2DE2-8116-B525-8D7A9725FF64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5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  <p:pic>
          <p:nvPicPr>
            <p:cNvPr id="27" name="Image 10" descr=" ">
              <a:extLst>
                <a:ext uri="{FF2B5EF4-FFF2-40B4-BE49-F238E27FC236}">
                  <a16:creationId xmlns:a16="http://schemas.microsoft.com/office/drawing/2014/main" id="{4787456D-E398-160F-EB91-D5F7B0BAFCD2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8B8E3D6-4E21-7C69-0FFA-1644B124BC84}"/>
              </a:ext>
            </a:extLst>
          </p:cNvPr>
          <p:cNvGrpSpPr/>
          <p:nvPr userDrawn="1"/>
        </p:nvGrpSpPr>
        <p:grpSpPr>
          <a:xfrm>
            <a:off x="820597" y="4454951"/>
            <a:ext cx="539767" cy="540271"/>
            <a:chOff x="880558" y="1333499"/>
            <a:chExt cx="539767" cy="540271"/>
          </a:xfrm>
        </p:grpSpPr>
        <p:sp>
          <p:nvSpPr>
            <p:cNvPr id="29" name="Shape 24">
              <a:extLst>
                <a:ext uri="{FF2B5EF4-FFF2-40B4-BE49-F238E27FC236}">
                  <a16:creationId xmlns:a16="http://schemas.microsoft.com/office/drawing/2014/main" id="{13464B1B-0A16-2141-3328-C0256405C355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6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</a:p>
          </p:txBody>
        </p:sp>
        <p:pic>
          <p:nvPicPr>
            <p:cNvPr id="30" name="Image 10" descr=" ">
              <a:extLst>
                <a:ext uri="{FF2B5EF4-FFF2-40B4-BE49-F238E27FC236}">
                  <a16:creationId xmlns:a16="http://schemas.microsoft.com/office/drawing/2014/main" id="{1D1389CB-36CA-4240-A471-E30933C1F1FF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EE18161-5D84-E793-52A1-1ADF0C259BF3}"/>
              </a:ext>
            </a:extLst>
          </p:cNvPr>
          <p:cNvGrpSpPr/>
          <p:nvPr userDrawn="1"/>
        </p:nvGrpSpPr>
        <p:grpSpPr>
          <a:xfrm>
            <a:off x="820597" y="5235315"/>
            <a:ext cx="539767" cy="540271"/>
            <a:chOff x="880558" y="1333499"/>
            <a:chExt cx="539767" cy="540271"/>
          </a:xfrm>
        </p:grpSpPr>
        <p:sp>
          <p:nvSpPr>
            <p:cNvPr id="32" name="Shape 24">
              <a:extLst>
                <a:ext uri="{FF2B5EF4-FFF2-40B4-BE49-F238E27FC236}">
                  <a16:creationId xmlns:a16="http://schemas.microsoft.com/office/drawing/2014/main" id="{30F6BB62-B0E2-8C7E-C6B3-14B78F8EA628}"/>
                </a:ext>
              </a:extLst>
            </p:cNvPr>
            <p:cNvSpPr/>
            <p:nvPr userDrawn="1"/>
          </p:nvSpPr>
          <p:spPr>
            <a:xfrm>
              <a:off x="926823" y="1379808"/>
              <a:ext cx="447236" cy="447652"/>
            </a:xfrm>
            <a:prstGeom prst="roundRect">
              <a:avLst>
                <a:gd name="adj" fmla="val 172552"/>
              </a:avLst>
            </a:prstGeom>
            <a:solidFill>
              <a:schemeClr val="accent3"/>
            </a:solidFill>
            <a:ln/>
          </p:spPr>
          <p:txBody>
            <a:bodyPr lIns="0" tIns="0" rIns="0" bIns="18288" anchor="ctr">
              <a:noAutofit/>
            </a:bodyPr>
            <a:lstStyle/>
            <a:p>
              <a:pPr algn="ctr"/>
              <a:r>
                <a:rPr lang="en-US" sz="1600" b="1" i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</a:p>
          </p:txBody>
        </p:sp>
        <p:pic>
          <p:nvPicPr>
            <p:cNvPr id="33" name="Image 10" descr=" ">
              <a:extLst>
                <a:ext uri="{FF2B5EF4-FFF2-40B4-BE49-F238E27FC236}">
                  <a16:creationId xmlns:a16="http://schemas.microsoft.com/office/drawing/2014/main" id="{04022C76-F6AE-4D74-B452-F5D15671619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80558" y="1333499"/>
              <a:ext cx="539767" cy="540271"/>
            </a:xfrm>
            <a:prstGeom prst="rect">
              <a:avLst/>
            </a:prstGeom>
          </p:spPr>
        </p:pic>
      </p:grpSp>
      <p:pic>
        <p:nvPicPr>
          <p:cNvPr id="34" name="Image 0">
            <a:extLst>
              <a:ext uri="{FF2B5EF4-FFF2-40B4-BE49-F238E27FC236}">
                <a16:creationId xmlns:a16="http://schemas.microsoft.com/office/drawing/2014/main" id="{BB4C42C9-83C3-392F-8923-98D23A50586E}"/>
              </a:ext>
            </a:extLst>
          </p:cNvPr>
          <p:cNvPicPr/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44645" y="532151"/>
            <a:ext cx="4747355" cy="6325631"/>
          </a:xfrm>
          <a:prstGeom prst="rect">
            <a:avLst/>
          </a:prstGeom>
        </p:spPr>
      </p:pic>
      <p:pic>
        <p:nvPicPr>
          <p:cNvPr id="35" name="Image 2" descr=" ">
            <a:extLst>
              <a:ext uri="{FF2B5EF4-FFF2-40B4-BE49-F238E27FC236}">
                <a16:creationId xmlns:a16="http://schemas.microsoft.com/office/drawing/2014/main" id="{601C28BB-220F-5C91-7C30-CDBB3EE1ABCA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02457" y="1896256"/>
            <a:ext cx="1600810" cy="915600"/>
          </a:xfrm>
          <a:prstGeom prst="rect">
            <a:avLst/>
          </a:prstGeom>
        </p:spPr>
      </p:pic>
      <p:pic>
        <p:nvPicPr>
          <p:cNvPr id="36" name="Image 3" descr=" ">
            <a:extLst>
              <a:ext uri="{FF2B5EF4-FFF2-40B4-BE49-F238E27FC236}">
                <a16:creationId xmlns:a16="http://schemas.microsoft.com/office/drawing/2014/main" id="{6CB6C8BC-5713-5677-4F4E-F9FA2B81CA6D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15010" y="3257821"/>
            <a:ext cx="1570020" cy="897990"/>
          </a:xfrm>
          <a:prstGeom prst="rect">
            <a:avLst/>
          </a:prstGeom>
        </p:spPr>
      </p:pic>
      <p:pic>
        <p:nvPicPr>
          <p:cNvPr id="37" name="Image 4" descr=" ">
            <a:extLst>
              <a:ext uri="{FF2B5EF4-FFF2-40B4-BE49-F238E27FC236}">
                <a16:creationId xmlns:a16="http://schemas.microsoft.com/office/drawing/2014/main" id="{3757EFC7-5580-6D6D-70FC-3B07890B21F6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020065" y="3702570"/>
            <a:ext cx="1579665" cy="899410"/>
          </a:xfrm>
          <a:prstGeom prst="rect">
            <a:avLst/>
          </a:prstGeom>
        </p:spPr>
      </p:pic>
      <p:pic>
        <p:nvPicPr>
          <p:cNvPr id="38" name="Image 5" descr=" ">
            <a:extLst>
              <a:ext uri="{FF2B5EF4-FFF2-40B4-BE49-F238E27FC236}">
                <a16:creationId xmlns:a16="http://schemas.microsoft.com/office/drawing/2014/main" id="{E91D3DCE-E90E-1183-BB0F-1FB1141C6632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600884" y="2345961"/>
            <a:ext cx="799136" cy="1371223"/>
          </a:xfrm>
          <a:prstGeom prst="rect">
            <a:avLst/>
          </a:prstGeom>
        </p:spPr>
      </p:pic>
      <p:pic>
        <p:nvPicPr>
          <p:cNvPr id="39" name="Image 6" descr=" ">
            <a:extLst>
              <a:ext uri="{FF2B5EF4-FFF2-40B4-BE49-F238E27FC236}">
                <a16:creationId xmlns:a16="http://schemas.microsoft.com/office/drawing/2014/main" id="{A0B770ED-2C9C-F954-B6CC-07302F38F6A8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027560" y="4146623"/>
            <a:ext cx="789545" cy="1354767"/>
          </a:xfrm>
          <a:prstGeom prst="rect">
            <a:avLst/>
          </a:prstGeom>
        </p:spPr>
      </p:pic>
      <p:pic>
        <p:nvPicPr>
          <p:cNvPr id="40" name="Image 1" descr=" ">
            <a:extLst>
              <a:ext uri="{FF2B5EF4-FFF2-40B4-BE49-F238E27FC236}">
                <a16:creationId xmlns:a16="http://schemas.microsoft.com/office/drawing/2014/main" id="{95AE3AE3-0ED6-BC4F-277D-BBEFF7578392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027561" y="5485130"/>
            <a:ext cx="790996" cy="1372870"/>
          </a:xfrm>
          <a:prstGeom prst="rect">
            <a:avLst/>
          </a:prstGeom>
        </p:spPr>
      </p:pic>
      <p:pic>
        <p:nvPicPr>
          <p:cNvPr id="46" name="Image 6" descr=" ">
            <a:extLst>
              <a:ext uri="{FF2B5EF4-FFF2-40B4-BE49-F238E27FC236}">
                <a16:creationId xmlns:a16="http://schemas.microsoft.com/office/drawing/2014/main" id="{2149BB66-55F1-7704-80B8-CA2D9EB24C84}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027560" y="5036695"/>
            <a:ext cx="789545" cy="1371600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0FADEB7C-D756-2268-E696-F8079012A2B9}"/>
              </a:ext>
            </a:extLst>
          </p:cNvPr>
          <p:cNvSpPr txBox="1"/>
          <p:nvPr userDrawn="1"/>
        </p:nvSpPr>
        <p:spPr>
          <a:xfrm>
            <a:off x="9031575" y="5448925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768A3D58-2EC8-5F55-AC38-AE3210E6DB7A}"/>
              </a:ext>
            </a:extLst>
          </p:cNvPr>
          <p:cNvSpPr txBox="1"/>
          <p:nvPr userDrawn="1"/>
        </p:nvSpPr>
        <p:spPr>
          <a:xfrm>
            <a:off x="9031575" y="4548266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ECF15FA-549B-0DBE-3661-F1887A8A5BD5}"/>
              </a:ext>
            </a:extLst>
          </p:cNvPr>
          <p:cNvSpPr txBox="1"/>
          <p:nvPr userDrawn="1"/>
        </p:nvSpPr>
        <p:spPr>
          <a:xfrm>
            <a:off x="9410075" y="3886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C22D567-3E2E-3B40-923F-FA3178F785DF}"/>
              </a:ext>
            </a:extLst>
          </p:cNvPr>
          <p:cNvSpPr txBox="1"/>
          <p:nvPr userDrawn="1"/>
        </p:nvSpPr>
        <p:spPr>
          <a:xfrm>
            <a:off x="10210800" y="34290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C5227A7-DE95-8294-D245-4E996B6DC4E6}"/>
              </a:ext>
            </a:extLst>
          </p:cNvPr>
          <p:cNvSpPr txBox="1"/>
          <p:nvPr userDrawn="1"/>
        </p:nvSpPr>
        <p:spPr>
          <a:xfrm>
            <a:off x="10606790" y="2743200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7A6E9101-C5A6-5935-ABA5-9DCDEA1CC693}"/>
              </a:ext>
            </a:extLst>
          </p:cNvPr>
          <p:cNvSpPr txBox="1"/>
          <p:nvPr userDrawn="1"/>
        </p:nvSpPr>
        <p:spPr>
          <a:xfrm>
            <a:off x="11002780" y="2064895"/>
            <a:ext cx="779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EA795BE0-1D7B-A58F-B1B4-8DFE97C7AC9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74618" y="2117876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Text Placeholder 60">
            <a:extLst>
              <a:ext uri="{FF2B5EF4-FFF2-40B4-BE49-F238E27FC236}">
                <a16:creationId xmlns:a16="http://schemas.microsoft.com/office/drawing/2014/main" id="{EDD72D39-786F-5A5D-7209-C81AC15C9C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574618" y="1341620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3" name="Text Placeholder 60">
            <a:extLst>
              <a:ext uri="{FF2B5EF4-FFF2-40B4-BE49-F238E27FC236}">
                <a16:creationId xmlns:a16="http://schemas.microsoft.com/office/drawing/2014/main" id="{C3DF161B-118A-51FC-30F1-49BA6DBB7F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74618" y="3670388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4" name="Text Placeholder 60">
            <a:extLst>
              <a:ext uri="{FF2B5EF4-FFF2-40B4-BE49-F238E27FC236}">
                <a16:creationId xmlns:a16="http://schemas.microsoft.com/office/drawing/2014/main" id="{4EC04D48-6265-5561-5B75-9043F5D236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74618" y="2894132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5" name="Text Placeholder 60">
            <a:extLst>
              <a:ext uri="{FF2B5EF4-FFF2-40B4-BE49-F238E27FC236}">
                <a16:creationId xmlns:a16="http://schemas.microsoft.com/office/drawing/2014/main" id="{1D199757-AB6B-D975-9008-FD7ADA55AF6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574618" y="5222901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6" name="Text Placeholder 60">
            <a:extLst>
              <a:ext uri="{FF2B5EF4-FFF2-40B4-BE49-F238E27FC236}">
                <a16:creationId xmlns:a16="http://schemas.microsoft.com/office/drawing/2014/main" id="{7570E0C5-73AE-4014-1B57-C59C6B83BCA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574618" y="4446644"/>
            <a:ext cx="5583237" cy="539750"/>
          </a:xfrm>
        </p:spPr>
        <p:txBody>
          <a:bodyPr bIns="18288" anchor="ctr"/>
          <a:lstStyle>
            <a:lvl1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1pPr>
            <a:lvl2pPr marL="0" indent="0">
              <a:spcBef>
                <a:spcPts val="400"/>
              </a:spcBef>
              <a:buFont typeface="Arial" panose="020B0604020202020204" pitchFamily="34" charset="0"/>
              <a:buNone/>
              <a:defRPr sz="1600" b="0">
                <a:latin typeface="+mn-lt"/>
              </a:defRPr>
            </a:lvl2pPr>
            <a:lvl3pPr marL="0" indent="0">
              <a:spcBef>
                <a:spcPts val="400"/>
              </a:spcBef>
              <a:buNone/>
              <a:defRPr sz="1600" b="0">
                <a:latin typeface="+mn-lt"/>
              </a:defRPr>
            </a:lvl3pPr>
            <a:lvl4pPr marL="0" indent="0">
              <a:spcBef>
                <a:spcPts val="400"/>
              </a:spcBef>
              <a:buNone/>
              <a:defRPr sz="1600" b="0">
                <a:latin typeface="+mn-lt"/>
              </a:defRPr>
            </a:lvl4pPr>
            <a:lvl5pPr marL="0" indent="0">
              <a:spcBef>
                <a:spcPts val="400"/>
              </a:spcBef>
              <a:buNone/>
              <a:defRPr sz="1600" b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C8CA3A-8D69-1705-5BAE-6AC49F6C1AE3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</a:t>
            </a:r>
            <a:r>
              <a:rPr lang="en-US" sz="700" dirty="0" err="1"/>
              <a:t>AlignOrg</a:t>
            </a:r>
            <a:r>
              <a:rPr lang="en-US" sz="700" dirty="0"/>
              <a:t> Solutions. Confidential.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27307F5-DDE0-C2B3-83E2-B29CDBB1B897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10DAD7B-5121-F654-2E40-32E9376DBF0D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9040271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A: Fire C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mage 0" descr=" ">
            <a:extLst>
              <a:ext uri="{FF2B5EF4-FFF2-40B4-BE49-F238E27FC236}">
                <a16:creationId xmlns:a16="http://schemas.microsoft.com/office/drawing/2014/main" id="{23580900-71C1-4EF2-7652-137743182D56}"/>
              </a:ext>
            </a:extLst>
          </p:cNvPr>
          <p:cNvSpPr/>
          <p:nvPr userDrawn="1"/>
        </p:nvSpPr>
        <p:spPr>
          <a:xfrm rot="-5400000">
            <a:off x="5829300" y="495300"/>
            <a:ext cx="6858000" cy="5867400"/>
          </a:xfrm>
          <a:custGeom>
            <a:avLst/>
            <a:gdLst>
              <a:gd name="connsiteX0" fmla="*/ -70 w 5143473"/>
              <a:gd name="connsiteY0" fmla="*/ -1010 h 4480895"/>
              <a:gd name="connsiteX1" fmla="*/ 5143404 w 5143473"/>
              <a:gd name="connsiteY1" fmla="*/ -1010 h 4480895"/>
              <a:gd name="connsiteX2" fmla="*/ 5143404 w 5143473"/>
              <a:gd name="connsiteY2" fmla="*/ 4479886 h 4480895"/>
              <a:gd name="connsiteX3" fmla="*/ -70 w 5143473"/>
              <a:gd name="connsiteY3" fmla="*/ 4479886 h 4480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43473" h="4480895">
                <a:moveTo>
                  <a:pt x="-70" y="-1010"/>
                </a:moveTo>
                <a:lnTo>
                  <a:pt x="5143404" y="-1010"/>
                </a:lnTo>
                <a:lnTo>
                  <a:pt x="5143404" y="4479886"/>
                </a:lnTo>
                <a:lnTo>
                  <a:pt x="-70" y="4479886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75000"/>
                  <a:alpha val="80046"/>
                </a:schemeClr>
              </a:gs>
              <a:gs pos="50000">
                <a:srgbClr val="FF7B58"/>
              </a:gs>
              <a:gs pos="100000">
                <a:schemeClr val="accent6"/>
              </a:gs>
            </a:gsLst>
            <a:lin ang="18066458" scaled="1"/>
          </a:gradFill>
          <a:ln w="47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9" name="Image 1">
            <a:extLst>
              <a:ext uri="{FF2B5EF4-FFF2-40B4-BE49-F238E27FC236}">
                <a16:creationId xmlns:a16="http://schemas.microsoft.com/office/drawing/2014/main" id="{BFD4B510-6422-5C69-1389-F7F96254EC34}"/>
              </a:ext>
            </a:extLst>
          </p:cNvPr>
          <p:cNvPicPr/>
          <p:nvPr userDrawn="1"/>
        </p:nvPicPr>
        <p:blipFill>
          <a:blip r:embed="rId2" cstate="screen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4602" b="7677"/>
          <a:stretch/>
        </p:blipFill>
        <p:spPr>
          <a:xfrm flipH="1">
            <a:off x="6324600" y="0"/>
            <a:ext cx="5867400" cy="6858001"/>
          </a:xfrm>
          <a:prstGeom prst="rect">
            <a:avLst/>
          </a:prstGeom>
          <a:noFill/>
        </p:spPr>
      </p:pic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BD766225-4C62-0733-8949-C67DC1B122C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335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54515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A: Briol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mage 0" descr=" ">
            <a:extLst>
              <a:ext uri="{FF2B5EF4-FFF2-40B4-BE49-F238E27FC236}">
                <a16:creationId xmlns:a16="http://schemas.microsoft.com/office/drawing/2014/main" id="{23580900-71C1-4EF2-7652-137743182D56}"/>
              </a:ext>
            </a:extLst>
          </p:cNvPr>
          <p:cNvSpPr/>
          <p:nvPr userDrawn="1"/>
        </p:nvSpPr>
        <p:spPr>
          <a:xfrm rot="-5400000">
            <a:off x="5829300" y="495300"/>
            <a:ext cx="6858000" cy="5867400"/>
          </a:xfrm>
          <a:custGeom>
            <a:avLst/>
            <a:gdLst>
              <a:gd name="connsiteX0" fmla="*/ -70 w 5143473"/>
              <a:gd name="connsiteY0" fmla="*/ -1010 h 4480895"/>
              <a:gd name="connsiteX1" fmla="*/ 5143404 w 5143473"/>
              <a:gd name="connsiteY1" fmla="*/ -1010 h 4480895"/>
              <a:gd name="connsiteX2" fmla="*/ 5143404 w 5143473"/>
              <a:gd name="connsiteY2" fmla="*/ 4479886 h 4480895"/>
              <a:gd name="connsiteX3" fmla="*/ -70 w 5143473"/>
              <a:gd name="connsiteY3" fmla="*/ 4479886 h 4480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43473" h="4480895">
                <a:moveTo>
                  <a:pt x="-70" y="-1010"/>
                </a:moveTo>
                <a:lnTo>
                  <a:pt x="5143404" y="-1010"/>
                </a:lnTo>
                <a:lnTo>
                  <a:pt x="5143404" y="4479886"/>
                </a:lnTo>
                <a:lnTo>
                  <a:pt x="-70" y="4479886"/>
                </a:lnTo>
                <a:close/>
              </a:path>
            </a:pathLst>
          </a:custGeom>
          <a:gradFill>
            <a:gsLst>
              <a:gs pos="42000">
                <a:srgbClr val="4FCD80"/>
              </a:gs>
              <a:gs pos="0">
                <a:schemeClr val="accent3"/>
              </a:gs>
              <a:gs pos="89000">
                <a:schemeClr val="accent5"/>
              </a:gs>
            </a:gsLst>
            <a:lin ang="18066458" scaled="1"/>
          </a:gradFill>
          <a:ln w="47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3" name="Image 1">
            <a:extLst>
              <a:ext uri="{FF2B5EF4-FFF2-40B4-BE49-F238E27FC236}">
                <a16:creationId xmlns:a16="http://schemas.microsoft.com/office/drawing/2014/main" id="{75BA1D25-5665-01FF-60BC-A20D28DCBE99}"/>
              </a:ext>
            </a:extLst>
          </p:cNvPr>
          <p:cNvPicPr/>
          <p:nvPr userDrawn="1"/>
        </p:nvPicPr>
        <p:blipFill>
          <a:blip r:embed="rId2" cstate="screen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4602" b="7677"/>
          <a:stretch/>
        </p:blipFill>
        <p:spPr>
          <a:xfrm flipH="1">
            <a:off x="6324600" y="0"/>
            <a:ext cx="5867400" cy="6858001"/>
          </a:xfrm>
          <a:prstGeom prst="rect">
            <a:avLst/>
          </a:prstGeom>
          <a:noFill/>
        </p:spPr>
      </p:pic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5E6417B-7AA7-0C78-244A-E07421DA6CD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414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918261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A: Serenulo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mage 0" descr=" ">
            <a:extLst>
              <a:ext uri="{FF2B5EF4-FFF2-40B4-BE49-F238E27FC236}">
                <a16:creationId xmlns:a16="http://schemas.microsoft.com/office/drawing/2014/main" id="{23580900-71C1-4EF2-7652-137743182D56}"/>
              </a:ext>
            </a:extLst>
          </p:cNvPr>
          <p:cNvSpPr/>
          <p:nvPr userDrawn="1"/>
        </p:nvSpPr>
        <p:spPr>
          <a:xfrm rot="-5400000">
            <a:off x="5829300" y="495300"/>
            <a:ext cx="6858000" cy="5867400"/>
          </a:xfrm>
          <a:custGeom>
            <a:avLst/>
            <a:gdLst>
              <a:gd name="connsiteX0" fmla="*/ -70 w 5143473"/>
              <a:gd name="connsiteY0" fmla="*/ -1010 h 4480895"/>
              <a:gd name="connsiteX1" fmla="*/ 5143404 w 5143473"/>
              <a:gd name="connsiteY1" fmla="*/ -1010 h 4480895"/>
              <a:gd name="connsiteX2" fmla="*/ 5143404 w 5143473"/>
              <a:gd name="connsiteY2" fmla="*/ 4479886 h 4480895"/>
              <a:gd name="connsiteX3" fmla="*/ -70 w 5143473"/>
              <a:gd name="connsiteY3" fmla="*/ 4479886 h 4480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43473" h="4480895">
                <a:moveTo>
                  <a:pt x="-70" y="-1010"/>
                </a:moveTo>
                <a:lnTo>
                  <a:pt x="5143404" y="-1010"/>
                </a:lnTo>
                <a:lnTo>
                  <a:pt x="5143404" y="4479886"/>
                </a:lnTo>
                <a:lnTo>
                  <a:pt x="-70" y="4479886"/>
                </a:lnTo>
                <a:close/>
              </a:path>
            </a:pathLst>
          </a:custGeom>
          <a:gradFill>
            <a:gsLst>
              <a:gs pos="0">
                <a:schemeClr val="tx2"/>
              </a:gs>
              <a:gs pos="51000">
                <a:srgbClr val="4799EE"/>
              </a:gs>
              <a:gs pos="100000">
                <a:schemeClr val="accent4"/>
              </a:gs>
            </a:gsLst>
            <a:lin ang="18066458" scaled="1"/>
          </a:gradFill>
          <a:ln w="475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3" name="Image 1">
            <a:extLst>
              <a:ext uri="{FF2B5EF4-FFF2-40B4-BE49-F238E27FC236}">
                <a16:creationId xmlns:a16="http://schemas.microsoft.com/office/drawing/2014/main" id="{3C6F18C9-DD89-8C50-CDE6-86FAD9D487E6}"/>
              </a:ext>
            </a:extLst>
          </p:cNvPr>
          <p:cNvPicPr/>
          <p:nvPr userDrawn="1"/>
        </p:nvPicPr>
        <p:blipFill>
          <a:blip r:embed="rId2" cstate="screen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4602" b="7677"/>
          <a:stretch/>
        </p:blipFill>
        <p:spPr>
          <a:xfrm flipH="1">
            <a:off x="6324600" y="0"/>
            <a:ext cx="5867400" cy="6858001"/>
          </a:xfrm>
          <a:prstGeom prst="rect">
            <a:avLst/>
          </a:prstGeom>
          <a:noFill/>
        </p:spPr>
      </p:pic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28EFC89-083B-827F-6F0F-8AA6B155E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137297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605C8-1937-3ABD-9BFA-E11C2CE5A2F3}"/>
              </a:ext>
            </a:extLst>
          </p:cNvPr>
          <p:cNvSpPr txBox="1"/>
          <p:nvPr userDrawn="1"/>
        </p:nvSpPr>
        <p:spPr>
          <a:xfrm>
            <a:off x="838075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Differentiation By Design 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0C364-0186-8A5D-23BA-63BCFBA37A8E}"/>
              </a:ext>
            </a:extLst>
          </p:cNvPr>
          <p:cNvSpPr txBox="1"/>
          <p:nvPr userDrawn="1"/>
        </p:nvSpPr>
        <p:spPr>
          <a:xfrm>
            <a:off x="11265108" y="6438275"/>
            <a:ext cx="279191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588DF-6771-974D-BB88-CD41DE5AC710}" type="slidenum">
              <a:rPr lang="en-US" sz="900" smtClean="0"/>
              <a:t>‹#›</a:t>
            </a:fld>
            <a:endParaRPr lang="en-US" sz="900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9ACB504-EFAD-004B-2A3E-72A85C0D82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6300" y="3552825"/>
            <a:ext cx="5219700" cy="16414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83720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9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9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17" Type="http://schemas.openxmlformats.org/officeDocument/2006/relationships/image" Target="../media/image29.png"/><Relationship Id="rId2" Type="http://schemas.openxmlformats.org/officeDocument/2006/relationships/slideLayout" Target="../slideLayouts/slideLayout21.xml"/><Relationship Id="rId16" Type="http://schemas.openxmlformats.org/officeDocument/2006/relationships/theme" Target="../theme/theme4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FB4893-9AB9-1E33-CE06-1252B0F89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56032"/>
            <a:ext cx="10652760" cy="9398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2A90FF-99B8-8C81-3B95-D1C906B38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8840" y="1257300"/>
            <a:ext cx="10652760" cy="484441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8" name="Picture 7" descr="A blue and black cube&#10;&#10;Description automatically generated">
            <a:extLst>
              <a:ext uri="{FF2B5EF4-FFF2-40B4-BE49-F238E27FC236}">
                <a16:creationId xmlns:a16="http://schemas.microsoft.com/office/drawing/2014/main" id="{F14B71DE-69D0-6032-8FAE-8D96D799582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400" y="228785"/>
            <a:ext cx="356520" cy="406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929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7" r:id="rId2"/>
    <p:sldLayoutId id="2147483661" r:id="rId3"/>
    <p:sldLayoutId id="2147483687" r:id="rId4"/>
    <p:sldLayoutId id="2147483686" r:id="rId5"/>
    <p:sldLayoutId id="2147483685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Font typeface="Wingdings" pitchFamily="2" charset="2"/>
        <a:buNone/>
        <a:defRPr sz="1800" b="1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Font typeface="Wingdings" pitchFamily="2" charset="2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" indent="-22860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457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SzPct val="65000"/>
        <a:buFont typeface="Wingdings" pitchFamily="2" charset="2"/>
        <a:buChar char="q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457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SzPct val="65000"/>
        <a:buFont typeface="Wingdings" pitchFamily="2" charset="2"/>
        <a:buChar char="q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4" userDrawn="1">
          <p15:clr>
            <a:srgbClr val="F26B43"/>
          </p15:clr>
        </p15:guide>
        <p15:guide id="2" pos="3792" userDrawn="1">
          <p15:clr>
            <a:srgbClr val="F26B43"/>
          </p15:clr>
        </p15:guide>
        <p15:guide id="3" pos="552" userDrawn="1">
          <p15:clr>
            <a:srgbClr val="F26B43"/>
          </p15:clr>
        </p15:guide>
        <p15:guide id="4" pos="7272" userDrawn="1">
          <p15:clr>
            <a:srgbClr val="F26B43"/>
          </p15:clr>
        </p15:guide>
        <p15:guide id="5" pos="168" userDrawn="1">
          <p15:clr>
            <a:srgbClr val="F26B43"/>
          </p15:clr>
        </p15:guide>
        <p15:guide id="6" orient="horz" pos="4200" userDrawn="1">
          <p15:clr>
            <a:srgbClr val="F26B43"/>
          </p15:clr>
        </p15:guide>
        <p15:guide id="7" orient="horz" pos="792" userDrawn="1">
          <p15:clr>
            <a:srgbClr val="F26B43"/>
          </p15:clr>
        </p15:guide>
        <p15:guide id="8" orient="horz" pos="3888" userDrawn="1">
          <p15:clr>
            <a:srgbClr val="F26B43"/>
          </p15:clr>
        </p15:guide>
        <p15:guide id="9" pos="4032" userDrawn="1">
          <p15:clr>
            <a:srgbClr val="F26B43"/>
          </p15:clr>
        </p15:guide>
        <p15:guide id="10" pos="7512" userDrawn="1">
          <p15:clr>
            <a:srgbClr val="F26B43"/>
          </p15:clr>
        </p15:guide>
        <p15:guide id="11" orient="horz" pos="432" userDrawn="1">
          <p15:clr>
            <a:srgbClr val="F26B43"/>
          </p15:clr>
        </p15:guide>
        <p15:guide id="12" orient="horz" pos="4056" userDrawn="1">
          <p15:clr>
            <a:srgbClr val="F26B43"/>
          </p15:clr>
        </p15:guide>
        <p15:guide id="13" orient="horz" pos="624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FB4893-9AB9-1E33-CE06-1252B0F89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422110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2A90FF-99B8-8C81-3B95-D1C906B38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8840" y="3732550"/>
            <a:ext cx="5217160" cy="162643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8" name="Picture 7" descr="A blue and black cube&#10;&#10;Description automatically generated">
            <a:extLst>
              <a:ext uri="{FF2B5EF4-FFF2-40B4-BE49-F238E27FC236}">
                <a16:creationId xmlns:a16="http://schemas.microsoft.com/office/drawing/2014/main" id="{F14B71DE-69D0-6032-8FAE-8D96D799582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400" y="228785"/>
            <a:ext cx="356520" cy="40625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F2B3C92-533B-862F-133B-D94F023890AC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</a:t>
            </a:r>
            <a:r>
              <a:rPr lang="en-US" sz="700" dirty="0" err="1"/>
              <a:t>AlignOrg</a:t>
            </a:r>
            <a:r>
              <a:rPr lang="en-US" sz="700" dirty="0"/>
              <a:t> Solutions. Confidential.</a:t>
            </a:r>
          </a:p>
        </p:txBody>
      </p:sp>
    </p:spTree>
    <p:extLst>
      <p:ext uri="{BB962C8B-B14F-4D97-AF65-F5344CB8AC3E}">
        <p14:creationId xmlns:p14="http://schemas.microsoft.com/office/powerpoint/2010/main" val="436880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2" r:id="rId2"/>
    <p:sldLayoutId id="2147483673" r:id="rId3"/>
    <p:sldLayoutId id="2147483674" r:id="rId4"/>
    <p:sldLayoutId id="2147483676" r:id="rId5"/>
    <p:sldLayoutId id="2147483675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Font typeface="Wingdings" pitchFamily="2" charset="2"/>
        <a:buNone/>
        <a:defRPr sz="1800" b="1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Font typeface="Wingdings" pitchFamily="2" charset="2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" indent="-22860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457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SzPct val="65000"/>
        <a:buFont typeface="Wingdings" pitchFamily="2" charset="2"/>
        <a:buChar char="q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457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SzPct val="65000"/>
        <a:buFont typeface="Wingdings" pitchFamily="2" charset="2"/>
        <a:buChar char="q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4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552" userDrawn="1">
          <p15:clr>
            <a:srgbClr val="F26B43"/>
          </p15:clr>
        </p15:guide>
        <p15:guide id="4" pos="7272" userDrawn="1">
          <p15:clr>
            <a:srgbClr val="F26B43"/>
          </p15:clr>
        </p15:guide>
        <p15:guide id="5" pos="168" userDrawn="1">
          <p15:clr>
            <a:srgbClr val="F26B43"/>
          </p15:clr>
        </p15:guide>
        <p15:guide id="6" orient="horz" pos="4200" userDrawn="1">
          <p15:clr>
            <a:srgbClr val="F26B43"/>
          </p15:clr>
        </p15:guide>
        <p15:guide id="7" orient="horz" pos="840" userDrawn="1">
          <p15:clr>
            <a:srgbClr val="F26B43"/>
          </p15:clr>
        </p15:guide>
        <p15:guide id="8" orient="horz" pos="3888" userDrawn="1">
          <p15:clr>
            <a:srgbClr val="F26B43"/>
          </p15:clr>
        </p15:guide>
        <p15:guide id="9" pos="3984" userDrawn="1">
          <p15:clr>
            <a:srgbClr val="F26B43"/>
          </p15:clr>
        </p15:guide>
        <p15:guide id="10" pos="7512" userDrawn="1">
          <p15:clr>
            <a:srgbClr val="F26B43"/>
          </p15:clr>
        </p15:guide>
        <p15:guide id="11" orient="horz" pos="576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FB4893-9AB9-1E33-CE06-1252B0F89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422110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2A90FF-99B8-8C81-3B95-D1C906B38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8840" y="3732550"/>
            <a:ext cx="5217160" cy="162643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8" name="Picture 7" descr="A blue and black cube&#10;&#10;Description automatically generated">
            <a:extLst>
              <a:ext uri="{FF2B5EF4-FFF2-40B4-BE49-F238E27FC236}">
                <a16:creationId xmlns:a16="http://schemas.microsoft.com/office/drawing/2014/main" id="{F14B71DE-69D0-6032-8FAE-8D96D799582C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400" y="228785"/>
            <a:ext cx="356520" cy="40625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F2B3C92-533B-862F-133B-D94F023890AC}"/>
              </a:ext>
            </a:extLst>
          </p:cNvPr>
          <p:cNvSpPr txBox="1"/>
          <p:nvPr userDrawn="1"/>
        </p:nvSpPr>
        <p:spPr>
          <a:xfrm>
            <a:off x="876300" y="6438275"/>
            <a:ext cx="2758190" cy="22922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/>
              <a:t>© </a:t>
            </a:r>
            <a:r>
              <a:rPr lang="en-US" sz="700" dirty="0" err="1"/>
              <a:t>AlignOrg</a:t>
            </a:r>
            <a:r>
              <a:rPr lang="en-US" sz="700" dirty="0"/>
              <a:t> Solutions. Confidential.</a:t>
            </a:r>
          </a:p>
        </p:txBody>
      </p:sp>
    </p:spTree>
    <p:extLst>
      <p:ext uri="{BB962C8B-B14F-4D97-AF65-F5344CB8AC3E}">
        <p14:creationId xmlns:p14="http://schemas.microsoft.com/office/powerpoint/2010/main" val="4177162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Font typeface="Wingdings" pitchFamily="2" charset="2"/>
        <a:buNone/>
        <a:defRPr sz="1800" b="1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Font typeface="Wingdings" pitchFamily="2" charset="2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" indent="-22860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457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SzPct val="65000"/>
        <a:buFont typeface="Wingdings" pitchFamily="2" charset="2"/>
        <a:buChar char="q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457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SzPct val="65000"/>
        <a:buFont typeface="Wingdings" pitchFamily="2" charset="2"/>
        <a:buChar char="q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4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552" userDrawn="1">
          <p15:clr>
            <a:srgbClr val="F26B43"/>
          </p15:clr>
        </p15:guide>
        <p15:guide id="4" pos="7272" userDrawn="1">
          <p15:clr>
            <a:srgbClr val="F26B43"/>
          </p15:clr>
        </p15:guide>
        <p15:guide id="5" pos="168" userDrawn="1">
          <p15:clr>
            <a:srgbClr val="F26B43"/>
          </p15:clr>
        </p15:guide>
        <p15:guide id="6" orient="horz" pos="4200" userDrawn="1">
          <p15:clr>
            <a:srgbClr val="F26B43"/>
          </p15:clr>
        </p15:guide>
        <p15:guide id="7" orient="horz" pos="840" userDrawn="1">
          <p15:clr>
            <a:srgbClr val="F26B43"/>
          </p15:clr>
        </p15:guide>
        <p15:guide id="8" orient="horz" pos="3888" userDrawn="1">
          <p15:clr>
            <a:srgbClr val="F26B43"/>
          </p15:clr>
        </p15:guide>
        <p15:guide id="9" pos="3984" userDrawn="1">
          <p15:clr>
            <a:srgbClr val="F26B43"/>
          </p15:clr>
        </p15:guide>
        <p15:guide id="10" pos="7512" userDrawn="1">
          <p15:clr>
            <a:srgbClr val="F26B43"/>
          </p15:clr>
        </p15:guide>
        <p15:guide id="11" orient="horz" pos="576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FB4893-9AB9-1E33-CE06-1252B0F89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840" y="2422110"/>
            <a:ext cx="5217160" cy="101063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2A90FF-99B8-8C81-3B95-D1C906B38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8840" y="3732550"/>
            <a:ext cx="5217160" cy="162643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1006B5-6FEB-8852-1AE0-D9494898303F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rcRect/>
          <a:stretch/>
        </p:blipFill>
        <p:spPr>
          <a:xfrm>
            <a:off x="560328" y="370975"/>
            <a:ext cx="1501083" cy="387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046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89" r:id="rId2"/>
    <p:sldLayoutId id="2147483692" r:id="rId3"/>
    <p:sldLayoutId id="2147483693" r:id="rId4"/>
    <p:sldLayoutId id="2147483694" r:id="rId5"/>
    <p:sldLayoutId id="2147483695" r:id="rId6"/>
    <p:sldLayoutId id="2147483699" r:id="rId7"/>
    <p:sldLayoutId id="2147483697" r:id="rId8"/>
    <p:sldLayoutId id="2147483698" r:id="rId9"/>
    <p:sldLayoutId id="2147483696" r:id="rId10"/>
    <p:sldLayoutId id="2147483700" r:id="rId11"/>
    <p:sldLayoutId id="2147483701" r:id="rId12"/>
    <p:sldLayoutId id="2147483702" r:id="rId13"/>
    <p:sldLayoutId id="2147483703" r:id="rId14"/>
    <p:sldLayoutId id="214748370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Font typeface="Wingdings" pitchFamily="2" charset="2"/>
        <a:buNone/>
        <a:defRPr sz="1800" b="1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Font typeface="Wingdings" pitchFamily="2" charset="2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" indent="-228600" algn="l" defTabSz="914400" rtl="0" eaLnBrk="1" latinLnBrk="0" hangingPunct="1">
        <a:lnSpc>
          <a:spcPct val="100000"/>
        </a:lnSpc>
        <a:spcBef>
          <a:spcPts val="800"/>
        </a:spcBef>
        <a:spcAft>
          <a:spcPts val="400"/>
        </a:spcAft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457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SzPct val="65000"/>
        <a:buFont typeface="Wingdings" pitchFamily="2" charset="2"/>
        <a:buChar char="q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457200" indent="-228600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SzPct val="65000"/>
        <a:buFont typeface="Wingdings" pitchFamily="2" charset="2"/>
        <a:buChar char="q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40" userDrawn="1">
          <p15:clr>
            <a:srgbClr val="F26B43"/>
          </p15:clr>
        </p15:guide>
        <p15:guide id="2" pos="3768" userDrawn="1">
          <p15:clr>
            <a:srgbClr val="F26B43"/>
          </p15:clr>
        </p15:guide>
        <p15:guide id="4" pos="7272" userDrawn="1">
          <p15:clr>
            <a:srgbClr val="F26B43"/>
          </p15:clr>
        </p15:guide>
        <p15:guide id="5" pos="360" userDrawn="1">
          <p15:clr>
            <a:srgbClr val="F26B43"/>
          </p15:clr>
        </p15:guide>
        <p15:guide id="6" orient="horz" pos="4200" userDrawn="1">
          <p15:clr>
            <a:srgbClr val="F26B43"/>
          </p15:clr>
        </p15:guide>
        <p15:guide id="7" orient="horz" pos="840" userDrawn="1">
          <p15:clr>
            <a:srgbClr val="F26B43"/>
          </p15:clr>
        </p15:guide>
        <p15:guide id="8" orient="horz" pos="3888" userDrawn="1">
          <p15:clr>
            <a:srgbClr val="F26B43"/>
          </p15:clr>
        </p15:guide>
        <p15:guide id="9" pos="391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F3A12B-C27E-D1DF-A23E-AED539B284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EC5840-234F-1E0E-4546-18A183B3BC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/>
              <a:t>Organization Design Criteria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F3AC59-ABC0-EC17-F474-0DCBFD4B85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800">
                <a:ea typeface="ＭＳ Ｐゴシック" charset="0"/>
              </a:rPr>
              <a:t>Design Criteria </a:t>
            </a:r>
            <a:r>
              <a:rPr lang="en-US" sz="1800" b="0">
                <a:ea typeface="ＭＳ Ｐゴシック" charset="0"/>
              </a:rPr>
              <a:t>are statements about what is considered optimal from a design and strategic perspective. They provide specific guidance about what the design should and should not be.  </a:t>
            </a:r>
          </a:p>
          <a:p>
            <a:pPr marL="0" indent="0">
              <a:buNone/>
            </a:pPr>
            <a:r>
              <a:rPr lang="en-US" sz="1800"/>
              <a:t>Example</a:t>
            </a:r>
            <a:r>
              <a:rPr lang="en-US" sz="1800" b="0"/>
              <a:t>: Kitchen Remodel</a:t>
            </a:r>
          </a:p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BDBC0B-FBA9-7E77-8E86-1410475AC0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9F821C3-5C88-8613-D60C-CC5DC7301971}"/>
              </a:ext>
            </a:extLst>
          </p:cNvPr>
          <p:cNvSpPr txBox="1"/>
          <p:nvPr/>
        </p:nvSpPr>
        <p:spPr>
          <a:xfrm>
            <a:off x="2363739" y="2912938"/>
            <a:ext cx="16450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>
                <a:latin typeface="Arial" panose="020B0604020202020204" pitchFamily="34" charset="0"/>
                <a:cs typeface="Arial" panose="020B0604020202020204" pitchFamily="34" charset="0"/>
              </a:rPr>
              <a:t>Design Criteria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7348553-4314-579B-3FEB-EB2C275E116B}"/>
              </a:ext>
            </a:extLst>
          </p:cNvPr>
          <p:cNvSpPr txBox="1"/>
          <p:nvPr/>
        </p:nvSpPr>
        <p:spPr>
          <a:xfrm>
            <a:off x="4985855" y="2912938"/>
            <a:ext cx="16770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>
                <a:latin typeface="Arial" panose="020B0604020202020204" pitchFamily="34" charset="0"/>
                <a:cs typeface="Arial" panose="020B0604020202020204" pitchFamily="34" charset="0"/>
              </a:rPr>
              <a:t>Kitchen Design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12C6104-D962-D2C5-B818-1117AEF1790C}"/>
              </a:ext>
            </a:extLst>
          </p:cNvPr>
          <p:cNvSpPr txBox="1"/>
          <p:nvPr/>
        </p:nvSpPr>
        <p:spPr>
          <a:xfrm>
            <a:off x="7284261" y="2912938"/>
            <a:ext cx="19645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latin typeface="Arial" panose="020B0604020202020204" pitchFamily="34" charset="0"/>
                <a:cs typeface="Arial" panose="020B0604020202020204" pitchFamily="34" charset="0"/>
              </a:rPr>
              <a:t>Design Implementation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4B66A76A-2C0B-B174-D3B6-5E9AE833D9C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985855" y="3429000"/>
            <a:ext cx="1698674" cy="1509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D988B9D8-6807-584A-CAB8-536CE07913E1}"/>
              </a:ext>
            </a:extLst>
          </p:cNvPr>
          <p:cNvGraphicFramePr>
            <a:graphicFrameLocks noGrp="1"/>
          </p:cNvGraphicFramePr>
          <p:nvPr/>
        </p:nvGraphicFramePr>
        <p:xfrm>
          <a:off x="2528130" y="3349183"/>
          <a:ext cx="1456103" cy="150876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14561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57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900"/>
                        <a:t>“Must</a:t>
                      </a:r>
                      <a:r>
                        <a:rPr lang="en-US" sz="900" baseline="0"/>
                        <a:t> Haves”</a:t>
                      </a:r>
                      <a:endParaRPr lang="en-US" sz="900">
                        <a:solidFill>
                          <a:schemeClr val="accent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57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900"/>
                        <a:t>Double</a:t>
                      </a:r>
                      <a:r>
                        <a:rPr lang="en-US" sz="900" baseline="0"/>
                        <a:t> Oven, Deep Sink</a:t>
                      </a:r>
                      <a:endParaRPr lang="en-US" sz="9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57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900"/>
                        <a:t>“Standards or Conventions”</a:t>
                      </a:r>
                      <a:endParaRPr lang="en-US" sz="900" b="1">
                        <a:solidFill>
                          <a:schemeClr val="accent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29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900"/>
                        <a:t>Sink needs to be near dishwasher</a:t>
                      </a:r>
                      <a:endParaRPr lang="en-US" sz="9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57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900"/>
                        <a:t>“Constraints”</a:t>
                      </a:r>
                      <a:endParaRPr lang="en-US" sz="900" b="1">
                        <a:solidFill>
                          <a:schemeClr val="accent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29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900"/>
                        <a:t>The room is 12 x 16,  $20k</a:t>
                      </a:r>
                      <a:r>
                        <a:rPr lang="en-US" sz="900" baseline="0"/>
                        <a:t> budget</a:t>
                      </a:r>
                      <a:endParaRPr lang="en-US" sz="9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0" name="Arrow: Chevron 43">
            <a:extLst>
              <a:ext uri="{FF2B5EF4-FFF2-40B4-BE49-F238E27FC236}">
                <a16:creationId xmlns:a16="http://schemas.microsoft.com/office/drawing/2014/main" id="{8CD85C5A-D652-74FD-059C-CDAA84F136A5}"/>
              </a:ext>
            </a:extLst>
          </p:cNvPr>
          <p:cNvSpPr/>
          <p:nvPr/>
        </p:nvSpPr>
        <p:spPr>
          <a:xfrm>
            <a:off x="4389731" y="4103562"/>
            <a:ext cx="185900" cy="205383"/>
          </a:xfrm>
          <a:prstGeom prst="chevron">
            <a:avLst/>
          </a:prstGeom>
          <a:solidFill>
            <a:schemeClr val="tx1"/>
          </a:solidFill>
          <a:ln>
            <a:solidFill>
              <a:schemeClr val="tx2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11" name="Arrow: Chevron 43">
            <a:extLst>
              <a:ext uri="{FF2B5EF4-FFF2-40B4-BE49-F238E27FC236}">
                <a16:creationId xmlns:a16="http://schemas.microsoft.com/office/drawing/2014/main" id="{8A674539-7E85-10DF-77E6-76CB842BB50B}"/>
              </a:ext>
            </a:extLst>
          </p:cNvPr>
          <p:cNvSpPr/>
          <p:nvPr/>
        </p:nvSpPr>
        <p:spPr>
          <a:xfrm>
            <a:off x="6892401" y="4103561"/>
            <a:ext cx="185900" cy="205383"/>
          </a:xfrm>
          <a:prstGeom prst="chevron">
            <a:avLst/>
          </a:prstGeom>
          <a:solidFill>
            <a:schemeClr val="tx1"/>
          </a:solidFill>
          <a:ln>
            <a:solidFill>
              <a:schemeClr val="tx2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pic>
        <p:nvPicPr>
          <p:cNvPr id="12" name="Picture 11" descr="Minimalist kitchen area with window and parquet floor, cabinets, gas stove, counter with stools, and ceiling lights">
            <a:extLst>
              <a:ext uri="{FF2B5EF4-FFF2-40B4-BE49-F238E27FC236}">
                <a16:creationId xmlns:a16="http://schemas.microsoft.com/office/drawing/2014/main" id="{E840B788-F347-1827-9FF1-190A73B8DDA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5894"/>
          <a:stretch/>
        </p:blipFill>
        <p:spPr>
          <a:xfrm>
            <a:off x="7443580" y="3579018"/>
            <a:ext cx="1698674" cy="1346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983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0" grpId="0" animBg="1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C498BA-3B83-8D15-9B68-931BE2EA7D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01885A-BFD9-51A7-F6B0-5094EB8AE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/>
              <a:t>Developing Design Criteria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2EFDE-AF0D-7F6D-3847-218F55F715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600" b="0"/>
              <a:t>We will surface, identify, validate and then revisit the specified design criteria throughout the design process.  </a:t>
            </a:r>
          </a:p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BA3D0C-C4D5-0E94-9B51-6717373501C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E439F5F-1A5A-A286-39E4-32DFF378A9E1}"/>
              </a:ext>
            </a:extLst>
          </p:cNvPr>
          <p:cNvSpPr txBox="1"/>
          <p:nvPr/>
        </p:nvSpPr>
        <p:spPr>
          <a:xfrm>
            <a:off x="2363739" y="2912938"/>
            <a:ext cx="16450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>
                <a:latin typeface="Arial" panose="020B0604020202020204" pitchFamily="34" charset="0"/>
                <a:cs typeface="Arial" panose="020B0604020202020204" pitchFamily="34" charset="0"/>
              </a:rPr>
              <a:t>Design Criteria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50647CB-0863-38B9-EA06-F2F6A56CCC74}"/>
              </a:ext>
            </a:extLst>
          </p:cNvPr>
          <p:cNvSpPr txBox="1"/>
          <p:nvPr/>
        </p:nvSpPr>
        <p:spPr>
          <a:xfrm>
            <a:off x="4734186" y="2912938"/>
            <a:ext cx="21804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>
                <a:latin typeface="Arial" panose="020B0604020202020204" pitchFamily="34" charset="0"/>
                <a:cs typeface="Arial" panose="020B0604020202020204" pitchFamily="34" charset="0"/>
              </a:rPr>
              <a:t>Organization Design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86C110A0-16BA-242C-1620-90C90F94FA26}"/>
              </a:ext>
            </a:extLst>
          </p:cNvPr>
          <p:cNvGraphicFramePr>
            <a:graphicFrameLocks noGrp="1"/>
          </p:cNvGraphicFramePr>
          <p:nvPr/>
        </p:nvGraphicFramePr>
        <p:xfrm>
          <a:off x="2528130" y="3349183"/>
          <a:ext cx="1456103" cy="150876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14561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57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900"/>
                        <a:t>“Must</a:t>
                      </a:r>
                      <a:r>
                        <a:rPr lang="en-US" sz="900" baseline="0"/>
                        <a:t> Haves”</a:t>
                      </a:r>
                      <a:endParaRPr lang="en-US" sz="900">
                        <a:solidFill>
                          <a:schemeClr val="accent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57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900"/>
                        <a:t>Double</a:t>
                      </a:r>
                      <a:r>
                        <a:rPr lang="en-US" sz="900" baseline="0"/>
                        <a:t> Oven, Deep Sink</a:t>
                      </a:r>
                      <a:endParaRPr lang="en-US" sz="9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57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900"/>
                        <a:t>“Standards or Conventions”</a:t>
                      </a:r>
                      <a:endParaRPr lang="en-US" sz="900" b="1">
                        <a:solidFill>
                          <a:schemeClr val="accent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29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900"/>
                        <a:t>Sink needs to be near dishwasher</a:t>
                      </a:r>
                      <a:endParaRPr lang="en-US" sz="9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57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900"/>
                        <a:t>“Constraints”</a:t>
                      </a:r>
                      <a:endParaRPr lang="en-US" sz="900" b="1">
                        <a:solidFill>
                          <a:schemeClr val="accent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29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900"/>
                        <a:t>The room is 12 x 16,  $20k</a:t>
                      </a:r>
                      <a:r>
                        <a:rPr lang="en-US" sz="900" baseline="0"/>
                        <a:t> budget</a:t>
                      </a:r>
                      <a:endParaRPr lang="en-US" sz="9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" name="Arrow: Chevron 43">
            <a:extLst>
              <a:ext uri="{FF2B5EF4-FFF2-40B4-BE49-F238E27FC236}">
                <a16:creationId xmlns:a16="http://schemas.microsoft.com/office/drawing/2014/main" id="{ABF325F5-932F-841C-D14C-E72CFD7740D2}"/>
              </a:ext>
            </a:extLst>
          </p:cNvPr>
          <p:cNvSpPr/>
          <p:nvPr/>
        </p:nvSpPr>
        <p:spPr>
          <a:xfrm>
            <a:off x="4389731" y="4103562"/>
            <a:ext cx="185900" cy="205383"/>
          </a:xfrm>
          <a:prstGeom prst="chevron">
            <a:avLst/>
          </a:prstGeom>
          <a:solidFill>
            <a:schemeClr val="tx1"/>
          </a:solidFill>
          <a:ln>
            <a:solidFill>
              <a:schemeClr val="tx2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C82A5CF-1F23-8802-CDAD-189DF3C60F59}"/>
              </a:ext>
            </a:extLst>
          </p:cNvPr>
          <p:cNvGrpSpPr/>
          <p:nvPr/>
        </p:nvGrpSpPr>
        <p:grpSpPr>
          <a:xfrm>
            <a:off x="4815369" y="3429000"/>
            <a:ext cx="1961698" cy="1350193"/>
            <a:chOff x="5364137" y="3323380"/>
            <a:chExt cx="2772373" cy="1908163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5034C3F4-2388-5F87-B47D-7DE3D414D3F6}"/>
                </a:ext>
              </a:extLst>
            </p:cNvPr>
            <p:cNvSpPr/>
            <p:nvPr/>
          </p:nvSpPr>
          <p:spPr>
            <a:xfrm>
              <a:off x="6477682" y="3323380"/>
              <a:ext cx="388785" cy="3937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B16FD091-B465-4B93-E83F-01A4AC6143B9}"/>
                </a:ext>
              </a:extLst>
            </p:cNvPr>
            <p:cNvSpPr/>
            <p:nvPr/>
          </p:nvSpPr>
          <p:spPr>
            <a:xfrm>
              <a:off x="5657793" y="4078139"/>
              <a:ext cx="388785" cy="3937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B518A975-1A00-4BCD-17AC-879FE4F49BE5}"/>
                </a:ext>
              </a:extLst>
            </p:cNvPr>
            <p:cNvSpPr/>
            <p:nvPr/>
          </p:nvSpPr>
          <p:spPr>
            <a:xfrm>
              <a:off x="6477682" y="4078139"/>
              <a:ext cx="388785" cy="3937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D735D4DC-6E53-B7CA-3605-BF05ED680D75}"/>
                </a:ext>
              </a:extLst>
            </p:cNvPr>
            <p:cNvSpPr/>
            <p:nvPr/>
          </p:nvSpPr>
          <p:spPr>
            <a:xfrm>
              <a:off x="7297571" y="4078139"/>
              <a:ext cx="388785" cy="3937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A8F572B7-E29E-6818-C5FD-F5EBAFF41257}"/>
                </a:ext>
              </a:extLst>
            </p:cNvPr>
            <p:cNvSpPr/>
            <p:nvPr/>
          </p:nvSpPr>
          <p:spPr>
            <a:xfrm>
              <a:off x="5364137" y="4835528"/>
              <a:ext cx="388785" cy="3937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024F5FAA-0E11-7976-4FBB-47BFEF38B55A}"/>
                </a:ext>
              </a:extLst>
            </p:cNvPr>
            <p:cNvSpPr/>
            <p:nvPr/>
          </p:nvSpPr>
          <p:spPr>
            <a:xfrm>
              <a:off x="5937439" y="4835528"/>
              <a:ext cx="388785" cy="3937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A51E8716-10A7-E8D1-F027-8D8C3B4B2929}"/>
                </a:ext>
              </a:extLst>
            </p:cNvPr>
            <p:cNvSpPr/>
            <p:nvPr/>
          </p:nvSpPr>
          <p:spPr>
            <a:xfrm>
              <a:off x="7295153" y="4837843"/>
              <a:ext cx="388785" cy="3937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C0B98607-7DF2-D167-9477-E2644950E950}"/>
                </a:ext>
              </a:extLst>
            </p:cNvPr>
            <p:cNvSpPr/>
            <p:nvPr/>
          </p:nvSpPr>
          <p:spPr>
            <a:xfrm>
              <a:off x="6842582" y="4835528"/>
              <a:ext cx="388785" cy="3937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EF12789B-4381-1930-68A7-FEA39EA0A517}"/>
                </a:ext>
              </a:extLst>
            </p:cNvPr>
            <p:cNvSpPr/>
            <p:nvPr/>
          </p:nvSpPr>
          <p:spPr>
            <a:xfrm>
              <a:off x="7747725" y="4835528"/>
              <a:ext cx="388785" cy="3937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" name="Elbow Connector 18">
              <a:extLst>
                <a:ext uri="{FF2B5EF4-FFF2-40B4-BE49-F238E27FC236}">
                  <a16:creationId xmlns:a16="http://schemas.microsoft.com/office/drawing/2014/main" id="{78C7A4F5-9727-E886-A748-63AB81909DB3}"/>
                </a:ext>
              </a:extLst>
            </p:cNvPr>
            <p:cNvCxnSpPr>
              <a:stCxn id="10" idx="4"/>
              <a:endCxn id="11" idx="0"/>
            </p:cNvCxnSpPr>
            <p:nvPr/>
          </p:nvCxnSpPr>
          <p:spPr>
            <a:xfrm rot="5400000">
              <a:off x="6081602" y="3487665"/>
              <a:ext cx="361059" cy="819889"/>
            </a:xfrm>
            <a:prstGeom prst="bentConnector3">
              <a:avLst/>
            </a:prstGeom>
            <a:ln>
              <a:solidFill>
                <a:schemeClr val="tx1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Elbow Connector 19">
              <a:extLst>
                <a:ext uri="{FF2B5EF4-FFF2-40B4-BE49-F238E27FC236}">
                  <a16:creationId xmlns:a16="http://schemas.microsoft.com/office/drawing/2014/main" id="{9D20E5FF-8251-8022-4C2B-2A663CB93971}"/>
                </a:ext>
              </a:extLst>
            </p:cNvPr>
            <p:cNvCxnSpPr>
              <a:cxnSpLocks/>
              <a:stCxn id="10" idx="4"/>
              <a:endCxn id="12" idx="0"/>
            </p:cNvCxnSpPr>
            <p:nvPr/>
          </p:nvCxnSpPr>
          <p:spPr>
            <a:xfrm rot="5400000">
              <a:off x="6491546" y="3897609"/>
              <a:ext cx="361059" cy="12700"/>
            </a:xfrm>
            <a:prstGeom prst="bentConnector3">
              <a:avLst>
                <a:gd name="adj1" fmla="val 50000"/>
              </a:avLst>
            </a:prstGeom>
            <a:ln>
              <a:solidFill>
                <a:schemeClr val="tx1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Elbow Connector 20">
              <a:extLst>
                <a:ext uri="{FF2B5EF4-FFF2-40B4-BE49-F238E27FC236}">
                  <a16:creationId xmlns:a16="http://schemas.microsoft.com/office/drawing/2014/main" id="{4F8869D1-37B8-1B4E-72DE-4FCBAD7E9DA8}"/>
                </a:ext>
              </a:extLst>
            </p:cNvPr>
            <p:cNvCxnSpPr>
              <a:cxnSpLocks/>
              <a:stCxn id="10" idx="4"/>
              <a:endCxn id="13" idx="0"/>
            </p:cNvCxnSpPr>
            <p:nvPr/>
          </p:nvCxnSpPr>
          <p:spPr>
            <a:xfrm rot="16200000" flipH="1">
              <a:off x="6901490" y="3487664"/>
              <a:ext cx="361059" cy="819889"/>
            </a:xfrm>
            <a:prstGeom prst="bentConnector3">
              <a:avLst>
                <a:gd name="adj1" fmla="val 50000"/>
              </a:avLst>
            </a:prstGeom>
            <a:ln>
              <a:solidFill>
                <a:schemeClr val="tx1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Elbow Connector 21">
              <a:extLst>
                <a:ext uri="{FF2B5EF4-FFF2-40B4-BE49-F238E27FC236}">
                  <a16:creationId xmlns:a16="http://schemas.microsoft.com/office/drawing/2014/main" id="{8A46CB51-0276-4FAB-D2C3-AD553C0AEC73}"/>
                </a:ext>
              </a:extLst>
            </p:cNvPr>
            <p:cNvCxnSpPr>
              <a:cxnSpLocks/>
              <a:stCxn id="11" idx="4"/>
              <a:endCxn id="14" idx="0"/>
            </p:cNvCxnSpPr>
            <p:nvPr/>
          </p:nvCxnSpPr>
          <p:spPr>
            <a:xfrm rot="5400000">
              <a:off x="5523514" y="4506855"/>
              <a:ext cx="363689" cy="293656"/>
            </a:xfrm>
            <a:prstGeom prst="bentConnector3">
              <a:avLst>
                <a:gd name="adj1" fmla="val 50000"/>
              </a:avLst>
            </a:prstGeom>
            <a:ln>
              <a:solidFill>
                <a:schemeClr val="tx1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Elbow Connector 22">
              <a:extLst>
                <a:ext uri="{FF2B5EF4-FFF2-40B4-BE49-F238E27FC236}">
                  <a16:creationId xmlns:a16="http://schemas.microsoft.com/office/drawing/2014/main" id="{C3DE1FBC-9710-AF41-8380-05D99F66CBCC}"/>
                </a:ext>
              </a:extLst>
            </p:cNvPr>
            <p:cNvCxnSpPr>
              <a:cxnSpLocks/>
              <a:stCxn id="11" idx="4"/>
              <a:endCxn id="15" idx="0"/>
            </p:cNvCxnSpPr>
            <p:nvPr/>
          </p:nvCxnSpPr>
          <p:spPr>
            <a:xfrm rot="16200000" flipH="1">
              <a:off x="5810165" y="4513860"/>
              <a:ext cx="363689" cy="279646"/>
            </a:xfrm>
            <a:prstGeom prst="bentConnector3">
              <a:avLst>
                <a:gd name="adj1" fmla="val 50000"/>
              </a:avLst>
            </a:prstGeom>
            <a:ln>
              <a:solidFill>
                <a:schemeClr val="tx1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Elbow Connector 23">
              <a:extLst>
                <a:ext uri="{FF2B5EF4-FFF2-40B4-BE49-F238E27FC236}">
                  <a16:creationId xmlns:a16="http://schemas.microsoft.com/office/drawing/2014/main" id="{54804380-39FD-88ED-EFCD-FC099F498377}"/>
                </a:ext>
              </a:extLst>
            </p:cNvPr>
            <p:cNvCxnSpPr>
              <a:cxnSpLocks/>
              <a:stCxn id="13" idx="4"/>
              <a:endCxn id="17" idx="0"/>
            </p:cNvCxnSpPr>
            <p:nvPr/>
          </p:nvCxnSpPr>
          <p:spPr>
            <a:xfrm rot="5400000">
              <a:off x="7082626" y="4426189"/>
              <a:ext cx="363689" cy="454989"/>
            </a:xfrm>
            <a:prstGeom prst="bentConnector3">
              <a:avLst>
                <a:gd name="adj1" fmla="val 50000"/>
              </a:avLst>
            </a:prstGeom>
            <a:ln>
              <a:solidFill>
                <a:schemeClr val="tx1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Elbow Connector 24">
              <a:extLst>
                <a:ext uri="{FF2B5EF4-FFF2-40B4-BE49-F238E27FC236}">
                  <a16:creationId xmlns:a16="http://schemas.microsoft.com/office/drawing/2014/main" id="{35C39979-15D4-31A6-5347-D94218ADFA79}"/>
                </a:ext>
              </a:extLst>
            </p:cNvPr>
            <p:cNvCxnSpPr>
              <a:cxnSpLocks/>
              <a:stCxn id="13" idx="4"/>
              <a:endCxn id="16" idx="0"/>
            </p:cNvCxnSpPr>
            <p:nvPr/>
          </p:nvCxnSpPr>
          <p:spPr>
            <a:xfrm rot="5400000">
              <a:off x="7307753" y="4653632"/>
              <a:ext cx="366004" cy="2418"/>
            </a:xfrm>
            <a:prstGeom prst="bentConnector3">
              <a:avLst>
                <a:gd name="adj1" fmla="val 50000"/>
              </a:avLst>
            </a:prstGeom>
            <a:ln>
              <a:solidFill>
                <a:schemeClr val="tx1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Elbow Connector 25">
              <a:extLst>
                <a:ext uri="{FF2B5EF4-FFF2-40B4-BE49-F238E27FC236}">
                  <a16:creationId xmlns:a16="http://schemas.microsoft.com/office/drawing/2014/main" id="{5EA4D609-3E4A-895B-E452-94813D3DF930}"/>
                </a:ext>
              </a:extLst>
            </p:cNvPr>
            <p:cNvCxnSpPr>
              <a:cxnSpLocks/>
              <a:stCxn id="13" idx="4"/>
              <a:endCxn id="18" idx="0"/>
            </p:cNvCxnSpPr>
            <p:nvPr/>
          </p:nvCxnSpPr>
          <p:spPr>
            <a:xfrm rot="16200000" flipH="1">
              <a:off x="7535197" y="4428606"/>
              <a:ext cx="363689" cy="450154"/>
            </a:xfrm>
            <a:prstGeom prst="bentConnector3">
              <a:avLst>
                <a:gd name="adj1" fmla="val 50000"/>
              </a:avLst>
            </a:prstGeom>
            <a:ln>
              <a:solidFill>
                <a:schemeClr val="tx1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539233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E9A765-810B-FDCF-1AE2-CF73DF4404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C73A33-DC2D-84F4-967E-334BD2E445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Design Criteria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576C9C-60BF-26B8-C23A-09885DF4B0D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Customer Care Example</a:t>
            </a:r>
          </a:p>
        </p:txBody>
      </p:sp>
      <p:graphicFrame>
        <p:nvGraphicFramePr>
          <p:cNvPr id="5" name="Content Placeholder 6">
            <a:extLst>
              <a:ext uri="{FF2B5EF4-FFF2-40B4-BE49-F238E27FC236}">
                <a16:creationId xmlns:a16="http://schemas.microsoft.com/office/drawing/2014/main" id="{1DA1A164-6644-0A80-AB0B-FCDB15F81337}"/>
              </a:ext>
            </a:extLst>
          </p:cNvPr>
          <p:cNvGraphicFramePr>
            <a:graphicFrameLocks/>
          </p:cNvGraphicFramePr>
          <p:nvPr/>
        </p:nvGraphicFramePr>
        <p:xfrm>
          <a:off x="876300" y="1257300"/>
          <a:ext cx="10652760" cy="3738898"/>
        </p:xfrm>
        <a:graphic>
          <a:graphicData uri="http://schemas.openxmlformats.org/drawingml/2006/table">
            <a:tbl>
              <a:tblPr/>
              <a:tblGrid>
                <a:gridCol w="624514">
                  <a:extLst>
                    <a:ext uri="{9D8B030D-6E8A-4147-A177-3AD203B41FA5}">
                      <a16:colId xmlns:a16="http://schemas.microsoft.com/office/drawing/2014/main" val="1758243719"/>
                    </a:ext>
                  </a:extLst>
                </a:gridCol>
                <a:gridCol w="8079739">
                  <a:extLst>
                    <a:ext uri="{9D8B030D-6E8A-4147-A177-3AD203B41FA5}">
                      <a16:colId xmlns:a16="http://schemas.microsoft.com/office/drawing/2014/main" val="2718337855"/>
                    </a:ext>
                  </a:extLst>
                </a:gridCol>
                <a:gridCol w="1948507">
                  <a:extLst>
                    <a:ext uri="{9D8B030D-6E8A-4147-A177-3AD203B41FA5}">
                      <a16:colId xmlns:a16="http://schemas.microsoft.com/office/drawing/2014/main" val="1971152684"/>
                    </a:ext>
                  </a:extLst>
                </a:gridCol>
              </a:tblGrid>
              <a:tr h="203529">
                <a:tc gridSpan="3">
                  <a:txBody>
                    <a:bodyPr/>
                    <a:lstStyle/>
                    <a:p>
                      <a:pPr marL="0" indent="0" algn="ctr" fontAlgn="base">
                        <a:buFontTx/>
                        <a:buNone/>
                      </a:pPr>
                      <a:r>
                        <a:rPr lang="en-US" sz="1400" b="0" i="0">
                          <a:solidFill>
                            <a:schemeClr val="bg1"/>
                          </a:solidFill>
                          <a:effectLst/>
                        </a:rPr>
                        <a:t>The new design will be a success if it…</a:t>
                      </a:r>
                    </a:p>
                  </a:txBody>
                  <a:tcPr marL="50882" marR="50882" marT="25441" marB="25441">
                    <a:lnL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C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50882" marR="50882" marT="25441" marB="25441">
                    <a:lnL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C0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0" i="0">
                        <a:solidFill>
                          <a:srgbClr val="1B2226"/>
                        </a:solidFill>
                        <a:effectLst/>
                      </a:endParaRPr>
                    </a:p>
                  </a:txBody>
                  <a:tcPr marL="50882" marR="50882" marT="25441" marB="25441">
                    <a:lnL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6638"/>
                  </a:ext>
                </a:extLst>
              </a:tr>
              <a:tr h="270311"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b="1" i="0" u="none" strike="noStrike">
                          <a:solidFill>
                            <a:srgbClr val="4D4852"/>
                          </a:solidFill>
                          <a:effectLst/>
                          <a:latin typeface="Arial" panose="020B0604020202020204" pitchFamily="34" charset="0"/>
                        </a:rPr>
                        <a:t>#</a:t>
                      </a:r>
                      <a:r>
                        <a:rPr lang="en-US" sz="1400" b="0" i="0">
                          <a:solidFill>
                            <a:srgbClr val="4D4852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en-US" sz="1400" b="0" i="0">
                        <a:solidFill>
                          <a:srgbClr val="4D4852"/>
                        </a:solidFill>
                        <a:effectLst/>
                      </a:endParaRPr>
                    </a:p>
                  </a:txBody>
                  <a:tcPr anchor="ctr">
                    <a:lnL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Design Criteria</a:t>
                      </a:r>
                      <a:r>
                        <a:rPr lang="en-US" sz="1400" b="0" i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en-US" sz="1400" b="0" i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l" rtl="0" fontAlgn="base"/>
                      <a:r>
                        <a:rPr lang="en-US" sz="14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Meaningful, Applicable, Measurable</a:t>
                      </a:r>
                      <a:r>
                        <a:rPr lang="en-US" sz="1400" b="0" i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en-US" sz="1400" b="0" i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lnL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Satisfied?</a:t>
                      </a:r>
                      <a:endParaRPr lang="en-US" sz="1400" b="0" i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l" rtl="0" fontAlgn="base"/>
                      <a:r>
                        <a:rPr lang="en-US" sz="14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Yes, No, Partially</a:t>
                      </a:r>
                      <a:endParaRPr lang="en-US" sz="1400" b="0" i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lnL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7550514"/>
                  </a:ext>
                </a:extLst>
              </a:tr>
              <a:tr h="270311"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90854" marR="90854" marT="45716" marB="45716">
                    <a:lnL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Consistent experience FOR</a:t>
                      </a:r>
                      <a:r>
                        <a:rPr lang="en-US" sz="1400" baseline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ALL – affordable quality care where customer always wins 50 / 50 % call.</a:t>
                      </a:r>
                      <a:endParaRPr lang="en-US" sz="14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598" marR="89598" marT="45716" marB="45716">
                    <a:lnL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buFont typeface="+mj-lt"/>
                        <a:buAutoNum type="arabicPeriod"/>
                      </a:pPr>
                      <a:endParaRPr lang="en-US" sz="1400" b="0" i="0">
                        <a:solidFill>
                          <a:srgbClr val="1B222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82" marR="50882" marT="25441" marB="25441">
                    <a:lnL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979677"/>
                  </a:ext>
                </a:extLst>
              </a:tr>
              <a:tr h="270311">
                <a:tc>
                  <a:txBody>
                    <a:bodyPr/>
                    <a:lstStyle/>
                    <a:p>
                      <a:pPr algn="ctr"/>
                      <a:r>
                        <a:rPr lang="en-US" sz="1400" b="1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1400" b="1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854" marR="90854" marT="45716" marB="45716">
                    <a:lnL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Advocacy – “You’ve got my back” branded experience.</a:t>
                      </a:r>
                      <a:endParaRPr lang="en-US" sz="14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598" marR="89598" marT="45716" marB="45716">
                    <a:lnL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buFont typeface="+mj-lt"/>
                        <a:buAutoNum type="arabicPeriod"/>
                      </a:pPr>
                      <a:endParaRPr lang="en-US" sz="1400" b="0" i="0">
                        <a:solidFill>
                          <a:srgbClr val="1B222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82" marR="50882" marT="25441" marB="25441">
                    <a:lnL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3160518"/>
                  </a:ext>
                </a:extLst>
              </a:tr>
              <a:tr h="270311"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90854" marR="90854" marT="45716" marB="45716">
                    <a:lnL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Flexible organization scales up and down with volume requirements.</a:t>
                      </a:r>
                      <a:endParaRPr lang="en-US" sz="14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598" marR="89598" marT="45716" marB="45716">
                    <a:lnL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buFont typeface="+mj-lt"/>
                        <a:buAutoNum type="arabicPeriod"/>
                      </a:pPr>
                      <a:endParaRPr lang="en-US" sz="1400" b="0" i="0">
                        <a:solidFill>
                          <a:srgbClr val="1B222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82" marR="50882" marT="25441" marB="25441">
                    <a:lnL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230806"/>
                  </a:ext>
                </a:extLst>
              </a:tr>
              <a:tr h="270311"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90854" marR="90854" marT="45716" marB="45716">
                    <a:lnL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Become a net exporter of talent.</a:t>
                      </a:r>
                      <a:endParaRPr lang="en-US" sz="14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598" marR="89598" marT="45716" marB="45716">
                    <a:lnL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buFont typeface="+mj-lt"/>
                        <a:buAutoNum type="arabicPeriod"/>
                      </a:pPr>
                      <a:endParaRPr lang="en-US" sz="1400" b="0" i="0">
                        <a:solidFill>
                          <a:srgbClr val="1B222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82" marR="50882" marT="25441" marB="25441">
                    <a:lnL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1950590"/>
                  </a:ext>
                </a:extLst>
              </a:tr>
              <a:tr h="270311"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90854" marR="90854" marT="45716" marB="45716">
                    <a:lnL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Must</a:t>
                      </a:r>
                      <a:r>
                        <a:rPr lang="en-US" sz="1400" baseline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design to be regulatory compliant.</a:t>
                      </a:r>
                      <a:endParaRPr lang="en-US" sz="14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598" marR="89598" marT="45716" marB="45716">
                    <a:lnL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buFont typeface="+mj-lt"/>
                        <a:buAutoNum type="arabicPeriod"/>
                      </a:pPr>
                      <a:endParaRPr lang="en-US" sz="1400" b="0" i="0">
                        <a:solidFill>
                          <a:srgbClr val="1B222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82" marR="50882" marT="25441" marB="25441">
                    <a:lnL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6309816"/>
                  </a:ext>
                </a:extLst>
              </a:tr>
              <a:tr h="270311"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90854" marR="90854" marT="45716" marB="45716">
                    <a:lnL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sz="1400" baseline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Lead a culture of simplification, continuous improvement and change. </a:t>
                      </a:r>
                      <a:endParaRPr lang="en-US" sz="14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598" marR="89598" marT="45716" marB="45716">
                    <a:lnL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buFont typeface="+mj-lt"/>
                        <a:buAutoNum type="arabicPeriod"/>
                      </a:pPr>
                      <a:endParaRPr lang="en-US" sz="1400" b="0" i="0">
                        <a:solidFill>
                          <a:srgbClr val="1B222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82" marR="50882" marT="25441" marB="25441">
                    <a:lnL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1238034"/>
                  </a:ext>
                </a:extLst>
              </a:tr>
              <a:tr h="270311"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90854" marR="90854" marT="45716" marB="45716">
                    <a:lnL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Proactive and transparent performance management and reporting </a:t>
                      </a:r>
                      <a:r>
                        <a:rPr lang="en-US" sz="1400" baseline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(both internal and external).</a:t>
                      </a:r>
                      <a:endParaRPr lang="en-US" sz="14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598" marR="89598" marT="45716" marB="45716">
                    <a:lnL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buFont typeface="+mj-lt"/>
                        <a:buAutoNum type="arabicPeriod"/>
                      </a:pPr>
                      <a:endParaRPr lang="en-US" sz="1400" b="0" i="0">
                        <a:solidFill>
                          <a:srgbClr val="1B222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82" marR="50882" marT="25441" marB="25441">
                    <a:lnL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7459687"/>
                  </a:ext>
                </a:extLst>
              </a:tr>
              <a:tr h="270311"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90854" marR="90854" marT="45716" marB="45716">
                    <a:lnL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Multi-channel tools</a:t>
                      </a:r>
                      <a:r>
                        <a:rPr lang="en-US" sz="1400" baseline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, processes and data to meet customers where they are.</a:t>
                      </a:r>
                      <a:endParaRPr lang="en-US" sz="14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598" marR="89598" marT="45716" marB="45716">
                    <a:lnL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buFont typeface="+mj-lt"/>
                        <a:buAutoNum type="arabicPeriod"/>
                      </a:pPr>
                      <a:endParaRPr lang="en-US" sz="1400" b="0" i="0">
                        <a:solidFill>
                          <a:srgbClr val="1B222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82" marR="50882" marT="25441" marB="25441">
                    <a:lnL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4378542"/>
                  </a:ext>
                </a:extLst>
              </a:tr>
              <a:tr h="270311"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marL="90854" marR="90854" marT="45716" marB="45716">
                    <a:lnL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400" b="0" i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Establishes clear lines of accountability and ownership​</a:t>
                      </a:r>
                      <a:endParaRPr lang="en-US" sz="1400" b="0" i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lnL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buFont typeface="+mj-lt"/>
                        <a:buAutoNum type="arabicPeriod"/>
                      </a:pPr>
                      <a:endParaRPr lang="en-US" sz="1400" b="0" i="0">
                        <a:solidFill>
                          <a:srgbClr val="1B222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882" marR="50882" marT="25441" marB="25441">
                    <a:lnL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44141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4695809"/>
      </p:ext>
    </p:extLst>
  </p:cSld>
  <p:clrMapOvr>
    <a:masterClrMapping/>
  </p:clrMapOvr>
</p:sld>
</file>

<file path=ppt/theme/theme1.xml><?xml version="1.0" encoding="utf-8"?>
<a:theme xmlns:a="http://schemas.openxmlformats.org/drawingml/2006/main" name="Basic Layouts">
  <a:themeElements>
    <a:clrScheme name="AlignOrg25">
      <a:dk1>
        <a:srgbClr val="06091A"/>
      </a:dk1>
      <a:lt1>
        <a:srgbClr val="FFFFFF"/>
      </a:lt1>
      <a:dk2>
        <a:srgbClr val="3C59F3"/>
      </a:dk2>
      <a:lt2>
        <a:srgbClr val="F2F3FF"/>
      </a:lt2>
      <a:accent1>
        <a:srgbClr val="FF69B3"/>
      </a:accent1>
      <a:accent2>
        <a:srgbClr val="9370DB"/>
      </a:accent2>
      <a:accent3>
        <a:srgbClr val="00CED1"/>
      </a:accent3>
      <a:accent4>
        <a:srgbClr val="00BFFF"/>
      </a:accent4>
      <a:accent5>
        <a:srgbClr val="9ACD32"/>
      </a:accent5>
      <a:accent6>
        <a:srgbClr val="FF8C00"/>
      </a:accent6>
      <a:hlink>
        <a:srgbClr val="3C59F3"/>
      </a:hlink>
      <a:folHlink>
        <a:srgbClr val="97ACC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2" id="{D1684B92-827B-9045-B366-8BD5422B609C}" vid="{6FAF97D1-BC1E-C348-BD82-113AD27898BC}"/>
    </a:ext>
  </a:extLst>
</a:theme>
</file>

<file path=ppt/theme/theme2.xml><?xml version="1.0" encoding="utf-8"?>
<a:theme xmlns:a="http://schemas.openxmlformats.org/drawingml/2006/main" name="Divider A">
  <a:themeElements>
    <a:clrScheme name="AlignOrg25">
      <a:dk1>
        <a:srgbClr val="06091A"/>
      </a:dk1>
      <a:lt1>
        <a:srgbClr val="FFFFFF"/>
      </a:lt1>
      <a:dk2>
        <a:srgbClr val="3C59F3"/>
      </a:dk2>
      <a:lt2>
        <a:srgbClr val="F2F3FF"/>
      </a:lt2>
      <a:accent1>
        <a:srgbClr val="FF69B3"/>
      </a:accent1>
      <a:accent2>
        <a:srgbClr val="9370DB"/>
      </a:accent2>
      <a:accent3>
        <a:srgbClr val="00CED1"/>
      </a:accent3>
      <a:accent4>
        <a:srgbClr val="00BFFF"/>
      </a:accent4>
      <a:accent5>
        <a:srgbClr val="9ACD32"/>
      </a:accent5>
      <a:accent6>
        <a:srgbClr val="FF8C00"/>
      </a:accent6>
      <a:hlink>
        <a:srgbClr val="3C59F3"/>
      </a:hlink>
      <a:folHlink>
        <a:srgbClr val="97ACC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2" id="{D1684B92-827B-9045-B366-8BD5422B609C}" vid="{F1F4F96E-477B-8A4D-9F6C-1EB591E6C1CD}"/>
    </a:ext>
  </a:extLst>
</a:theme>
</file>

<file path=ppt/theme/theme3.xml><?xml version="1.0" encoding="utf-8"?>
<a:theme xmlns:a="http://schemas.openxmlformats.org/drawingml/2006/main" name="Divider B">
  <a:themeElements>
    <a:clrScheme name="AlignOrg25">
      <a:dk1>
        <a:srgbClr val="06091A"/>
      </a:dk1>
      <a:lt1>
        <a:srgbClr val="FFFFFF"/>
      </a:lt1>
      <a:dk2>
        <a:srgbClr val="3C59F3"/>
      </a:dk2>
      <a:lt2>
        <a:srgbClr val="F2F3FF"/>
      </a:lt2>
      <a:accent1>
        <a:srgbClr val="FF69B3"/>
      </a:accent1>
      <a:accent2>
        <a:srgbClr val="9370DB"/>
      </a:accent2>
      <a:accent3>
        <a:srgbClr val="00CED1"/>
      </a:accent3>
      <a:accent4>
        <a:srgbClr val="00BFFF"/>
      </a:accent4>
      <a:accent5>
        <a:srgbClr val="9ACD32"/>
      </a:accent5>
      <a:accent6>
        <a:srgbClr val="FF8C00"/>
      </a:accent6>
      <a:hlink>
        <a:srgbClr val="3C59F3"/>
      </a:hlink>
      <a:folHlink>
        <a:srgbClr val="97ACC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2" id="{D1684B92-827B-9045-B366-8BD5422B609C}" vid="{34DDC48B-F769-0545-97E5-D3C45AF3E498}"/>
    </a:ext>
  </a:extLst>
</a:theme>
</file>

<file path=ppt/theme/theme4.xml><?xml version="1.0" encoding="utf-8"?>
<a:theme xmlns:a="http://schemas.openxmlformats.org/drawingml/2006/main" name="Cover Slides">
  <a:themeElements>
    <a:clrScheme name="AlignOrg25">
      <a:dk1>
        <a:srgbClr val="06091A"/>
      </a:dk1>
      <a:lt1>
        <a:srgbClr val="FFFFFF"/>
      </a:lt1>
      <a:dk2>
        <a:srgbClr val="3C59F3"/>
      </a:dk2>
      <a:lt2>
        <a:srgbClr val="F2F3FF"/>
      </a:lt2>
      <a:accent1>
        <a:srgbClr val="FF69B3"/>
      </a:accent1>
      <a:accent2>
        <a:srgbClr val="9370DB"/>
      </a:accent2>
      <a:accent3>
        <a:srgbClr val="00CED1"/>
      </a:accent3>
      <a:accent4>
        <a:srgbClr val="00BFFF"/>
      </a:accent4>
      <a:accent5>
        <a:srgbClr val="9ACD32"/>
      </a:accent5>
      <a:accent6>
        <a:srgbClr val="FF8C00"/>
      </a:accent6>
      <a:hlink>
        <a:srgbClr val="3C59F3"/>
      </a:hlink>
      <a:folHlink>
        <a:srgbClr val="97ACC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001">
          <a:schemeClr val="dk2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2" id="{D1684B92-827B-9045-B366-8BD5422B609C}" vid="{E672EF11-042C-7A43-AD3B-F95097F86417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4E2FD414E46AD468CD185F1823A7E46" ma:contentTypeVersion="18" ma:contentTypeDescription="Create a new document." ma:contentTypeScope="" ma:versionID="f11d3a7f0214d26c33a67c637a233d27">
  <xsd:schema xmlns:xsd="http://www.w3.org/2001/XMLSchema" xmlns:xs="http://www.w3.org/2001/XMLSchema" xmlns:p="http://schemas.microsoft.com/office/2006/metadata/properties" xmlns:ns2="555bf7c1-5f59-42e2-8e0f-4ac4f9c5961f" xmlns:ns3="79e4151e-f1ac-4fb3-82e1-1489b5b10249" targetNamespace="http://schemas.microsoft.com/office/2006/metadata/properties" ma:root="true" ma:fieldsID="5916e1385d2675186dbca58616a2834a" ns2:_="" ns3:_="">
    <xsd:import namespace="555bf7c1-5f59-42e2-8e0f-4ac4f9c5961f"/>
    <xsd:import namespace="79e4151e-f1ac-4fb3-82e1-1489b5b1024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Sort" minOccurs="0"/>
                <xsd:element ref="ns2:RetentionEnd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5bf7c1-5f59-42e2-8e0f-4ac4f9c5961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cc9b1e84-fa20-4131-a140-7a6b9374846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Sort" ma:index="23" nillable="true" ma:displayName="Sort" ma:decimals="0" ma:format="Dropdown" ma:indexed="true" ma:internalName="Sort" ma:percentage="FALSE">
      <xsd:simpleType>
        <xsd:restriction base="dms:Number"/>
      </xsd:simpleType>
    </xsd:element>
    <xsd:element name="RetentionEnd" ma:index="24" nillable="true" ma:displayName="Retention End" ma:format="DateOnly" ma:internalName="RetentionEnd">
      <xsd:simpleType>
        <xsd:restriction base="dms:DateTim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e4151e-f1ac-4fb3-82e1-1489b5b10249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49edaf78-5612-43ff-9599-65e219bc04ed}" ma:internalName="TaxCatchAll" ma:showField="CatchAllData" ma:web="79e4151e-f1ac-4fb3-82e1-1489b5b1024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RetentionEnd xmlns="555bf7c1-5f59-42e2-8e0f-4ac4f9c5961f" xsi:nil="true"/>
    <TaxCatchAll xmlns="79e4151e-f1ac-4fb3-82e1-1489b5b10249" xsi:nil="true"/>
    <Sort xmlns="555bf7c1-5f59-42e2-8e0f-4ac4f9c5961f" xsi:nil="true"/>
    <lcf76f155ced4ddcb4097134ff3c332f xmlns="555bf7c1-5f59-42e2-8e0f-4ac4f9c5961f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9BE4630-EBA6-4EF5-B64C-6D1532537E1E}"/>
</file>

<file path=customXml/itemProps2.xml><?xml version="1.0" encoding="utf-8"?>
<ds:datastoreItem xmlns:ds="http://schemas.openxmlformats.org/officeDocument/2006/customXml" ds:itemID="{C467346E-7BEE-4A08-847B-DDE6C6C00E5C}"/>
</file>

<file path=customXml/itemProps3.xml><?xml version="1.0" encoding="utf-8"?>
<ds:datastoreItem xmlns:ds="http://schemas.openxmlformats.org/officeDocument/2006/customXml" ds:itemID="{D4C88132-CDF5-4AAF-9150-83F8FB2F15E6}"/>
</file>

<file path=docProps/app.xml><?xml version="1.0" encoding="utf-8"?>
<Properties xmlns="http://schemas.openxmlformats.org/officeDocument/2006/extended-properties" xmlns:vt="http://schemas.openxmlformats.org/officeDocument/2006/docPropsVTypes">
  <Template>Basic Layouts</Template>
  <TotalTime>1</TotalTime>
  <Words>271</Words>
  <Application>Microsoft Macintosh PowerPoint</Application>
  <PresentationFormat>Widescreen</PresentationFormat>
  <Paragraphs>48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3</vt:i4>
      </vt:variant>
    </vt:vector>
  </HeadingPairs>
  <TitlesOfParts>
    <vt:vector size="11" baseType="lpstr">
      <vt:lpstr>ＭＳ Ｐゴシック</vt:lpstr>
      <vt:lpstr>Aptos</vt:lpstr>
      <vt:lpstr>Arial</vt:lpstr>
      <vt:lpstr>Wingdings</vt:lpstr>
      <vt:lpstr>Basic Layouts</vt:lpstr>
      <vt:lpstr>Divider A</vt:lpstr>
      <vt:lpstr>Divider B</vt:lpstr>
      <vt:lpstr>Cover Slides</vt:lpstr>
      <vt:lpstr>Organization Design Criteria</vt:lpstr>
      <vt:lpstr>Developing Design Criteria</vt:lpstr>
      <vt:lpstr>Design Criteria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Luke Wilding</dc:creator>
  <cp:lastModifiedBy>Luke Wilding</cp:lastModifiedBy>
  <cp:revision>1</cp:revision>
  <dcterms:created xsi:type="dcterms:W3CDTF">2026-08-18T21:03:22Z</dcterms:created>
  <dcterms:modified xsi:type="dcterms:W3CDTF">2026-08-18T21:04:44Z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0x01010074E2FD414E46AD468CD185F1823A7E46</vt:lpwstr>
  </property>
</Properties>
</file>