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14748050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694"/>
  </p:normalViewPr>
  <p:slideViewPr>
    <p:cSldViewPr snapToGrid="0">
      <p:cViewPr varScale="1">
        <p:scale>
          <a:sx n="121" d="100"/>
          <a:sy n="121" d="100"/>
        </p:scale>
        <p:origin x="3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68676-41DA-1564-4FB3-33E72D61E6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DE2D60-0C3E-86DA-8BD4-BBEE96F7AC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A503DA-E901-CEB3-65EE-DD5411EC4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67491-3F99-5B4C-94D4-1ABD94014B35}" type="datetimeFigureOut">
              <a:rPr lang="en-US" smtClean="0"/>
              <a:t>3/9/25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BD04A-688A-7656-FBFD-72EEF0AEC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7381A7-9849-4B22-F3D2-EF615718D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41EB-CFDA-FE48-B666-CBBDC848B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560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8E228-13B9-8BDC-6C49-B58082A09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9CFA1B-F62F-47EB-E883-C37DD717CB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BF9A09-8FCE-F65E-F4C4-2845BFF9F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67491-3F99-5B4C-94D4-1ABD94014B35}" type="datetimeFigureOut">
              <a:rPr lang="en-US" smtClean="0"/>
              <a:t>3/9/25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FD823-ABF8-920C-29C8-AB589A0CD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5BBFFD-3665-953E-F68A-32AFC2300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41EB-CFDA-FE48-B666-CBBDC848B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323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71EBF6-47C8-EBB9-C295-949856F690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964EF1-334A-EFD9-9129-6B62173F14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892077-FC6C-42C8-05BF-1F2517C3F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67491-3F99-5B4C-94D4-1ABD94014B35}" type="datetimeFigureOut">
              <a:rPr lang="en-US" smtClean="0"/>
              <a:t>3/9/25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7D2AA6-BC96-E8CE-4039-87C756E08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82FC7E-F7CF-504E-DD4A-62A9DA549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41EB-CFDA-FE48-B666-CBBDC848B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5201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0" y="790537"/>
            <a:ext cx="11633200" cy="5386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©️ AlignOrg Solutions. Confidential.                                                                                                                                                                                                                           Differentiation By Design ®️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B93D-7270-FA4A-B703-6DD208D2910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19C980C6-4A4D-44D1-23EC-1E3505650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350" y="258534"/>
            <a:ext cx="5830865" cy="355271"/>
          </a:xfrm>
          <a:prstGeom prst="rect">
            <a:avLst/>
          </a:prstGeom>
        </p:spPr>
        <p:txBody>
          <a:bodyPr/>
          <a:lstStyle>
            <a:lvl1pPr>
              <a:defRPr sz="2664" b="0" i="0" kern="1100" spc="-53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683B6EA-0452-3FBA-E98F-1B5D2A4C46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76720" y="256710"/>
            <a:ext cx="5242560" cy="355271"/>
          </a:xfrm>
        </p:spPr>
        <p:txBody>
          <a:bodyPr anchor="ctr">
            <a:noAutofit/>
          </a:bodyPr>
          <a:lstStyle>
            <a:lvl1pPr marL="0" indent="0" algn="r">
              <a:buNone/>
              <a:defRPr sz="1865" b="0" i="0" kern="1100" spc="-53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Slide Subtitle</a:t>
            </a:r>
          </a:p>
        </p:txBody>
      </p:sp>
    </p:spTree>
    <p:extLst>
      <p:ext uri="{BB962C8B-B14F-4D97-AF65-F5344CB8AC3E}">
        <p14:creationId xmlns:p14="http://schemas.microsoft.com/office/powerpoint/2010/main" val="19966058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5F9ED-389A-BFD3-062D-E16B2A803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68430-AE0F-AB08-6403-0B4642063B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AB3EAF-9837-3411-A9FD-A6DAA0E1F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67491-3F99-5B4C-94D4-1ABD94014B35}" type="datetimeFigureOut">
              <a:rPr lang="en-US" smtClean="0"/>
              <a:t>3/9/25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70144C-23E4-57DB-F0CD-B57785514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4E104F-19EA-D277-8696-788772076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41EB-CFDA-FE48-B666-CBBDC848B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532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9834C-039E-0A58-66BB-912A1DD20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6704B1-EE34-4C98-5F8D-7F8198349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111F78-4BD4-AA6D-C3A3-4FCAA15FF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67491-3F99-5B4C-94D4-1ABD94014B35}" type="datetimeFigureOut">
              <a:rPr lang="en-US" smtClean="0"/>
              <a:t>3/9/25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29F6C-330A-3E85-0085-388F20EC6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50C48-7EC9-5811-B1DF-2C52110E9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41EB-CFDA-FE48-B666-CBBDC848B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419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83744-8D75-CB64-3B65-FF81C9562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89AB56-0E2E-1817-5BB7-DF0BBEB604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630A8E-751E-DD21-BDED-88A79C0B5F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81AE15-3521-433C-489B-58977CCD9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67491-3F99-5B4C-94D4-1ABD94014B35}" type="datetimeFigureOut">
              <a:rPr lang="en-US" smtClean="0"/>
              <a:t>3/9/25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708E91-A482-EDEC-AF86-B96132F89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9FB258-75A5-7999-E193-8594FA871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41EB-CFDA-FE48-B666-CBBDC848B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053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DF216-040B-697A-1F65-2C59DAB64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D5AD8F-3E1D-9623-5C45-1C4C47BAC6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7AB295-72FF-F2FE-F1BD-C33BC7B880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17650F-CF6D-1848-A944-03F634A867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7F6729-B16C-95C8-4049-483A61F324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22AB17-0EEE-6C23-509F-BD078FB3E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67491-3F99-5B4C-94D4-1ABD94014B35}" type="datetimeFigureOut">
              <a:rPr lang="en-US" smtClean="0"/>
              <a:t>3/9/25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DB98AB-35CC-B34E-C132-B926C91BB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6EA3EA-1999-3D33-6EB8-FF30EC472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41EB-CFDA-FE48-B666-CBBDC848B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8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AE642-FA57-FC4E-2056-9622B0AB2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E61029-8C65-746E-412E-5B78E2520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67491-3F99-5B4C-94D4-1ABD94014B35}" type="datetimeFigureOut">
              <a:rPr lang="en-US" smtClean="0"/>
              <a:t>3/9/25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444B12-9863-C768-938F-34CA9286E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F7A0BC-2F7A-FFD4-9337-A5566D605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41EB-CFDA-FE48-B666-CBBDC848B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80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E90603-CD4C-F8E5-D913-1BB9CFCD9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67491-3F99-5B4C-94D4-1ABD94014B35}" type="datetimeFigureOut">
              <a:rPr lang="en-US" smtClean="0"/>
              <a:t>3/9/25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5F0E60-14BA-DFF2-1963-F60FDA57B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CBD238-8D66-8F14-16B1-3E5A86635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41EB-CFDA-FE48-B666-CBBDC848B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6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55BF3-599B-684C-0794-D956B99EB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741745-228A-AC31-B881-9AB493412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911BCD-7E2D-D1D8-5B4A-553C8BCBEE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D94B5F-24DC-F473-D776-8027D8881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67491-3F99-5B4C-94D4-1ABD94014B35}" type="datetimeFigureOut">
              <a:rPr lang="en-US" smtClean="0"/>
              <a:t>3/9/25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1222DE-9CCA-6CF3-B3AF-7BEE5CB62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D51C23-880E-E14B-13F0-083E7B7FB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41EB-CFDA-FE48-B666-CBBDC848B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784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1F1B5-A87F-009C-3C12-B8FB07178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FCBA69-F9BE-5C75-0257-46E49B7B90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2B8594-A0D6-EA86-1137-3CA69E16CD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0097FA-65F7-8ADE-0E86-0C8DCFF0E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67491-3F99-5B4C-94D4-1ABD94014B35}" type="datetimeFigureOut">
              <a:rPr lang="en-US" smtClean="0"/>
              <a:t>3/9/25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467ADB-844F-CB95-2B7C-ABA294086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9487BB-0B40-0A14-9B0E-FB50D8D68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41EB-CFDA-FE48-B666-CBBDC848B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324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D6DF5A-9831-C513-2960-DDF67438C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3859E3-1EB5-DD7B-DF8F-993D66302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B02F4F-2DD7-3236-E50A-1C3F8D835F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F67491-3F99-5B4C-94D4-1ABD94014B35}" type="datetimeFigureOut">
              <a:rPr lang="en-US" smtClean="0"/>
              <a:t>3/9/25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E6AB9F-DF41-B451-592E-A9BD822CDE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504E2C-60E6-0EE2-29E7-A9AC6D0EDC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1441EB-CFDA-FE48-B666-CBBDC848B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431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A5F698-60F4-6B52-57FD-B668784AF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73ADF5-E854-E5F4-706B-C1A33F8C3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©️ AlignOrg Solutions. Confidential.                                                                                                                                                                                                                           Differentiation By Design ®️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7B2529-99B2-AF61-C7B7-7EACBF903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B93D-7270-FA4A-B703-6DD208D29102}" type="slidenum">
              <a:rPr lang="en-US" smtClean="0"/>
              <a:t>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6FE594A-0EF6-569D-4655-5ADCFFE0F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312" y="258534"/>
            <a:ext cx="6566269" cy="355271"/>
          </a:xfrm>
        </p:spPr>
        <p:txBody>
          <a:bodyPr>
            <a:noAutofit/>
          </a:bodyPr>
          <a:lstStyle/>
          <a:p>
            <a:r>
              <a:rPr lang="en-US" altLang="en-US" dirty="0">
                <a:ea typeface="ＭＳ Ｐゴシック" pitchFamily="34" charset="-128"/>
              </a:rPr>
              <a:t>Benefits and Risks of X Rationale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8706B25-67ED-61EA-5B09-315E1AA6A3A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Group 27">
            <a:extLst>
              <a:ext uri="{FF2B5EF4-FFF2-40B4-BE49-F238E27FC236}">
                <a16:creationId xmlns:a16="http://schemas.microsoft.com/office/drawing/2014/main" id="{3B19644B-74C5-47C6-008C-E87DF66DBD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7992247"/>
              </p:ext>
            </p:extLst>
          </p:nvPr>
        </p:nvGraphicFramePr>
        <p:xfrm>
          <a:off x="259404" y="1096265"/>
          <a:ext cx="11676176" cy="2895085"/>
        </p:xfrm>
        <a:graphic>
          <a:graphicData uri="http://schemas.openxmlformats.org/drawingml/2006/table">
            <a:tbl>
              <a:tblPr/>
              <a:tblGrid>
                <a:gridCol w="5429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33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09834">
                  <a:extLst>
                    <a:ext uri="{9D8B030D-6E8A-4147-A177-3AD203B41FA5}">
                      <a16:colId xmlns:a16="http://schemas.microsoft.com/office/drawing/2014/main" val="2212594504"/>
                    </a:ext>
                  </a:extLst>
                </a:gridCol>
              </a:tblGrid>
              <a:tr h="338015"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37" marR="45237" marT="45237" marB="45237" vert="eaVert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Potential Benefits</a:t>
                      </a:r>
                    </a:p>
                  </a:txBody>
                  <a:tcPr marL="45237" marR="45237" marT="45237" marB="45237" anchor="ctr" anchorCtr="1" horzOverflow="overflow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Potential Risks</a:t>
                      </a:r>
                    </a:p>
                  </a:txBody>
                  <a:tcPr marL="45237" marR="45237" marT="45237" marB="45237" anchor="ctr" anchorCtr="1" horzOverflow="overflow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7070"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Process</a:t>
                      </a:r>
                    </a:p>
                  </a:txBody>
                  <a:tcPr marL="45237" marR="45237" marT="45237" marB="45237" vert="vert270" anchor="ctr" anchorCtr="1" horzOverflow="overflow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marL="233045" marR="0" lvl="0" indent="-233045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888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Greater control of variances across boundaries. </a:t>
                      </a:r>
                    </a:p>
                    <a:p>
                      <a:pPr marL="233045" marR="0" lvl="0" indent="-233045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888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Ensures compliance/integrity.</a:t>
                      </a:r>
                    </a:p>
                    <a:p>
                      <a:pPr marL="233045" marR="0" lvl="0" indent="-233045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888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Greater alignment.</a:t>
                      </a:r>
                    </a:p>
                    <a:p>
                      <a:pPr marL="233045" marR="0" lvl="0" indent="-233045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888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Organization boundaries match point where value is created.</a:t>
                      </a:r>
                    </a:p>
                    <a:p>
                      <a:pPr marL="233045" marR="0" lvl="0" indent="-233045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888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Highly flexible.</a:t>
                      </a:r>
                    </a:p>
                    <a:p>
                      <a:pPr marL="233045" marR="0" lvl="0" indent="-233045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888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Career enhancer.</a:t>
                      </a:r>
                    </a:p>
                  </a:txBody>
                  <a:tcPr marL="45237" marR="45237" marT="45237" marB="45237" horzOverflow="overflow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33045" marR="0" lvl="0" indent="-233045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888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 be overly complex; matrix organization is often required.</a:t>
                      </a:r>
                    </a:p>
                    <a:p>
                      <a:pPr marL="233045" marR="0" lvl="0" indent="-233045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888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Process may not match professional or functional training.</a:t>
                      </a:r>
                    </a:p>
                    <a:p>
                      <a:pPr marL="233045" marR="0" lvl="0" indent="-233045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888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Specific and better management skills may be needed </a:t>
                      </a:r>
                    </a:p>
                    <a:p>
                      <a:pPr marL="233045" marR="0" lvl="0" indent="-233045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888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Higher cost.</a:t>
                      </a:r>
                    </a:p>
                    <a:p>
                      <a:pPr marL="233045" marR="0" lvl="0" indent="-233045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888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More politics.</a:t>
                      </a:r>
                    </a:p>
                    <a:p>
                      <a:pPr marL="233045" marR="0" lvl="0" indent="-233045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888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Performance management is more complex.</a:t>
                      </a:r>
                    </a:p>
                  </a:txBody>
                  <a:tcPr marL="45237" marR="45237" marT="45237" marB="45237" horzOverflow="overflow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33348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92</Words>
  <Application>Microsoft Macintosh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ＭＳ Ｐゴシック</vt:lpstr>
      <vt:lpstr>Aptos</vt:lpstr>
      <vt:lpstr>Aptos Display</vt:lpstr>
      <vt:lpstr>Arial</vt:lpstr>
      <vt:lpstr>Office Theme</vt:lpstr>
      <vt:lpstr>Benefits and Risks of X Rationale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Somogyi</dc:creator>
  <cp:lastModifiedBy>Ashley Somogyi</cp:lastModifiedBy>
  <cp:revision>2</cp:revision>
  <dcterms:created xsi:type="dcterms:W3CDTF">2025-03-09T18:56:49Z</dcterms:created>
  <dcterms:modified xsi:type="dcterms:W3CDTF">2025-03-09T18:59:44Z</dcterms:modified>
</cp:coreProperties>
</file>