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30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84"/>
  </p:normalViewPr>
  <p:slideViewPr>
    <p:cSldViewPr snapToGrid="0">
      <p:cViewPr varScale="1">
        <p:scale>
          <a:sx n="114" d="100"/>
          <a:sy n="114" d="100"/>
        </p:scale>
        <p:origin x="4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5.png"/><Relationship Id="rId3" Type="http://schemas.openxmlformats.org/officeDocument/2006/relationships/image" Target="../media/image15.sv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2" Type="http://schemas.openxmlformats.org/officeDocument/2006/relationships/image" Target="../media/image14.png"/><Relationship Id="rId16" Type="http://schemas.openxmlformats.org/officeDocument/2006/relationships/image" Target="../media/image2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sv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sv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5.png"/><Relationship Id="rId3" Type="http://schemas.openxmlformats.org/officeDocument/2006/relationships/image" Target="../media/image15.sv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2" Type="http://schemas.openxmlformats.org/officeDocument/2006/relationships/image" Target="../media/image14.png"/><Relationship Id="rId16" Type="http://schemas.openxmlformats.org/officeDocument/2006/relationships/image" Target="../media/image2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svg"/><Relationship Id="rId11" Type="http://schemas.openxmlformats.org/officeDocument/2006/relationships/image" Target="../media/image23.png"/><Relationship Id="rId5" Type="http://schemas.openxmlformats.org/officeDocument/2006/relationships/image" Target="../media/image29.png"/><Relationship Id="rId15" Type="http://schemas.openxmlformats.org/officeDocument/2006/relationships/image" Target="../media/image27.png"/><Relationship Id="rId10" Type="http://schemas.openxmlformats.org/officeDocument/2006/relationships/image" Target="../media/image22.sv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13" Type="http://schemas.openxmlformats.org/officeDocument/2006/relationships/image" Target="../media/image37.png"/><Relationship Id="rId18" Type="http://schemas.openxmlformats.org/officeDocument/2006/relationships/image" Target="../media/image26.svg"/><Relationship Id="rId3" Type="http://schemas.openxmlformats.org/officeDocument/2006/relationships/image" Target="../media/image15.svg"/><Relationship Id="rId7" Type="http://schemas.openxmlformats.org/officeDocument/2006/relationships/image" Target="../media/image33.png"/><Relationship Id="rId12" Type="http://schemas.openxmlformats.org/officeDocument/2006/relationships/image" Target="../media/image36.svg"/><Relationship Id="rId17" Type="http://schemas.openxmlformats.org/officeDocument/2006/relationships/image" Target="../media/image25.png"/><Relationship Id="rId2" Type="http://schemas.openxmlformats.org/officeDocument/2006/relationships/image" Target="../media/image14.png"/><Relationship Id="rId16" Type="http://schemas.openxmlformats.org/officeDocument/2006/relationships/image" Target="../media/image2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svg"/><Relationship Id="rId11" Type="http://schemas.openxmlformats.org/officeDocument/2006/relationships/image" Target="../media/image35.png"/><Relationship Id="rId5" Type="http://schemas.openxmlformats.org/officeDocument/2006/relationships/image" Target="../media/image31.png"/><Relationship Id="rId15" Type="http://schemas.openxmlformats.org/officeDocument/2006/relationships/image" Target="../media/image27.png"/><Relationship Id="rId10" Type="http://schemas.openxmlformats.org/officeDocument/2006/relationships/image" Target="../media/image20.svg"/><Relationship Id="rId4" Type="http://schemas.openxmlformats.org/officeDocument/2006/relationships/image" Target="../media/image16.png"/><Relationship Id="rId9" Type="http://schemas.openxmlformats.org/officeDocument/2006/relationships/image" Target="../media/image19.png"/><Relationship Id="rId14" Type="http://schemas.openxmlformats.org/officeDocument/2006/relationships/image" Target="../media/image3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F6E24-F409-8041-1547-717CC1901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1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A6420-460B-205F-AB27-4835A39BD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840" y="1257300"/>
            <a:ext cx="10652760" cy="48444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70A1A60-4FF0-700F-E9A0-D5F291D0D308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17" name="Image 13" descr=" ">
              <a:extLst>
                <a:ext uri="{FF2B5EF4-FFF2-40B4-BE49-F238E27FC236}">
                  <a16:creationId xmlns:a16="http://schemas.microsoft.com/office/drawing/2014/main" id="{A1779A01-C879-DDA7-2B23-041B892285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18" name="Image 14" descr=" ">
              <a:extLst>
                <a:ext uri="{FF2B5EF4-FFF2-40B4-BE49-F238E27FC236}">
                  <a16:creationId xmlns:a16="http://schemas.microsoft.com/office/drawing/2014/main" id="{57FCF9C0-14FF-5143-9562-243526B883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19" name="Image 15" descr=" ">
              <a:extLst>
                <a:ext uri="{FF2B5EF4-FFF2-40B4-BE49-F238E27FC236}">
                  <a16:creationId xmlns:a16="http://schemas.microsoft.com/office/drawing/2014/main" id="{5894B134-897D-A1DB-2750-3E9D4B4E775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11D8BE2-88B5-8C70-6D20-B50E51CE6E74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26" name="Image 0" descr=" ">
              <a:extLst>
                <a:ext uri="{FF2B5EF4-FFF2-40B4-BE49-F238E27FC236}">
                  <a16:creationId xmlns:a16="http://schemas.microsoft.com/office/drawing/2014/main" id="{9B8E4A7A-EDF4-6DE3-39DF-436F631032A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27" name="Image 1" descr=" ">
              <a:extLst>
                <a:ext uri="{FF2B5EF4-FFF2-40B4-BE49-F238E27FC236}">
                  <a16:creationId xmlns:a16="http://schemas.microsoft.com/office/drawing/2014/main" id="{24A2600E-0D07-CA9F-C46F-54C32D9D8E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28" name="Image 8" descr=" ">
              <a:extLst>
                <a:ext uri="{FF2B5EF4-FFF2-40B4-BE49-F238E27FC236}">
                  <a16:creationId xmlns:a16="http://schemas.microsoft.com/office/drawing/2014/main" id="{1F9092EC-635B-745D-EA11-41A6DA694F8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02002CF2-C7AF-38AD-595C-0C36E96D4F5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1"/>
            <a:r>
              <a:rPr lang="en-US" dirty="0"/>
              <a:t>Subtitle goes here. Delete if not needed.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5EFBED-62AF-9BB8-85EC-011FC2750805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AlignOrg Solutions. Confidential.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77EBFC-3454-967B-7668-B903378D1050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297C0A-E503-0AE9-E6A1-1EF6AB360F3C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348612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F6E24-F409-8041-1547-717CC1901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A6420-460B-205F-AB27-4835A39BD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840" y="1257300"/>
            <a:ext cx="5140960" cy="4914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0E5ADC5-ECD0-B33A-026E-0AFEF763482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400800" y="1257301"/>
            <a:ext cx="5138462" cy="4914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DDCBB6B-0550-27B4-456B-9F548C4F07A6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6" name="Image 13" descr=" ">
              <a:extLst>
                <a:ext uri="{FF2B5EF4-FFF2-40B4-BE49-F238E27FC236}">
                  <a16:creationId xmlns:a16="http://schemas.microsoft.com/office/drawing/2014/main" id="{F2336C27-D0E8-2921-033F-34D962DB382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7" name="Image 14" descr=" ">
              <a:extLst>
                <a:ext uri="{FF2B5EF4-FFF2-40B4-BE49-F238E27FC236}">
                  <a16:creationId xmlns:a16="http://schemas.microsoft.com/office/drawing/2014/main" id="{0ACB8A77-9075-D4D8-4335-EC6BE5C1540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8" name="Image 15" descr=" ">
              <a:extLst>
                <a:ext uri="{FF2B5EF4-FFF2-40B4-BE49-F238E27FC236}">
                  <a16:creationId xmlns:a16="http://schemas.microsoft.com/office/drawing/2014/main" id="{06EF35F1-D3DE-125E-8CFD-AEA7011FB8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ACB3667-9C38-04EE-6183-A7878F10A36B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10" name="Image 0" descr=" ">
              <a:extLst>
                <a:ext uri="{FF2B5EF4-FFF2-40B4-BE49-F238E27FC236}">
                  <a16:creationId xmlns:a16="http://schemas.microsoft.com/office/drawing/2014/main" id="{2A150670-34EB-2899-F9AC-4117D62404A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11" name="Image 1" descr=" ">
              <a:extLst>
                <a:ext uri="{FF2B5EF4-FFF2-40B4-BE49-F238E27FC236}">
                  <a16:creationId xmlns:a16="http://schemas.microsoft.com/office/drawing/2014/main" id="{001494F9-F3DE-D050-0E61-2A16B72D68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12" name="Image 8" descr=" ">
              <a:extLst>
                <a:ext uri="{FF2B5EF4-FFF2-40B4-BE49-F238E27FC236}">
                  <a16:creationId xmlns:a16="http://schemas.microsoft.com/office/drawing/2014/main" id="{A822489B-650B-BF36-9E53-A6A508DDF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D7CCD35E-DBFC-8160-F0AA-413B701202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0"/>
            <a:r>
              <a:rPr lang="en-US" dirty="0"/>
              <a:t>Subtitle goes here. Delete if not needed.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525884-174B-9E06-AC0B-5B42CB1180D6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AlignOrg Solutions. Confidential.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6E175C-F944-CB42-508A-6BFA3024F1EB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7374959-77F9-0AFE-6F74-054CCC960255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139788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28A556B-71FF-CAF6-5C63-A38FAD5C2E9C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3" name="Image 13" descr=" ">
              <a:extLst>
                <a:ext uri="{FF2B5EF4-FFF2-40B4-BE49-F238E27FC236}">
                  <a16:creationId xmlns:a16="http://schemas.microsoft.com/office/drawing/2014/main" id="{F1A58F9A-D7BD-1D87-3B71-A1EA08CB10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4" name="Image 14" descr=" ">
              <a:extLst>
                <a:ext uri="{FF2B5EF4-FFF2-40B4-BE49-F238E27FC236}">
                  <a16:creationId xmlns:a16="http://schemas.microsoft.com/office/drawing/2014/main" id="{BD3012BD-98BF-FF6E-27F3-9A59B8BCF0E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5" name="Image 15" descr=" ">
              <a:extLst>
                <a:ext uri="{FF2B5EF4-FFF2-40B4-BE49-F238E27FC236}">
                  <a16:creationId xmlns:a16="http://schemas.microsoft.com/office/drawing/2014/main" id="{B346C174-93C4-6F00-5811-D7A03B1007C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F623164-CB1E-2BEA-C7DB-81A06ADAA56D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8" name="Image 0" descr=" ">
              <a:extLst>
                <a:ext uri="{FF2B5EF4-FFF2-40B4-BE49-F238E27FC236}">
                  <a16:creationId xmlns:a16="http://schemas.microsoft.com/office/drawing/2014/main" id="{3FB1151B-A756-B156-81A5-97322A2A909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9" name="Image 1" descr=" ">
              <a:extLst>
                <a:ext uri="{FF2B5EF4-FFF2-40B4-BE49-F238E27FC236}">
                  <a16:creationId xmlns:a16="http://schemas.microsoft.com/office/drawing/2014/main" id="{F1305184-A216-5DB5-ADCA-68F06148B0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10" name="Image 8" descr=" ">
              <a:extLst>
                <a:ext uri="{FF2B5EF4-FFF2-40B4-BE49-F238E27FC236}">
                  <a16:creationId xmlns:a16="http://schemas.microsoft.com/office/drawing/2014/main" id="{B495F97B-5D83-F6C6-C0C8-ADB259DDB2B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556288C-D898-16D0-E879-3478D01ABA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0"/>
            <a:r>
              <a:rPr lang="en-US" dirty="0"/>
              <a:t>Subtitle goes here. Delete if not needed.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2F5E56-0341-5B5E-BE6E-76891A27D3F0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AlignOrg Solutions. Confidential.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692CCB-FCB4-27A4-4399-54E09340CEC2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CF5A36-3E9E-8385-09E1-2A5286F1902A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183544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4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027561" y="5021705"/>
            <a:ext cx="790996" cy="1836295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A85B65-C767-7D40-C57C-3BE070C19F64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AlignOrg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C3637C-991B-7CF4-D0BF-DF6DA807E5E0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1B50E6-DDBF-6B49-AE29-4E01AD20AED0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334439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5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8B8E3D6-4E21-7C69-0FFA-1644B124BC84}"/>
              </a:ext>
            </a:extLst>
          </p:cNvPr>
          <p:cNvGrpSpPr/>
          <p:nvPr userDrawn="1"/>
        </p:nvGrpSpPr>
        <p:grpSpPr>
          <a:xfrm>
            <a:off x="820597" y="4454951"/>
            <a:ext cx="539767" cy="540271"/>
            <a:chOff x="880558" y="1333499"/>
            <a:chExt cx="539767" cy="540271"/>
          </a:xfrm>
        </p:grpSpPr>
        <p:sp>
          <p:nvSpPr>
            <p:cNvPr id="29" name="Shape 24">
              <a:extLst>
                <a:ext uri="{FF2B5EF4-FFF2-40B4-BE49-F238E27FC236}">
                  <a16:creationId xmlns:a16="http://schemas.microsoft.com/office/drawing/2014/main" id="{13464B1B-0A16-2141-3328-C0256405C35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6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pic>
          <p:nvPicPr>
            <p:cNvPr id="30" name="Image 10" descr=" ">
              <a:extLst>
                <a:ext uri="{FF2B5EF4-FFF2-40B4-BE49-F238E27FC236}">
                  <a16:creationId xmlns:a16="http://schemas.microsoft.com/office/drawing/2014/main" id="{1D1389CB-36CA-4240-A471-E30933C1F1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027561" y="5021705"/>
            <a:ext cx="790996" cy="1836295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A6E9101-C5A6-5935-ABA5-9DCDEA1CC693}"/>
              </a:ext>
            </a:extLst>
          </p:cNvPr>
          <p:cNvSpPr txBox="1"/>
          <p:nvPr userDrawn="1"/>
        </p:nvSpPr>
        <p:spPr>
          <a:xfrm>
            <a:off x="11002780" y="206489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Text Placeholder 60">
            <a:extLst>
              <a:ext uri="{FF2B5EF4-FFF2-40B4-BE49-F238E27FC236}">
                <a16:creationId xmlns:a16="http://schemas.microsoft.com/office/drawing/2014/main" id="{7570E0C5-73AE-4014-1B57-C59C6B83BCA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74618" y="4446644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685EE0-163C-36C0-5771-8C14105ABABE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AlignOrg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FDA748-4F99-7C63-C69A-F114CD16C968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1FB318-6FCD-5E7A-6ABB-4874D4F56C47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934052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6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8B8E3D6-4E21-7C69-0FFA-1644B124BC84}"/>
              </a:ext>
            </a:extLst>
          </p:cNvPr>
          <p:cNvGrpSpPr/>
          <p:nvPr userDrawn="1"/>
        </p:nvGrpSpPr>
        <p:grpSpPr>
          <a:xfrm>
            <a:off x="820597" y="4454951"/>
            <a:ext cx="539767" cy="540271"/>
            <a:chOff x="880558" y="1333499"/>
            <a:chExt cx="539767" cy="540271"/>
          </a:xfrm>
        </p:grpSpPr>
        <p:sp>
          <p:nvSpPr>
            <p:cNvPr id="29" name="Shape 24">
              <a:extLst>
                <a:ext uri="{FF2B5EF4-FFF2-40B4-BE49-F238E27FC236}">
                  <a16:creationId xmlns:a16="http://schemas.microsoft.com/office/drawing/2014/main" id="{13464B1B-0A16-2141-3328-C0256405C35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6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pic>
          <p:nvPicPr>
            <p:cNvPr id="30" name="Image 10" descr=" ">
              <a:extLst>
                <a:ext uri="{FF2B5EF4-FFF2-40B4-BE49-F238E27FC236}">
                  <a16:creationId xmlns:a16="http://schemas.microsoft.com/office/drawing/2014/main" id="{1D1389CB-36CA-4240-A471-E30933C1F1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EE18161-5D84-E793-52A1-1ADF0C259BF3}"/>
              </a:ext>
            </a:extLst>
          </p:cNvPr>
          <p:cNvGrpSpPr/>
          <p:nvPr userDrawn="1"/>
        </p:nvGrpSpPr>
        <p:grpSpPr>
          <a:xfrm>
            <a:off x="820597" y="5235315"/>
            <a:ext cx="539767" cy="540271"/>
            <a:chOff x="880558" y="1333499"/>
            <a:chExt cx="539767" cy="540271"/>
          </a:xfrm>
        </p:grpSpPr>
        <p:sp>
          <p:nvSpPr>
            <p:cNvPr id="32" name="Shape 24">
              <a:extLst>
                <a:ext uri="{FF2B5EF4-FFF2-40B4-BE49-F238E27FC236}">
                  <a16:creationId xmlns:a16="http://schemas.microsoft.com/office/drawing/2014/main" id="{30F6BB62-B0E2-8C7E-C6B3-14B78F8EA628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3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  <p:pic>
          <p:nvPicPr>
            <p:cNvPr id="33" name="Image 10" descr=" ">
              <a:extLst>
                <a:ext uri="{FF2B5EF4-FFF2-40B4-BE49-F238E27FC236}">
                  <a16:creationId xmlns:a16="http://schemas.microsoft.com/office/drawing/2014/main" id="{04022C76-F6AE-4D74-B452-F5D1567161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027561" y="5485130"/>
            <a:ext cx="790996" cy="1372870"/>
          </a:xfrm>
          <a:prstGeom prst="rect">
            <a:avLst/>
          </a:prstGeom>
        </p:spPr>
      </p:pic>
      <p:pic>
        <p:nvPicPr>
          <p:cNvPr id="46" name="Image 6" descr=" ">
            <a:extLst>
              <a:ext uri="{FF2B5EF4-FFF2-40B4-BE49-F238E27FC236}">
                <a16:creationId xmlns:a16="http://schemas.microsoft.com/office/drawing/2014/main" id="{2149BB66-55F1-7704-80B8-CA2D9EB24C84}"/>
              </a:ext>
            </a:extLst>
          </p:cNvPr>
          <p:cNvPicPr/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027560" y="5036695"/>
            <a:ext cx="789545" cy="1371600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0FADEB7C-D756-2268-E696-F8079012A2B9}"/>
              </a:ext>
            </a:extLst>
          </p:cNvPr>
          <p:cNvSpPr txBox="1"/>
          <p:nvPr userDrawn="1"/>
        </p:nvSpPr>
        <p:spPr>
          <a:xfrm>
            <a:off x="9031575" y="544892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A6E9101-C5A6-5935-ABA5-9DCDEA1CC693}"/>
              </a:ext>
            </a:extLst>
          </p:cNvPr>
          <p:cNvSpPr txBox="1"/>
          <p:nvPr userDrawn="1"/>
        </p:nvSpPr>
        <p:spPr>
          <a:xfrm>
            <a:off x="11002780" y="206489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Text Placeholder 60">
            <a:extLst>
              <a:ext uri="{FF2B5EF4-FFF2-40B4-BE49-F238E27FC236}">
                <a16:creationId xmlns:a16="http://schemas.microsoft.com/office/drawing/2014/main" id="{1D199757-AB6B-D975-9008-FD7ADA55AF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574618" y="5222901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Text Placeholder 60">
            <a:extLst>
              <a:ext uri="{FF2B5EF4-FFF2-40B4-BE49-F238E27FC236}">
                <a16:creationId xmlns:a16="http://schemas.microsoft.com/office/drawing/2014/main" id="{7570E0C5-73AE-4014-1B57-C59C6B83BCA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74618" y="4446644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C8CA3A-8D69-1705-5BAE-6AC49F6C1AE3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AlignOrg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7307F5-DDE0-C2B3-83E2-B29CDBB1B897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0DAD7B-5121-F654-2E40-32E9376DBF0D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112819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FB4893-9AB9-1E33-CE06-1252B0F8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6032"/>
            <a:ext cx="10652760" cy="9398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A90FF-99B8-8C81-3B95-D1C906B3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40" y="1257300"/>
            <a:ext cx="10652760" cy="484441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A blue and black cube&#10;&#10;Description automatically generated">
            <a:extLst>
              <a:ext uri="{FF2B5EF4-FFF2-40B4-BE49-F238E27FC236}">
                <a16:creationId xmlns:a16="http://schemas.microsoft.com/office/drawing/2014/main" id="{F14B71DE-69D0-6032-8FAE-8D96D799582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00" y="228785"/>
            <a:ext cx="356520" cy="406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148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Font typeface="Wingdings" pitchFamily="2" charset="2"/>
        <a:buNone/>
        <a:defRPr sz="1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>
          <p15:clr>
            <a:srgbClr val="F26B43"/>
          </p15:clr>
        </p15:guide>
        <p15:guide id="2" pos="3792">
          <p15:clr>
            <a:srgbClr val="F26B43"/>
          </p15:clr>
        </p15:guide>
        <p15:guide id="3" pos="552">
          <p15:clr>
            <a:srgbClr val="F26B43"/>
          </p15:clr>
        </p15:guide>
        <p15:guide id="4" pos="7272">
          <p15:clr>
            <a:srgbClr val="F26B43"/>
          </p15:clr>
        </p15:guide>
        <p15:guide id="5" pos="168">
          <p15:clr>
            <a:srgbClr val="F26B43"/>
          </p15:clr>
        </p15:guide>
        <p15:guide id="6" orient="horz" pos="4200">
          <p15:clr>
            <a:srgbClr val="F26B43"/>
          </p15:clr>
        </p15:guide>
        <p15:guide id="7" orient="horz" pos="792">
          <p15:clr>
            <a:srgbClr val="F26B43"/>
          </p15:clr>
        </p15:guide>
        <p15:guide id="8" orient="horz" pos="3888">
          <p15:clr>
            <a:srgbClr val="F26B43"/>
          </p15:clr>
        </p15:guide>
        <p15:guide id="9" pos="4032">
          <p15:clr>
            <a:srgbClr val="F26B43"/>
          </p15:clr>
        </p15:guide>
        <p15:guide id="10" pos="7512">
          <p15:clr>
            <a:srgbClr val="F26B43"/>
          </p15:clr>
        </p15:guide>
        <p15:guide id="11" orient="horz" pos="432">
          <p15:clr>
            <a:srgbClr val="F26B43"/>
          </p15:clr>
        </p15:guide>
        <p15:guide id="12" orient="horz" pos="4056">
          <p15:clr>
            <a:srgbClr val="F26B43"/>
          </p15:clr>
        </p15:guide>
        <p15:guide id="13" orient="horz" pos="62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4908F4-32BE-77AB-79EB-6422887B94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5BA26-1CAB-A233-C190-8586297AB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Calendar, Content, Cadence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5D3574-B96B-269E-A683-6CA5758C2F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Template</a:t>
            </a:r>
          </a:p>
        </p:txBody>
      </p:sp>
      <p:graphicFrame>
        <p:nvGraphicFramePr>
          <p:cNvPr id="6" name="Content Placeholder 6">
            <a:extLst>
              <a:ext uri="{FF2B5EF4-FFF2-40B4-BE49-F238E27FC236}">
                <a16:creationId xmlns:a16="http://schemas.microsoft.com/office/drawing/2014/main" id="{5C631A44-710F-E8A4-F930-D2E0599B9665}"/>
              </a:ext>
            </a:extLst>
          </p:cNvPr>
          <p:cNvGraphicFramePr>
            <a:graphicFrameLocks/>
          </p:cNvGraphicFramePr>
          <p:nvPr/>
        </p:nvGraphicFramePr>
        <p:xfrm>
          <a:off x="876300" y="1257299"/>
          <a:ext cx="10652761" cy="484441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718905">
                  <a:extLst>
                    <a:ext uri="{9D8B030D-6E8A-4147-A177-3AD203B41FA5}">
                      <a16:colId xmlns:a16="http://schemas.microsoft.com/office/drawing/2014/main" val="313924312"/>
                    </a:ext>
                  </a:extLst>
                </a:gridCol>
                <a:gridCol w="2252172">
                  <a:extLst>
                    <a:ext uri="{9D8B030D-6E8A-4147-A177-3AD203B41FA5}">
                      <a16:colId xmlns:a16="http://schemas.microsoft.com/office/drawing/2014/main" val="3549234168"/>
                    </a:ext>
                  </a:extLst>
                </a:gridCol>
                <a:gridCol w="2414588">
                  <a:extLst>
                    <a:ext uri="{9D8B030D-6E8A-4147-A177-3AD203B41FA5}">
                      <a16:colId xmlns:a16="http://schemas.microsoft.com/office/drawing/2014/main" val="3824861339"/>
                    </a:ext>
                  </a:extLst>
                </a:gridCol>
                <a:gridCol w="1951483">
                  <a:extLst>
                    <a:ext uri="{9D8B030D-6E8A-4147-A177-3AD203B41FA5}">
                      <a16:colId xmlns:a16="http://schemas.microsoft.com/office/drawing/2014/main" val="393060640"/>
                    </a:ext>
                  </a:extLst>
                </a:gridCol>
                <a:gridCol w="1253532">
                  <a:extLst>
                    <a:ext uri="{9D8B030D-6E8A-4147-A177-3AD203B41FA5}">
                      <a16:colId xmlns:a16="http://schemas.microsoft.com/office/drawing/2014/main" val="650765438"/>
                    </a:ext>
                  </a:extLst>
                </a:gridCol>
                <a:gridCol w="1062081">
                  <a:extLst>
                    <a:ext uri="{9D8B030D-6E8A-4147-A177-3AD203B41FA5}">
                      <a16:colId xmlns:a16="http://schemas.microsoft.com/office/drawing/2014/main" val="3740770000"/>
                    </a:ext>
                  </a:extLst>
                </a:gridCol>
              </a:tblGrid>
              <a:tr h="648806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+mn-lt"/>
                        </a:rPr>
                        <a:t>Meeting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+mn-lt"/>
                        </a:rPr>
                        <a:t>Purpose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+mn-lt"/>
                        </a:rPr>
                        <a:t>Agenda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+mn-lt"/>
                        </a:rPr>
                        <a:t>Attendee Roles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+mn-lt"/>
                        </a:rPr>
                        <a:t>Frequency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+mn-lt"/>
                        </a:rPr>
                        <a:t>Owner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236708"/>
                  </a:ext>
                </a:extLst>
              </a:tr>
              <a:tr h="778567"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Steering Committee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Provide strategic guidance, oversight, and decision-making support.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28600" indent="-228600">
                        <a:buAutoNum type="arabicPeriod"/>
                      </a:pPr>
                      <a:r>
                        <a:rPr lang="en-US" sz="1200">
                          <a:latin typeface="+mn-lt"/>
                        </a:rPr>
                        <a:t>Transformation Updates</a:t>
                      </a:r>
                    </a:p>
                    <a:p>
                      <a:pPr marL="228600" indent="-228600">
                        <a:buAutoNum type="arabicPeriod"/>
                      </a:pPr>
                      <a:r>
                        <a:rPr lang="en-US" sz="1200">
                          <a:latin typeface="+mn-lt"/>
                        </a:rPr>
                        <a:t>Decisions Required</a:t>
                      </a:r>
                    </a:p>
                    <a:p>
                      <a:pPr marL="228600" indent="-228600">
                        <a:buAutoNum type="arabicPeriod"/>
                      </a:pPr>
                      <a:r>
                        <a:rPr lang="en-US" sz="1200">
                          <a:latin typeface="+mn-lt"/>
                        </a:rPr>
                        <a:t>Risks / Issues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latin typeface="+mn-lt"/>
                        </a:rPr>
                        <a:t>Executive Leadership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latin typeface="+mn-lt"/>
                        </a:rPr>
                        <a:t>Activation Sponsor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latin typeface="+mn-lt"/>
                        </a:rPr>
                        <a:t>AlignOrg Principal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+mn-lt"/>
                        </a:rPr>
                        <a:t>Monthly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+mn-lt"/>
                        </a:rPr>
                        <a:t>Activation Sponsor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45111178"/>
                  </a:ext>
                </a:extLst>
              </a:tr>
              <a:tr h="1427372"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Operating Committee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Oversee activation activities and ensure alignment to strategic goals.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28600" indent="-228600">
                        <a:buAutoNum type="arabicPeriod"/>
                      </a:pPr>
                      <a:r>
                        <a:rPr lang="en-US" sz="1200">
                          <a:latin typeface="+mn-lt"/>
                        </a:rPr>
                        <a:t>Review progress to plan</a:t>
                      </a:r>
                    </a:p>
                    <a:p>
                      <a:pPr marL="228600" indent="-228600">
                        <a:buAutoNum type="arabicPeriod"/>
                      </a:pPr>
                      <a:r>
                        <a:rPr lang="en-US" sz="1200">
                          <a:latin typeface="+mn-lt"/>
                        </a:rPr>
                        <a:t>Updates from strategic leads</a:t>
                      </a:r>
                    </a:p>
                    <a:p>
                      <a:pPr marL="228600" indent="-228600">
                        <a:buAutoNum type="arabicPeriod"/>
                      </a:pPr>
                      <a:r>
                        <a:rPr lang="en-US" sz="1200">
                          <a:latin typeface="+mn-lt"/>
                        </a:rPr>
                        <a:t>Address risks &amp; issues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B222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Program Lead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B222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Change Lead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B222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Communication Lead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B222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HRBP Lead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B222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AlignOrg Journey Mgmt Lead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+mn-lt"/>
                        </a:rPr>
                        <a:t>Biweekly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+mn-lt"/>
                        </a:rPr>
                        <a:t>Program Lead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41579567"/>
                  </a:ext>
                </a:extLst>
              </a:tr>
              <a:tr h="994835"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Change &amp; Comms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Review progress on change initiatives and plan future communication support.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28600" indent="-228600">
                        <a:buAutoNum type="arabicPeriod"/>
                      </a:pPr>
                      <a:r>
                        <a:rPr lang="en-US" sz="1200">
                          <a:latin typeface="+mn-lt"/>
                        </a:rPr>
                        <a:t>Status on change initiatives</a:t>
                      </a:r>
                    </a:p>
                    <a:p>
                      <a:pPr marL="228600" indent="-228600">
                        <a:buAutoNum type="arabicPeriod"/>
                      </a:pPr>
                      <a:r>
                        <a:rPr lang="en-US" sz="1200">
                          <a:latin typeface="+mn-lt"/>
                        </a:rPr>
                        <a:t>Upcoming communications</a:t>
                      </a:r>
                    </a:p>
                    <a:p>
                      <a:pPr marL="228600" indent="-228600">
                        <a:buAutoNum type="arabicPeriod"/>
                      </a:pPr>
                      <a:r>
                        <a:rPr lang="en-US" sz="1200">
                          <a:latin typeface="+mn-lt"/>
                        </a:rPr>
                        <a:t>Review stakeholder insights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B222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Change Lead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B222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Communication Lead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B222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HRBP Lead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B222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Workstream Lead(s)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B222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Biweekly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+mn-lt"/>
                        </a:rPr>
                        <a:t>Change Lead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2395830"/>
                  </a:ext>
                </a:extLst>
              </a:tr>
              <a:tr h="994835"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HRBP Alignment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Equip HRBPs with necessary knowledge of the transformation to ensure they are equipped to support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28600" indent="-228600">
                        <a:buAutoNum type="arabicPeriod"/>
                      </a:pPr>
                      <a:r>
                        <a:rPr lang="en-US" sz="1200">
                          <a:latin typeface="+mn-lt"/>
                        </a:rPr>
                        <a:t>Transformation updates</a:t>
                      </a:r>
                    </a:p>
                    <a:p>
                      <a:pPr marL="228600" indent="-228600">
                        <a:buAutoNum type="arabicPeriod"/>
                      </a:pPr>
                      <a:r>
                        <a:rPr lang="en-US" sz="1200">
                          <a:latin typeface="+mn-lt"/>
                        </a:rPr>
                        <a:t>Potential impacts per BUs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B222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HRBP Lead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B222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HRBPs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B222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Change Lead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B222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Biweekly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+mn-lt"/>
                        </a:rPr>
                        <a:t>HRBP Lead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55658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1578518"/>
      </p:ext>
    </p:extLst>
  </p:cSld>
  <p:clrMapOvr>
    <a:masterClrMapping/>
  </p:clrMapOvr>
</p:sld>
</file>

<file path=ppt/theme/theme1.xml><?xml version="1.0" encoding="utf-8"?>
<a:theme xmlns:a="http://schemas.openxmlformats.org/drawingml/2006/main" name="Basic Layouts">
  <a:themeElements>
    <a:clrScheme name="AlignOrg25">
      <a:dk1>
        <a:srgbClr val="06091A"/>
      </a:dk1>
      <a:lt1>
        <a:srgbClr val="FFFFFF"/>
      </a:lt1>
      <a:dk2>
        <a:srgbClr val="3C59F3"/>
      </a:dk2>
      <a:lt2>
        <a:srgbClr val="F2F3FF"/>
      </a:lt2>
      <a:accent1>
        <a:srgbClr val="FF69B3"/>
      </a:accent1>
      <a:accent2>
        <a:srgbClr val="9370DB"/>
      </a:accent2>
      <a:accent3>
        <a:srgbClr val="00CED1"/>
      </a:accent3>
      <a:accent4>
        <a:srgbClr val="00BFFF"/>
      </a:accent4>
      <a:accent5>
        <a:srgbClr val="9ACD32"/>
      </a:accent5>
      <a:accent6>
        <a:srgbClr val="FF8C00"/>
      </a:accent6>
      <a:hlink>
        <a:srgbClr val="3C59F3"/>
      </a:hlink>
      <a:folHlink>
        <a:srgbClr val="97AC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7079E311-5BEB-4E44-BA3A-7A2C4D831EBE}" vid="{9B6CF26E-4631-D348-B25F-7641D6D70AA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148</Words>
  <Application>Microsoft Macintosh PowerPoint</Application>
  <PresentationFormat>Widescreen</PresentationFormat>
  <Paragraphs>50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Basic Layouts</vt:lpstr>
      <vt:lpstr>Calendar, Content, Cadence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Ashley Somogyi</dc:creator>
  <cp:lastModifiedBy>Ashley Somogyi</cp:lastModifiedBy>
  <cp:revision>1</cp:revision>
  <dcterms:created xsi:type="dcterms:W3CDTF">2025-07-22T14:03:55Z</dcterms:created>
  <dcterms:modified xsi:type="dcterms:W3CDTF">2025-07-22T14:04:21Z</dcterms:modified>
</cp:coreProperties>
</file>