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1474803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6D6"/>
    <a:srgbClr val="FFE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135C7-BD79-8470-DCDE-A1891D4010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1B186C-F92E-B55B-AE04-F5E5CE33F6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5C867-21F0-9C9B-870C-574AFC30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19795-9B9E-1E3F-15B5-1E4966E7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6AC81-DE1D-FD53-069B-FABE9AB02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349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B8E0F-8A35-1C42-6BD8-7B843C90D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9921BD-5193-2F7E-5C51-6F677C089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89051-B718-6110-7618-D1F925DE7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94800-6E79-3DDD-76F0-96297B1AD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C2E3-0CBC-36AE-732D-034DA9C3C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8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0397A0-C6F8-3ED6-2DB7-F187952E88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12D481-CA8F-3435-7652-FCEE8BFE8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8C416-D069-50AE-AF42-4C335FB2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F2955-124D-72BC-7E2F-2E35B4F99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ADF5C-21B3-C012-FE27-232FBE5A4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51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790537"/>
            <a:ext cx="11633200" cy="538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9C980C6-4A4D-44D1-23EC-1E3505650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350" y="258534"/>
            <a:ext cx="5830865" cy="355271"/>
          </a:xfrm>
          <a:prstGeom prst="rect">
            <a:avLst/>
          </a:prstGeom>
        </p:spPr>
        <p:txBody>
          <a:bodyPr/>
          <a:lstStyle>
            <a:lvl1pPr>
              <a:defRPr sz="2664" b="0" i="0" kern="1100" spc="-53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683B6EA-0452-3FBA-E98F-1B5D2A4C46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6720" y="256710"/>
            <a:ext cx="5242560" cy="355271"/>
          </a:xfrm>
        </p:spPr>
        <p:txBody>
          <a:bodyPr anchor="ctr">
            <a:noAutofit/>
          </a:bodyPr>
          <a:lstStyle>
            <a:lvl1pPr marL="0" indent="0" algn="r">
              <a:buNone/>
              <a:defRPr sz="1865" b="0" i="0" kern="1100" spc="-53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Slide Subtitle</a:t>
            </a:r>
          </a:p>
        </p:txBody>
      </p:sp>
    </p:spTree>
    <p:extLst>
      <p:ext uri="{BB962C8B-B14F-4D97-AF65-F5344CB8AC3E}">
        <p14:creationId xmlns:p14="http://schemas.microsoft.com/office/powerpoint/2010/main" val="797616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ACE2B-E63E-0B23-0C23-76EE28918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97C6D-DF4C-CC8E-8F9E-BDE27F496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CF50E-4292-96C8-BDE9-36B2ACCEE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028B0-B298-AEF7-F7E7-34F3B8649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BAE66-4EE4-5A64-7BE6-9C143B3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22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23F8C-674D-2A28-F230-2D1125B37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518DA-0FF5-9794-1845-C33C0A034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45A10-3064-B38C-26D2-33C7055CC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778374-9E92-D37F-7751-608CA2A83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19315-8A67-12F8-DB85-2513D00E2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55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D7D81-4BF3-FEC3-7A4C-19A26164A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CBF60-7046-61AA-684B-F54415CF2F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F9C684-F985-929F-8AE8-80CCF7E70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DBDF5-3790-617B-AA55-84F691769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3863C-9C9C-A764-58C4-C96A5C8C0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77FCB-80FD-0B1F-6F46-51E91E75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7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8C4D0-22F2-9496-D1B4-65549C4CD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B012D-C66F-D406-EDBE-ED71D0EA4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C79152-10ED-80AC-47AE-413893DAF8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690C9-B628-32AE-01C0-09DCA8DB5F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114CA-04C5-C652-D588-E04BEEFE7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DBACC6-D449-F816-F091-003AD923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3C71C5-52E3-4890-B1C5-0463A48C2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0B7965-2D6C-8B4B-1A35-D31D3BF5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36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42EA0-A33F-14E6-3C14-29FC7FD14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04E011-0B53-EEDC-BD61-BEB1CA8C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C50709-15B8-B461-260D-081D9DF3A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4A4937-2A09-71FF-2BAC-DEAF7E230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9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6179E2-B6F5-1B9A-1463-A32BD8700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0DF1AA-AD9C-00DA-7EBB-10BEC2DF5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AA7E7-0623-4E65-7F5F-7A4EA0B7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6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F8B0-77F7-965A-7CBE-DAE558D7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BF25D-BD16-F03D-5C5A-E96A3DC30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EDD90A-6567-7FEF-8B71-482381CDF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31908-9661-4CA0-CE30-0646140E6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3FFD0-BB24-BD85-9F54-CBE8ED32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A3032-BE3F-E42B-B2C8-55D31B706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C98C0-41F1-C70D-7A6C-4FA6110B4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745B22-9ABA-FB76-C454-6B36617A14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4C0B17-B62B-9DBD-7C2B-37E36D089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021AC-09D2-4037-8E82-1A39BDDF4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E07C4-429A-6998-BDA5-57AAF7540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2B9EE-8CFE-4A5E-1FBA-7108B5742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34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E9DB42-1382-ACE4-BDF4-CAD8FE5FB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9553AD-0DDF-F1B9-D040-80255DD09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83BCF-662E-FFD7-2CD2-35956BB315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A75FB6-E371-7048-90F5-72D0F2820658}" type="datetimeFigureOut">
              <a:rPr lang="en-US" smtClean="0"/>
              <a:t>3/9/25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D3D36-9049-E622-F757-82BE9C0B8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9E397-D5D1-A845-A69D-AAB442D46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743011-40E2-854B-8262-C52013FA8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3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24CD7-1C2F-E781-533E-22BB62EC6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77716D-037A-942D-0D1A-36E5A056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©️ AlignOrg Solutions. Confidential.                                                                                                                                                                                                                           Differentiation By Design ®️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A073A-FD48-315B-DE73-3CC76C96C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B93D-7270-FA4A-B703-6DD208D2910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B8E91D-7BA0-99AC-B0AD-3A3F18F7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Design Criteria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7A1856-6492-6132-FEA4-1E4B8E6BD5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Template</a:t>
            </a:r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92DBDF57-0EED-1493-210C-79FE2CC8AD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025002"/>
              </p:ext>
            </p:extLst>
          </p:nvPr>
        </p:nvGraphicFramePr>
        <p:xfrm>
          <a:off x="762963" y="1096265"/>
          <a:ext cx="10666074" cy="4739546"/>
        </p:xfrm>
        <a:graphic>
          <a:graphicData uri="http://schemas.openxmlformats.org/drawingml/2006/table">
            <a:tbl>
              <a:tblPr/>
              <a:tblGrid>
                <a:gridCol w="625294">
                  <a:extLst>
                    <a:ext uri="{9D8B030D-6E8A-4147-A177-3AD203B41FA5}">
                      <a16:colId xmlns:a16="http://schemas.microsoft.com/office/drawing/2014/main" val="1758243719"/>
                    </a:ext>
                  </a:extLst>
                </a:gridCol>
                <a:gridCol w="8089837">
                  <a:extLst>
                    <a:ext uri="{9D8B030D-6E8A-4147-A177-3AD203B41FA5}">
                      <a16:colId xmlns:a16="http://schemas.microsoft.com/office/drawing/2014/main" val="2718337855"/>
                    </a:ext>
                  </a:extLst>
                </a:gridCol>
                <a:gridCol w="1950943">
                  <a:extLst>
                    <a:ext uri="{9D8B030D-6E8A-4147-A177-3AD203B41FA5}">
                      <a16:colId xmlns:a16="http://schemas.microsoft.com/office/drawing/2014/main" val="1971152684"/>
                    </a:ext>
                  </a:extLst>
                </a:gridCol>
              </a:tblGrid>
              <a:tr h="311394">
                <a:tc gridSpan="3">
                  <a:txBody>
                    <a:bodyPr/>
                    <a:lstStyle/>
                    <a:p>
                      <a:pPr marL="0" indent="0" algn="ctr" fontAlgn="base">
                        <a:buFontTx/>
                        <a:buNone/>
                      </a:pPr>
                      <a:r>
                        <a:rPr lang="en-US" sz="1600" b="0" i="0">
                          <a:solidFill>
                            <a:schemeClr val="bg1"/>
                          </a:solidFill>
                          <a:effectLst/>
                        </a:rPr>
                        <a:t>The new design will be a success if it…</a:t>
                      </a: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>
                        <a:solidFill>
                          <a:srgbClr val="1B2226"/>
                        </a:solidFill>
                        <a:effectLst/>
                      </a:endParaRPr>
                    </a:p>
                  </a:txBody>
                  <a:tcPr marL="50882" marR="50882" marT="25441" marB="25441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6638"/>
                  </a:ext>
                </a:extLst>
              </a:tr>
              <a:tr h="771446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600" b="1" i="0" u="none" strike="noStrike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</a:rPr>
                        <a:t>#</a:t>
                      </a:r>
                      <a:r>
                        <a:rPr lang="en-US" sz="1600" b="0" i="0" dirty="0">
                          <a:solidFill>
                            <a:srgbClr val="4D4852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600" b="0" i="0" dirty="0">
                        <a:solidFill>
                          <a:srgbClr val="4D4852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Design Criteria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Meaningful, Applicable, Measurable</a:t>
                      </a:r>
                      <a:r>
                        <a:rPr lang="en-US" sz="13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3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Satisfied?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600" b="0" i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en-US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Yes, No; Relevant design choices</a:t>
                      </a:r>
                      <a:r>
                        <a:rPr lang="en-US" sz="1300" b="0" i="0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​</a:t>
                      </a: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550514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979677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3160518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230806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950590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309816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238034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459687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378542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9471629"/>
                  </a:ext>
                </a:extLst>
              </a:tr>
              <a:tr h="365422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600" b="1" i="0" dirty="0">
                          <a:solidFill>
                            <a:srgbClr val="1B2226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67780" marR="67780" marT="33890" marB="33890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endParaRPr lang="en-US" sz="1600" b="0" i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21807" marR="121807" marT="60904" marB="60904" anchor="ctr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>
                        <a:buFont typeface="+mj-lt"/>
                        <a:buAutoNum type="arabicPeriod"/>
                      </a:pPr>
                      <a:endParaRPr lang="en-US" sz="1600" b="0" i="0" dirty="0">
                        <a:solidFill>
                          <a:srgbClr val="1B22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80" marR="67780" marT="33890" marB="33890">
                    <a:lnL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8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6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099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349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</Words>
  <Application>Microsoft Macintosh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Design Criteria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Somogyi</dc:creator>
  <cp:lastModifiedBy>Ashley Somogyi</cp:lastModifiedBy>
  <cp:revision>1</cp:revision>
  <dcterms:created xsi:type="dcterms:W3CDTF">2025-03-09T17:13:33Z</dcterms:created>
  <dcterms:modified xsi:type="dcterms:W3CDTF">2025-03-09T17:14:48Z</dcterms:modified>
</cp:coreProperties>
</file>