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68" r:id="rId2"/>
    <p:sldMasterId id="2147483677" r:id="rId3"/>
    <p:sldMasterId id="2147483688" r:id="rId4"/>
  </p:sldMasterIdLst>
  <p:notesMasterIdLst>
    <p:notesMasterId r:id="rId15"/>
  </p:notesMasterIdLst>
  <p:sldIdLst>
    <p:sldId id="274" r:id="rId5"/>
    <p:sldId id="2147480586" r:id="rId6"/>
    <p:sldId id="2147480585" r:id="rId7"/>
    <p:sldId id="2147480896" r:id="rId8"/>
    <p:sldId id="2147480897" r:id="rId9"/>
    <p:sldId id="2147480886" r:id="rId10"/>
    <p:sldId id="2147480879" r:id="rId11"/>
    <p:sldId id="2147480900" r:id="rId12"/>
    <p:sldId id="2147480901" r:id="rId13"/>
    <p:sldId id="28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F1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638"/>
    <p:restoredTop sz="90479"/>
  </p:normalViewPr>
  <p:slideViewPr>
    <p:cSldViewPr snapToGrid="0">
      <p:cViewPr>
        <p:scale>
          <a:sx n="129" d="100"/>
          <a:sy n="129" d="100"/>
        </p:scale>
        <p:origin x="62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0554B1-310B-6B49-9C42-DA21D1B6793C}" type="doc">
      <dgm:prSet loTypeId="urn:microsoft.com/office/officeart/2005/8/layout/target3" loCatId="" qsTypeId="urn:microsoft.com/office/officeart/2005/8/quickstyle/simple1" qsCatId="simple" csTypeId="urn:microsoft.com/office/officeart/2005/8/colors/accent1_2" csCatId="accent1" phldr="1"/>
      <dgm:spPr/>
      <dgm:t>
        <a:bodyPr/>
        <a:lstStyle/>
        <a:p>
          <a:endParaRPr lang="en-US"/>
        </a:p>
      </dgm:t>
    </dgm:pt>
    <dgm:pt modelId="{51C34A5F-3699-624B-AD9D-117BFEC32D4B}">
      <dgm:prSet phldrT="[Text]"/>
      <dgm:spPr>
        <a:ln>
          <a:solidFill>
            <a:schemeClr val="accent5"/>
          </a:solidFill>
        </a:ln>
      </dgm:spPr>
      <dgm:t>
        <a:bodyPr/>
        <a:lstStyle/>
        <a:p>
          <a:r>
            <a:rPr lang="en-US" dirty="0"/>
            <a:t>Micro Alignment</a:t>
          </a:r>
        </a:p>
      </dgm:t>
    </dgm:pt>
    <dgm:pt modelId="{A9150F4A-D052-A94A-A52E-888C760A545E}" type="parTrans" cxnId="{19DFD4A4-4454-9249-BD4B-047F37AD7E01}">
      <dgm:prSet/>
      <dgm:spPr/>
      <dgm:t>
        <a:bodyPr/>
        <a:lstStyle/>
        <a:p>
          <a:endParaRPr lang="en-US"/>
        </a:p>
      </dgm:t>
    </dgm:pt>
    <dgm:pt modelId="{5F0D2F9D-2E31-1344-B0C5-C84686699F34}" type="sibTrans" cxnId="{19DFD4A4-4454-9249-BD4B-047F37AD7E01}">
      <dgm:prSet/>
      <dgm:spPr/>
      <dgm:t>
        <a:bodyPr/>
        <a:lstStyle/>
        <a:p>
          <a:endParaRPr lang="en-US"/>
        </a:p>
      </dgm:t>
    </dgm:pt>
    <dgm:pt modelId="{687FF045-7A1E-C740-AAF7-F68DFC643B97}">
      <dgm:prSet phldrT="[Text]"/>
      <dgm:spPr/>
      <dgm:t>
        <a:bodyPr/>
        <a:lstStyle/>
        <a:p>
          <a:r>
            <a:rPr lang="en-US" b="1" dirty="0"/>
            <a:t>What</a:t>
          </a:r>
          <a:r>
            <a:rPr lang="en-US" dirty="0"/>
            <a:t>: A </a:t>
          </a:r>
          <a:r>
            <a:rPr lang="en-US" u="sng" dirty="0">
              <a:solidFill>
                <a:schemeClr val="tx2"/>
              </a:solidFill>
            </a:rPr>
            <a:t>deliberate decision </a:t>
          </a:r>
          <a:r>
            <a:rPr lang="en-US" dirty="0"/>
            <a:t>on how to align elements of the organization. </a:t>
          </a:r>
        </a:p>
      </dgm:t>
    </dgm:pt>
    <dgm:pt modelId="{13222A9E-A3E8-3943-BA18-6D9B39EC4A48}" type="parTrans" cxnId="{5B54A974-B1D4-CF4D-B466-FCC542844D05}">
      <dgm:prSet/>
      <dgm:spPr/>
      <dgm:t>
        <a:bodyPr/>
        <a:lstStyle/>
        <a:p>
          <a:endParaRPr lang="en-US"/>
        </a:p>
      </dgm:t>
    </dgm:pt>
    <dgm:pt modelId="{BA20A161-D3EF-4E46-94F6-9F0F0898F723}" type="sibTrans" cxnId="{5B54A974-B1D4-CF4D-B466-FCC542844D05}">
      <dgm:prSet/>
      <dgm:spPr/>
      <dgm:t>
        <a:bodyPr/>
        <a:lstStyle/>
        <a:p>
          <a:endParaRPr lang="en-US"/>
        </a:p>
      </dgm:t>
    </dgm:pt>
    <dgm:pt modelId="{13DC25FB-B09C-F745-BE6D-0B73542B5173}">
      <dgm:prSet phldrT="[Text]"/>
      <dgm:spPr/>
      <dgm:t>
        <a:bodyPr/>
        <a:lstStyle/>
        <a:p>
          <a:r>
            <a:rPr lang="en-US" b="1" dirty="0"/>
            <a:t>How to Identify</a:t>
          </a:r>
          <a:r>
            <a:rPr lang="en-US" dirty="0"/>
            <a:t>: Emerges through structured design sessions </a:t>
          </a:r>
        </a:p>
      </dgm:t>
    </dgm:pt>
    <dgm:pt modelId="{957B9EF6-2845-1246-AF88-03CF04A42816}" type="parTrans" cxnId="{8CBE912A-8769-644B-9E27-302F382751F9}">
      <dgm:prSet/>
      <dgm:spPr/>
      <dgm:t>
        <a:bodyPr/>
        <a:lstStyle/>
        <a:p>
          <a:endParaRPr lang="en-US"/>
        </a:p>
      </dgm:t>
    </dgm:pt>
    <dgm:pt modelId="{28CE0BC8-766A-3D4C-9D3B-FDB3C4167FC9}" type="sibTrans" cxnId="{8CBE912A-8769-644B-9E27-302F382751F9}">
      <dgm:prSet/>
      <dgm:spPr/>
      <dgm:t>
        <a:bodyPr/>
        <a:lstStyle/>
        <a:p>
          <a:endParaRPr lang="en-US"/>
        </a:p>
      </dgm:t>
    </dgm:pt>
    <dgm:pt modelId="{AD8DC14B-257D-CE47-B833-5A273F9F4083}">
      <dgm:prSet phldrT="[Text]"/>
      <dgm:spPr>
        <a:ln>
          <a:solidFill>
            <a:schemeClr val="tx2"/>
          </a:solidFill>
        </a:ln>
      </dgm:spPr>
      <dgm:t>
        <a:bodyPr/>
        <a:lstStyle/>
        <a:p>
          <a:r>
            <a:rPr lang="en-US" dirty="0"/>
            <a:t>Macro Shifts</a:t>
          </a:r>
        </a:p>
      </dgm:t>
    </dgm:pt>
    <dgm:pt modelId="{B2F4539E-5886-DD41-B418-7CABE782B246}" type="parTrans" cxnId="{5F93E815-9A8A-8040-AC9C-A673D52D0D3F}">
      <dgm:prSet/>
      <dgm:spPr/>
      <dgm:t>
        <a:bodyPr/>
        <a:lstStyle/>
        <a:p>
          <a:endParaRPr lang="en-US"/>
        </a:p>
      </dgm:t>
    </dgm:pt>
    <dgm:pt modelId="{F16EBEED-12F3-3F47-89F8-C91169FA02DB}" type="sibTrans" cxnId="{5F93E815-9A8A-8040-AC9C-A673D52D0D3F}">
      <dgm:prSet/>
      <dgm:spPr/>
      <dgm:t>
        <a:bodyPr/>
        <a:lstStyle/>
        <a:p>
          <a:endParaRPr lang="en-US"/>
        </a:p>
      </dgm:t>
    </dgm:pt>
    <dgm:pt modelId="{F78AE8E3-0B3A-224D-BC37-C322385BE481}">
      <dgm:prSet phldrT="[Text]"/>
      <dgm:spPr/>
      <dgm:t>
        <a:bodyPr/>
        <a:lstStyle/>
        <a:p>
          <a:r>
            <a:rPr lang="en-US" b="1" dirty="0"/>
            <a:t>What</a:t>
          </a:r>
          <a:r>
            <a:rPr lang="en-US" dirty="0"/>
            <a:t>: A </a:t>
          </a:r>
          <a:r>
            <a:rPr lang="en-US" u="sng" dirty="0">
              <a:solidFill>
                <a:schemeClr val="tx2"/>
              </a:solidFill>
            </a:rPr>
            <a:t>fundamental change</a:t>
          </a:r>
          <a:r>
            <a:rPr lang="en-US" dirty="0"/>
            <a:t> in how the enterprise creates value or operates</a:t>
          </a:r>
        </a:p>
      </dgm:t>
    </dgm:pt>
    <dgm:pt modelId="{858E6860-99AA-D94D-BAD6-833CA3EF81BA}" type="parTrans" cxnId="{983749D8-21E3-5D47-87E3-02827AFA53A1}">
      <dgm:prSet/>
      <dgm:spPr/>
      <dgm:t>
        <a:bodyPr/>
        <a:lstStyle/>
        <a:p>
          <a:endParaRPr lang="en-US"/>
        </a:p>
      </dgm:t>
    </dgm:pt>
    <dgm:pt modelId="{9BABBB79-3477-2C48-8C51-C721FDBB1CBC}" type="sibTrans" cxnId="{983749D8-21E3-5D47-87E3-02827AFA53A1}">
      <dgm:prSet/>
      <dgm:spPr/>
      <dgm:t>
        <a:bodyPr/>
        <a:lstStyle/>
        <a:p>
          <a:endParaRPr lang="en-US"/>
        </a:p>
      </dgm:t>
    </dgm:pt>
    <dgm:pt modelId="{3C4F4FF4-B955-6644-AB50-1F535A08130B}">
      <dgm:prSet phldrT="[Text]"/>
      <dgm:spPr/>
      <dgm:t>
        <a:bodyPr/>
        <a:lstStyle/>
        <a:p>
          <a:r>
            <a:rPr lang="en-US" b="1" dirty="0"/>
            <a:t>How to Identify </a:t>
          </a:r>
          <a:r>
            <a:rPr lang="en-US" dirty="0"/>
            <a:t>: Outputs of the Macro Design key shifts</a:t>
          </a:r>
        </a:p>
      </dgm:t>
    </dgm:pt>
    <dgm:pt modelId="{5CC4A2B8-2C92-6242-B640-72225F0D0BBE}" type="parTrans" cxnId="{12904D47-31C2-6B4C-B67B-FE6618176878}">
      <dgm:prSet/>
      <dgm:spPr/>
      <dgm:t>
        <a:bodyPr/>
        <a:lstStyle/>
        <a:p>
          <a:endParaRPr lang="en-US"/>
        </a:p>
      </dgm:t>
    </dgm:pt>
    <dgm:pt modelId="{CF654E4C-77A7-2A44-9C6D-59521DC5ECDB}" type="sibTrans" cxnId="{12904D47-31C2-6B4C-B67B-FE6618176878}">
      <dgm:prSet/>
      <dgm:spPr/>
      <dgm:t>
        <a:bodyPr/>
        <a:lstStyle/>
        <a:p>
          <a:endParaRPr lang="en-US"/>
        </a:p>
      </dgm:t>
    </dgm:pt>
    <dgm:pt modelId="{BF2324AD-14CA-B644-AAB0-60C87F9B2251}">
      <dgm:prSet phldrT="[Text]"/>
      <dgm:spPr/>
      <dgm:t>
        <a:bodyPr/>
        <a:lstStyle/>
        <a:p>
          <a:r>
            <a:rPr lang="en-US" dirty="0"/>
            <a:t>Activation Activities</a:t>
          </a:r>
        </a:p>
      </dgm:t>
    </dgm:pt>
    <dgm:pt modelId="{96F1B372-F798-E748-889B-CB4412AAF211}" type="parTrans" cxnId="{11ABAF0E-279C-684B-ACAE-BC194B0AA6E4}">
      <dgm:prSet/>
      <dgm:spPr/>
      <dgm:t>
        <a:bodyPr/>
        <a:lstStyle/>
        <a:p>
          <a:endParaRPr lang="en-US"/>
        </a:p>
      </dgm:t>
    </dgm:pt>
    <dgm:pt modelId="{50BBBAB6-7A84-DA43-ABDE-D44BB7E566EF}" type="sibTrans" cxnId="{11ABAF0E-279C-684B-ACAE-BC194B0AA6E4}">
      <dgm:prSet/>
      <dgm:spPr/>
      <dgm:t>
        <a:bodyPr/>
        <a:lstStyle/>
        <a:p>
          <a:endParaRPr lang="en-US"/>
        </a:p>
      </dgm:t>
    </dgm:pt>
    <dgm:pt modelId="{B778B786-7BE9-FA42-87A4-4C645EAA0839}">
      <dgm:prSet phldrT="[Text]"/>
      <dgm:spPr/>
      <dgm:t>
        <a:bodyPr/>
        <a:lstStyle/>
        <a:p>
          <a:r>
            <a:rPr lang="en-US" b="1" dirty="0"/>
            <a:t>What</a:t>
          </a:r>
          <a:r>
            <a:rPr lang="en-US" dirty="0"/>
            <a:t>: </a:t>
          </a:r>
          <a:r>
            <a:rPr lang="en-US" u="sng" dirty="0">
              <a:solidFill>
                <a:schemeClr val="tx2"/>
              </a:solidFill>
            </a:rPr>
            <a:t>Concrete actions </a:t>
          </a:r>
          <a:r>
            <a:rPr lang="en-US" dirty="0"/>
            <a:t>to implement a design choice</a:t>
          </a:r>
        </a:p>
      </dgm:t>
    </dgm:pt>
    <dgm:pt modelId="{ABC5BCA4-88FA-3C4E-9064-951C3BCD758F}" type="parTrans" cxnId="{BDE8E35B-3BFE-1749-B3BF-51F478CCECD6}">
      <dgm:prSet/>
      <dgm:spPr/>
      <dgm:t>
        <a:bodyPr/>
        <a:lstStyle/>
        <a:p>
          <a:endParaRPr lang="en-US"/>
        </a:p>
      </dgm:t>
    </dgm:pt>
    <dgm:pt modelId="{D6EB753C-71AF-8C40-B026-E73CCA495464}" type="sibTrans" cxnId="{BDE8E35B-3BFE-1749-B3BF-51F478CCECD6}">
      <dgm:prSet/>
      <dgm:spPr/>
      <dgm:t>
        <a:bodyPr/>
        <a:lstStyle/>
        <a:p>
          <a:endParaRPr lang="en-US"/>
        </a:p>
      </dgm:t>
    </dgm:pt>
    <dgm:pt modelId="{42CD2D4C-0A4F-004D-A9BE-885CC76FEA2D}">
      <dgm:prSet phldrT="[Text]"/>
      <dgm:spPr/>
      <dgm:t>
        <a:bodyPr/>
        <a:lstStyle/>
        <a:p>
          <a:r>
            <a:rPr lang="en-US" b="1" dirty="0"/>
            <a:t>How to Identify</a:t>
          </a:r>
          <a:r>
            <a:rPr lang="en-US" dirty="0"/>
            <a:t>: Derived by asking, </a:t>
          </a:r>
          <a:r>
            <a:rPr lang="en-US" i="1" dirty="0"/>
            <a:t>“What must be true for this choice to work?”</a:t>
          </a:r>
          <a:endParaRPr lang="en-US" dirty="0"/>
        </a:p>
      </dgm:t>
    </dgm:pt>
    <dgm:pt modelId="{238F4D0B-DB8F-4742-9679-E317C116E897}" type="parTrans" cxnId="{728AD8E0-271F-9246-904C-C06BF394C4E1}">
      <dgm:prSet/>
      <dgm:spPr/>
      <dgm:t>
        <a:bodyPr/>
        <a:lstStyle/>
        <a:p>
          <a:endParaRPr lang="en-US"/>
        </a:p>
      </dgm:t>
    </dgm:pt>
    <dgm:pt modelId="{B3BA1354-7C5A-A94A-A2A6-6CCAD21A689D}" type="sibTrans" cxnId="{728AD8E0-271F-9246-904C-C06BF394C4E1}">
      <dgm:prSet/>
      <dgm:spPr/>
      <dgm:t>
        <a:bodyPr/>
        <a:lstStyle/>
        <a:p>
          <a:endParaRPr lang="en-US"/>
        </a:p>
      </dgm:t>
    </dgm:pt>
    <dgm:pt modelId="{B9D5658E-9D8A-2447-811C-367D19F89EDF}">
      <dgm:prSet phldrT="[Text]"/>
      <dgm:spPr/>
      <dgm:t>
        <a:bodyPr/>
        <a:lstStyle/>
        <a:p>
          <a:r>
            <a:rPr lang="en-US" b="1" dirty="0"/>
            <a:t>Why it Matters:</a:t>
          </a:r>
          <a:r>
            <a:rPr lang="en-US" dirty="0"/>
            <a:t> It’s the execution arm – </a:t>
          </a:r>
          <a:r>
            <a:rPr lang="en-US" dirty="0">
              <a:solidFill>
                <a:schemeClr val="tx2"/>
              </a:solidFill>
            </a:rPr>
            <a:t>moves the design from PowerPoint to real operations</a:t>
          </a:r>
          <a:r>
            <a:rPr lang="en-US" dirty="0"/>
            <a:t>.</a:t>
          </a:r>
        </a:p>
      </dgm:t>
    </dgm:pt>
    <dgm:pt modelId="{2724E398-394F-E940-B97B-EB32BC93AB89}" type="parTrans" cxnId="{565645C9-87FC-4D41-885B-7D801225C642}">
      <dgm:prSet/>
      <dgm:spPr/>
      <dgm:t>
        <a:bodyPr/>
        <a:lstStyle/>
        <a:p>
          <a:endParaRPr lang="en-US"/>
        </a:p>
      </dgm:t>
    </dgm:pt>
    <dgm:pt modelId="{A613720E-C2C3-1E47-938A-FAAA124B0A64}" type="sibTrans" cxnId="{565645C9-87FC-4D41-885B-7D801225C642}">
      <dgm:prSet/>
      <dgm:spPr/>
      <dgm:t>
        <a:bodyPr/>
        <a:lstStyle/>
        <a:p>
          <a:endParaRPr lang="en-US"/>
        </a:p>
      </dgm:t>
    </dgm:pt>
    <dgm:pt modelId="{4E3651CF-F322-8344-B8DD-A2A9CB4A575A}">
      <dgm:prSet phldrT="[Text]"/>
      <dgm:spPr/>
      <dgm:t>
        <a:bodyPr/>
        <a:lstStyle/>
        <a:p>
          <a:r>
            <a:rPr lang="en-US" b="1" dirty="0"/>
            <a:t>Why it Matters</a:t>
          </a:r>
          <a:r>
            <a:rPr lang="en-US" dirty="0"/>
            <a:t>: It sets the enterprise-wide direction – </a:t>
          </a:r>
          <a:r>
            <a:rPr lang="en-US" dirty="0">
              <a:solidFill>
                <a:schemeClr val="tx2"/>
              </a:solidFill>
            </a:rPr>
            <a:t>all design and activation choices must align to it</a:t>
          </a:r>
          <a:r>
            <a:rPr lang="en-US" dirty="0"/>
            <a:t>.</a:t>
          </a:r>
        </a:p>
      </dgm:t>
    </dgm:pt>
    <dgm:pt modelId="{0FABEF93-EB8A-2D45-B432-986DFE0471DF}" type="parTrans" cxnId="{9C4298B7-7568-7447-A375-7E3B79FB10AB}">
      <dgm:prSet/>
      <dgm:spPr/>
      <dgm:t>
        <a:bodyPr/>
        <a:lstStyle/>
        <a:p>
          <a:endParaRPr lang="en-US"/>
        </a:p>
      </dgm:t>
    </dgm:pt>
    <dgm:pt modelId="{84045654-3E3B-194A-B1D6-F5020B58D47E}" type="sibTrans" cxnId="{9C4298B7-7568-7447-A375-7E3B79FB10AB}">
      <dgm:prSet/>
      <dgm:spPr/>
      <dgm:t>
        <a:bodyPr/>
        <a:lstStyle/>
        <a:p>
          <a:endParaRPr lang="en-US"/>
        </a:p>
      </dgm:t>
    </dgm:pt>
    <dgm:pt modelId="{ACEE545C-FEC9-4F45-8312-121CF246FDBF}">
      <dgm:prSet phldrT="[Text]"/>
      <dgm:spPr/>
      <dgm:t>
        <a:bodyPr/>
        <a:lstStyle/>
        <a:p>
          <a:r>
            <a:rPr lang="en-US" b="1" dirty="0"/>
            <a:t>Why it Matters</a:t>
          </a:r>
          <a:r>
            <a:rPr lang="en-US" dirty="0"/>
            <a:t>: </a:t>
          </a:r>
          <a:r>
            <a:rPr lang="en-US" dirty="0">
              <a:solidFill>
                <a:schemeClr val="tx2"/>
              </a:solidFill>
            </a:rPr>
            <a:t>It’s the blueprint </a:t>
          </a:r>
          <a:r>
            <a:rPr lang="en-US" dirty="0"/>
            <a:t>– defines how the organization will operate to enable the strategy.</a:t>
          </a:r>
        </a:p>
      </dgm:t>
    </dgm:pt>
    <dgm:pt modelId="{8D9A24A0-2B85-0541-B55F-4737A6E0432C}" type="parTrans" cxnId="{378399B0-AE73-044E-B1F4-E349AAE8BB08}">
      <dgm:prSet/>
      <dgm:spPr/>
      <dgm:t>
        <a:bodyPr/>
        <a:lstStyle/>
        <a:p>
          <a:endParaRPr lang="en-US"/>
        </a:p>
      </dgm:t>
    </dgm:pt>
    <dgm:pt modelId="{15F8E31D-93C0-144D-A220-FC77720A2DF8}" type="sibTrans" cxnId="{378399B0-AE73-044E-B1F4-E349AAE8BB08}">
      <dgm:prSet/>
      <dgm:spPr/>
      <dgm:t>
        <a:bodyPr/>
        <a:lstStyle/>
        <a:p>
          <a:endParaRPr lang="en-US"/>
        </a:p>
      </dgm:t>
    </dgm:pt>
    <dgm:pt modelId="{7947D522-EF2F-0242-99C2-B494CF87F93B}">
      <dgm:prSet phldrT="[Text]"/>
      <dgm:spPr/>
      <dgm:t>
        <a:bodyPr/>
        <a:lstStyle/>
        <a:p>
          <a:r>
            <a:rPr lang="en-US" b="1" dirty="0"/>
            <a:t>What</a:t>
          </a:r>
          <a:r>
            <a:rPr lang="en-US" dirty="0"/>
            <a:t>: A localized change in how a team, function, or region works within the broader design</a:t>
          </a:r>
        </a:p>
      </dgm:t>
    </dgm:pt>
    <dgm:pt modelId="{2317661E-5632-3F43-926E-A5C48DCBE2E7}" type="parTrans" cxnId="{4046F9F4-B49D-8B46-93CE-8BFC3560E2DA}">
      <dgm:prSet/>
      <dgm:spPr/>
      <dgm:t>
        <a:bodyPr/>
        <a:lstStyle/>
        <a:p>
          <a:endParaRPr lang="en-US"/>
        </a:p>
      </dgm:t>
    </dgm:pt>
    <dgm:pt modelId="{8F3EEC77-B988-214B-8E0E-2B2396656C46}" type="sibTrans" cxnId="{4046F9F4-B49D-8B46-93CE-8BFC3560E2DA}">
      <dgm:prSet/>
      <dgm:spPr/>
      <dgm:t>
        <a:bodyPr/>
        <a:lstStyle/>
        <a:p>
          <a:endParaRPr lang="en-US"/>
        </a:p>
      </dgm:t>
    </dgm:pt>
    <dgm:pt modelId="{F45AABFE-0DAA-5846-BDCA-076CCAD0B956}">
      <dgm:prSet phldrT="[Text]"/>
      <dgm:spPr/>
      <dgm:t>
        <a:bodyPr/>
        <a:lstStyle/>
        <a:p>
          <a:r>
            <a:rPr lang="en-US" b="1" dirty="0"/>
            <a:t>How to Identify</a:t>
          </a:r>
          <a:r>
            <a:rPr lang="en-US" dirty="0"/>
            <a:t>: Found in team-level adjustments</a:t>
          </a:r>
        </a:p>
      </dgm:t>
    </dgm:pt>
    <dgm:pt modelId="{B6FDC56C-A6E5-D440-B748-C955DA8497F5}" type="parTrans" cxnId="{271FD4C7-7438-0342-B636-D961D44C89EF}">
      <dgm:prSet/>
      <dgm:spPr/>
      <dgm:t>
        <a:bodyPr/>
        <a:lstStyle/>
        <a:p>
          <a:endParaRPr lang="en-US"/>
        </a:p>
      </dgm:t>
    </dgm:pt>
    <dgm:pt modelId="{43CBCAF2-3EB0-C04E-B20F-B9E4BCF7A68C}" type="sibTrans" cxnId="{271FD4C7-7438-0342-B636-D961D44C89EF}">
      <dgm:prSet/>
      <dgm:spPr/>
      <dgm:t>
        <a:bodyPr/>
        <a:lstStyle/>
        <a:p>
          <a:endParaRPr lang="en-US"/>
        </a:p>
      </dgm:t>
    </dgm:pt>
    <dgm:pt modelId="{6DA1FB5A-9BCC-BE4B-99DE-E8CF95B3C9F8}">
      <dgm:prSet phldrT="[Text]"/>
      <dgm:spPr/>
      <dgm:t>
        <a:bodyPr/>
        <a:lstStyle/>
        <a:p>
          <a:r>
            <a:rPr lang="en-US" b="1" dirty="0"/>
            <a:t>Why it Matters</a:t>
          </a:r>
          <a:r>
            <a:rPr lang="en-US" dirty="0"/>
            <a:t>:  It’s the translation layer – turns big-picture organizing choices into practical reality.</a:t>
          </a:r>
        </a:p>
      </dgm:t>
    </dgm:pt>
    <dgm:pt modelId="{CA23B1B5-7CD1-0648-BE8C-0CD1B380258B}" type="parTrans" cxnId="{DADA7D86-5857-2B45-90C0-BC46F3F803E3}">
      <dgm:prSet/>
      <dgm:spPr/>
      <dgm:t>
        <a:bodyPr/>
        <a:lstStyle/>
        <a:p>
          <a:endParaRPr lang="en-US"/>
        </a:p>
      </dgm:t>
    </dgm:pt>
    <dgm:pt modelId="{77F75B78-77CB-F341-9010-E148CC129698}" type="sibTrans" cxnId="{DADA7D86-5857-2B45-90C0-BC46F3F803E3}">
      <dgm:prSet/>
      <dgm:spPr/>
      <dgm:t>
        <a:bodyPr/>
        <a:lstStyle/>
        <a:p>
          <a:endParaRPr lang="en-US"/>
        </a:p>
      </dgm:t>
    </dgm:pt>
    <dgm:pt modelId="{11499AE1-A5EC-A148-AB3F-E3C5FF7DEACF}">
      <dgm:prSet phldrT="[Text]"/>
      <dgm:spPr>
        <a:ln>
          <a:solidFill>
            <a:schemeClr val="accent4"/>
          </a:solidFill>
        </a:ln>
      </dgm:spPr>
      <dgm:t>
        <a:bodyPr/>
        <a:lstStyle/>
        <a:p>
          <a:r>
            <a:rPr lang="en-US" dirty="0"/>
            <a:t>Organizing Choices</a:t>
          </a:r>
        </a:p>
      </dgm:t>
    </dgm:pt>
    <dgm:pt modelId="{DFFB6E63-2398-7442-B4CF-300A2A63FAE5}" type="parTrans" cxnId="{3685375D-D899-A04F-BF15-9AE5A385B26E}">
      <dgm:prSet/>
      <dgm:spPr/>
      <dgm:t>
        <a:bodyPr/>
        <a:lstStyle/>
        <a:p>
          <a:endParaRPr lang="en-US"/>
        </a:p>
      </dgm:t>
    </dgm:pt>
    <dgm:pt modelId="{3065C0E7-1337-0D42-9EBB-5AAB1D20CB1E}" type="sibTrans" cxnId="{3685375D-D899-A04F-BF15-9AE5A385B26E}">
      <dgm:prSet/>
      <dgm:spPr/>
      <dgm:t>
        <a:bodyPr/>
        <a:lstStyle/>
        <a:p>
          <a:endParaRPr lang="en-US"/>
        </a:p>
      </dgm:t>
    </dgm:pt>
    <dgm:pt modelId="{9795C9C8-6EC6-F640-9646-608652C74D31}" type="pres">
      <dgm:prSet presAssocID="{2A0554B1-310B-6B49-9C42-DA21D1B6793C}" presName="Name0" presStyleCnt="0">
        <dgm:presLayoutVars>
          <dgm:chMax val="7"/>
          <dgm:dir/>
          <dgm:animLvl val="lvl"/>
          <dgm:resizeHandles val="exact"/>
        </dgm:presLayoutVars>
      </dgm:prSet>
      <dgm:spPr/>
    </dgm:pt>
    <dgm:pt modelId="{C7075071-9186-ED48-A6F2-53953889A3C7}" type="pres">
      <dgm:prSet presAssocID="{BF2324AD-14CA-B644-AAB0-60C87F9B2251}" presName="circle1" presStyleLbl="node1" presStyleIdx="0" presStyleCnt="4"/>
      <dgm:spPr/>
    </dgm:pt>
    <dgm:pt modelId="{E91ED2E5-8767-4546-9581-1D9AA4013F91}" type="pres">
      <dgm:prSet presAssocID="{BF2324AD-14CA-B644-AAB0-60C87F9B2251}" presName="space" presStyleCnt="0"/>
      <dgm:spPr/>
    </dgm:pt>
    <dgm:pt modelId="{1640A822-2098-6248-ADC6-D36382CAAF9E}" type="pres">
      <dgm:prSet presAssocID="{BF2324AD-14CA-B644-AAB0-60C87F9B2251}" presName="rect1" presStyleLbl="alignAcc1" presStyleIdx="0" presStyleCnt="4"/>
      <dgm:spPr/>
    </dgm:pt>
    <dgm:pt modelId="{FC526C03-CCD9-C944-8202-CA53ACFC5457}" type="pres">
      <dgm:prSet presAssocID="{51C34A5F-3699-624B-AD9D-117BFEC32D4B}" presName="vertSpace2" presStyleLbl="node1" presStyleIdx="0" presStyleCnt="4"/>
      <dgm:spPr/>
    </dgm:pt>
    <dgm:pt modelId="{9DC72E92-C40F-DE4C-A5D6-BCA886065C62}" type="pres">
      <dgm:prSet presAssocID="{51C34A5F-3699-624B-AD9D-117BFEC32D4B}" presName="circle2" presStyleLbl="node1" presStyleIdx="1" presStyleCnt="4"/>
      <dgm:spPr>
        <a:solidFill>
          <a:schemeClr val="accent5"/>
        </a:solidFill>
      </dgm:spPr>
    </dgm:pt>
    <dgm:pt modelId="{EBF3376B-73C4-104B-81E9-44A7F0A1FC04}" type="pres">
      <dgm:prSet presAssocID="{51C34A5F-3699-624B-AD9D-117BFEC32D4B}" presName="rect2" presStyleLbl="alignAcc1" presStyleIdx="1" presStyleCnt="4"/>
      <dgm:spPr/>
    </dgm:pt>
    <dgm:pt modelId="{F0405881-F568-EC4D-84C1-91701C8E6191}" type="pres">
      <dgm:prSet presAssocID="{11499AE1-A5EC-A148-AB3F-E3C5FF7DEACF}" presName="vertSpace3" presStyleLbl="node1" presStyleIdx="1" presStyleCnt="4"/>
      <dgm:spPr/>
    </dgm:pt>
    <dgm:pt modelId="{34CA45A5-9A1F-9849-8A26-F9ABCD65EC13}" type="pres">
      <dgm:prSet presAssocID="{11499AE1-A5EC-A148-AB3F-E3C5FF7DEACF}" presName="circle3" presStyleLbl="node1" presStyleIdx="2" presStyleCnt="4"/>
      <dgm:spPr>
        <a:solidFill>
          <a:schemeClr val="accent4"/>
        </a:solidFill>
      </dgm:spPr>
    </dgm:pt>
    <dgm:pt modelId="{B07EA2A1-5AB0-3E4B-B8A1-55C4BFA64F23}" type="pres">
      <dgm:prSet presAssocID="{11499AE1-A5EC-A148-AB3F-E3C5FF7DEACF}" presName="rect3" presStyleLbl="alignAcc1" presStyleIdx="2" presStyleCnt="4"/>
      <dgm:spPr/>
    </dgm:pt>
    <dgm:pt modelId="{44BAE48B-BCE7-7545-9958-DD1A26F0762C}" type="pres">
      <dgm:prSet presAssocID="{AD8DC14B-257D-CE47-B833-5A273F9F4083}" presName="vertSpace4" presStyleLbl="node1" presStyleIdx="2" presStyleCnt="4"/>
      <dgm:spPr/>
    </dgm:pt>
    <dgm:pt modelId="{F712B73E-C05F-FE4D-8114-06AB69CCD5F4}" type="pres">
      <dgm:prSet presAssocID="{AD8DC14B-257D-CE47-B833-5A273F9F4083}" presName="circle4" presStyleLbl="node1" presStyleIdx="3" presStyleCnt="4"/>
      <dgm:spPr>
        <a:solidFill>
          <a:schemeClr val="tx2"/>
        </a:solidFill>
      </dgm:spPr>
    </dgm:pt>
    <dgm:pt modelId="{7005560C-A537-3C4B-BBDC-F0338FDE21DC}" type="pres">
      <dgm:prSet presAssocID="{AD8DC14B-257D-CE47-B833-5A273F9F4083}" presName="rect4" presStyleLbl="alignAcc1" presStyleIdx="3" presStyleCnt="4"/>
      <dgm:spPr/>
    </dgm:pt>
    <dgm:pt modelId="{733D90E3-B4A5-ED4D-BEBE-2A8910ACC883}" type="pres">
      <dgm:prSet presAssocID="{BF2324AD-14CA-B644-AAB0-60C87F9B2251}" presName="rect1ParTx" presStyleLbl="alignAcc1" presStyleIdx="3" presStyleCnt="4">
        <dgm:presLayoutVars>
          <dgm:chMax val="1"/>
          <dgm:bulletEnabled val="1"/>
        </dgm:presLayoutVars>
      </dgm:prSet>
      <dgm:spPr/>
    </dgm:pt>
    <dgm:pt modelId="{EDF5460D-8A41-8946-9E70-E7F30B9CD409}" type="pres">
      <dgm:prSet presAssocID="{BF2324AD-14CA-B644-AAB0-60C87F9B2251}" presName="rect1ChTx" presStyleLbl="alignAcc1" presStyleIdx="3" presStyleCnt="4">
        <dgm:presLayoutVars>
          <dgm:bulletEnabled val="1"/>
        </dgm:presLayoutVars>
      </dgm:prSet>
      <dgm:spPr/>
    </dgm:pt>
    <dgm:pt modelId="{13447292-6EC2-E947-ADF5-FCC6E96BBF1A}" type="pres">
      <dgm:prSet presAssocID="{51C34A5F-3699-624B-AD9D-117BFEC32D4B}" presName="rect2ParTx" presStyleLbl="alignAcc1" presStyleIdx="3" presStyleCnt="4">
        <dgm:presLayoutVars>
          <dgm:chMax val="1"/>
          <dgm:bulletEnabled val="1"/>
        </dgm:presLayoutVars>
      </dgm:prSet>
      <dgm:spPr/>
    </dgm:pt>
    <dgm:pt modelId="{ACBF5CDC-CFC9-4D4D-A2AC-888075DBCF19}" type="pres">
      <dgm:prSet presAssocID="{51C34A5F-3699-624B-AD9D-117BFEC32D4B}" presName="rect2ChTx" presStyleLbl="alignAcc1" presStyleIdx="3" presStyleCnt="4">
        <dgm:presLayoutVars>
          <dgm:bulletEnabled val="1"/>
        </dgm:presLayoutVars>
      </dgm:prSet>
      <dgm:spPr/>
    </dgm:pt>
    <dgm:pt modelId="{06612A84-91F7-F442-B9A4-E17C53CD2EED}" type="pres">
      <dgm:prSet presAssocID="{11499AE1-A5EC-A148-AB3F-E3C5FF7DEACF}" presName="rect3ParTx" presStyleLbl="alignAcc1" presStyleIdx="3" presStyleCnt="4">
        <dgm:presLayoutVars>
          <dgm:chMax val="1"/>
          <dgm:bulletEnabled val="1"/>
        </dgm:presLayoutVars>
      </dgm:prSet>
      <dgm:spPr/>
    </dgm:pt>
    <dgm:pt modelId="{6B04A68D-048F-F34D-B549-D84DBFE30C34}" type="pres">
      <dgm:prSet presAssocID="{11499AE1-A5EC-A148-AB3F-E3C5FF7DEACF}" presName="rect3ChTx" presStyleLbl="alignAcc1" presStyleIdx="3" presStyleCnt="4">
        <dgm:presLayoutVars>
          <dgm:bulletEnabled val="1"/>
        </dgm:presLayoutVars>
      </dgm:prSet>
      <dgm:spPr/>
    </dgm:pt>
    <dgm:pt modelId="{0BD4C282-44BD-974F-8FFA-962520DEF526}" type="pres">
      <dgm:prSet presAssocID="{AD8DC14B-257D-CE47-B833-5A273F9F4083}" presName="rect4ParTx" presStyleLbl="alignAcc1" presStyleIdx="3" presStyleCnt="4">
        <dgm:presLayoutVars>
          <dgm:chMax val="1"/>
          <dgm:bulletEnabled val="1"/>
        </dgm:presLayoutVars>
      </dgm:prSet>
      <dgm:spPr/>
    </dgm:pt>
    <dgm:pt modelId="{223782C7-BB0B-664C-890A-98024D072D3B}" type="pres">
      <dgm:prSet presAssocID="{AD8DC14B-257D-CE47-B833-5A273F9F4083}" presName="rect4ChTx" presStyleLbl="alignAcc1" presStyleIdx="3" presStyleCnt="4">
        <dgm:presLayoutVars>
          <dgm:bulletEnabled val="1"/>
        </dgm:presLayoutVars>
      </dgm:prSet>
      <dgm:spPr/>
    </dgm:pt>
  </dgm:ptLst>
  <dgm:cxnLst>
    <dgm:cxn modelId="{23C77C04-B136-AF44-AEE2-34107C8D7D41}" type="presOf" srcId="{3C4F4FF4-B955-6644-AB50-1F535A08130B}" destId="{223782C7-BB0B-664C-890A-98024D072D3B}" srcOrd="0" destOrd="1" presId="urn:microsoft.com/office/officeart/2005/8/layout/target3"/>
    <dgm:cxn modelId="{C6758B0A-BB73-2C43-8731-2E90342A2491}" type="presOf" srcId="{BF2324AD-14CA-B644-AAB0-60C87F9B2251}" destId="{733D90E3-B4A5-ED4D-BEBE-2A8910ACC883}" srcOrd="1" destOrd="0" presId="urn:microsoft.com/office/officeart/2005/8/layout/target3"/>
    <dgm:cxn modelId="{11ABAF0E-279C-684B-ACAE-BC194B0AA6E4}" srcId="{2A0554B1-310B-6B49-9C42-DA21D1B6793C}" destId="{BF2324AD-14CA-B644-AAB0-60C87F9B2251}" srcOrd="0" destOrd="0" parTransId="{96F1B372-F798-E748-889B-CB4412AAF211}" sibTransId="{50BBBAB6-7A84-DA43-ABDE-D44BB7E566EF}"/>
    <dgm:cxn modelId="{5F93E815-9A8A-8040-AC9C-A673D52D0D3F}" srcId="{2A0554B1-310B-6B49-9C42-DA21D1B6793C}" destId="{AD8DC14B-257D-CE47-B833-5A273F9F4083}" srcOrd="3" destOrd="0" parTransId="{B2F4539E-5886-DD41-B418-7CABE782B246}" sibTransId="{F16EBEED-12F3-3F47-89F8-C91169FA02DB}"/>
    <dgm:cxn modelId="{494C2E16-61AE-6F4E-B829-37C7598743E3}" type="presOf" srcId="{6DA1FB5A-9BCC-BE4B-99DE-E8CF95B3C9F8}" destId="{ACBF5CDC-CFC9-4D4D-A2AC-888075DBCF19}" srcOrd="0" destOrd="2" presId="urn:microsoft.com/office/officeart/2005/8/layout/target3"/>
    <dgm:cxn modelId="{6A77391A-9CDF-9C41-A128-1463DBEC6771}" type="presOf" srcId="{42CD2D4C-0A4F-004D-A9BE-885CC76FEA2D}" destId="{EDF5460D-8A41-8946-9E70-E7F30B9CD409}" srcOrd="0" destOrd="1" presId="urn:microsoft.com/office/officeart/2005/8/layout/target3"/>
    <dgm:cxn modelId="{86B5A11B-B1A3-DD40-A9AA-A348720262B7}" type="presOf" srcId="{AD8DC14B-257D-CE47-B833-5A273F9F4083}" destId="{7005560C-A537-3C4B-BBDC-F0338FDE21DC}" srcOrd="0" destOrd="0" presId="urn:microsoft.com/office/officeart/2005/8/layout/target3"/>
    <dgm:cxn modelId="{AEDD201D-9BEA-5145-AD4B-9B16001044F0}" type="presOf" srcId="{F45AABFE-0DAA-5846-BDCA-076CCAD0B956}" destId="{ACBF5CDC-CFC9-4D4D-A2AC-888075DBCF19}" srcOrd="0" destOrd="1" presId="urn:microsoft.com/office/officeart/2005/8/layout/target3"/>
    <dgm:cxn modelId="{8CBE912A-8769-644B-9E27-302F382751F9}" srcId="{11499AE1-A5EC-A148-AB3F-E3C5FF7DEACF}" destId="{13DC25FB-B09C-F745-BE6D-0B73542B5173}" srcOrd="1" destOrd="0" parTransId="{957B9EF6-2845-1246-AF88-03CF04A42816}" sibTransId="{28CE0BC8-766A-3D4C-9D3B-FDB3C4167FC9}"/>
    <dgm:cxn modelId="{CA5E8B2F-9B93-1548-B83C-D7F437B74CD8}" type="presOf" srcId="{13DC25FB-B09C-F745-BE6D-0B73542B5173}" destId="{6B04A68D-048F-F34D-B549-D84DBFE30C34}" srcOrd="0" destOrd="1" presId="urn:microsoft.com/office/officeart/2005/8/layout/target3"/>
    <dgm:cxn modelId="{5151DD35-B61E-8F4B-9929-62213912E062}" type="presOf" srcId="{4E3651CF-F322-8344-B8DD-A2A9CB4A575A}" destId="{223782C7-BB0B-664C-890A-98024D072D3B}" srcOrd="0" destOrd="2" presId="urn:microsoft.com/office/officeart/2005/8/layout/target3"/>
    <dgm:cxn modelId="{5BBAB73D-07DA-2446-99BD-EBC254FD7A7E}" type="presOf" srcId="{7947D522-EF2F-0242-99C2-B494CF87F93B}" destId="{ACBF5CDC-CFC9-4D4D-A2AC-888075DBCF19}" srcOrd="0" destOrd="0" presId="urn:microsoft.com/office/officeart/2005/8/layout/target3"/>
    <dgm:cxn modelId="{7B4B5043-29A8-054A-A403-17A6EE35E348}" type="presOf" srcId="{F78AE8E3-0B3A-224D-BC37-C322385BE481}" destId="{223782C7-BB0B-664C-890A-98024D072D3B}" srcOrd="0" destOrd="0" presId="urn:microsoft.com/office/officeart/2005/8/layout/target3"/>
    <dgm:cxn modelId="{12904D47-31C2-6B4C-B67B-FE6618176878}" srcId="{AD8DC14B-257D-CE47-B833-5A273F9F4083}" destId="{3C4F4FF4-B955-6644-AB50-1F535A08130B}" srcOrd="1" destOrd="0" parTransId="{5CC4A2B8-2C92-6242-B640-72225F0D0BBE}" sibTransId="{CF654E4C-77A7-2A44-9C6D-59521DC5ECDB}"/>
    <dgm:cxn modelId="{809CA15B-BD76-F649-8FFD-D1DBC1EA2F12}" type="presOf" srcId="{51C34A5F-3699-624B-AD9D-117BFEC32D4B}" destId="{13447292-6EC2-E947-ADF5-FCC6E96BBF1A}" srcOrd="1" destOrd="0" presId="urn:microsoft.com/office/officeart/2005/8/layout/target3"/>
    <dgm:cxn modelId="{BDE8E35B-3BFE-1749-B3BF-51F478CCECD6}" srcId="{BF2324AD-14CA-B644-AAB0-60C87F9B2251}" destId="{B778B786-7BE9-FA42-87A4-4C645EAA0839}" srcOrd="0" destOrd="0" parTransId="{ABC5BCA4-88FA-3C4E-9064-951C3BCD758F}" sibTransId="{D6EB753C-71AF-8C40-B026-E73CCA495464}"/>
    <dgm:cxn modelId="{3685375D-D899-A04F-BF15-9AE5A385B26E}" srcId="{2A0554B1-310B-6B49-9C42-DA21D1B6793C}" destId="{11499AE1-A5EC-A148-AB3F-E3C5FF7DEACF}" srcOrd="2" destOrd="0" parTransId="{DFFB6E63-2398-7442-B4CF-300A2A63FAE5}" sibTransId="{3065C0E7-1337-0D42-9EBB-5AAB1D20CB1E}"/>
    <dgm:cxn modelId="{5B57D361-5F3E-944B-ADF3-1063C768CAF3}" type="presOf" srcId="{687FF045-7A1E-C740-AAF7-F68DFC643B97}" destId="{6B04A68D-048F-F34D-B549-D84DBFE30C34}" srcOrd="0" destOrd="0" presId="urn:microsoft.com/office/officeart/2005/8/layout/target3"/>
    <dgm:cxn modelId="{3F29E766-CBC5-AF41-BD3B-5E12FA297B32}" type="presOf" srcId="{2A0554B1-310B-6B49-9C42-DA21D1B6793C}" destId="{9795C9C8-6EC6-F640-9646-608652C74D31}" srcOrd="0" destOrd="0" presId="urn:microsoft.com/office/officeart/2005/8/layout/target3"/>
    <dgm:cxn modelId="{5B54A974-B1D4-CF4D-B466-FCC542844D05}" srcId="{11499AE1-A5EC-A148-AB3F-E3C5FF7DEACF}" destId="{687FF045-7A1E-C740-AAF7-F68DFC643B97}" srcOrd="0" destOrd="0" parTransId="{13222A9E-A3E8-3943-BA18-6D9B39EC4A48}" sibTransId="{BA20A161-D3EF-4E46-94F6-9F0F0898F723}"/>
    <dgm:cxn modelId="{DADA7D86-5857-2B45-90C0-BC46F3F803E3}" srcId="{51C34A5F-3699-624B-AD9D-117BFEC32D4B}" destId="{6DA1FB5A-9BCC-BE4B-99DE-E8CF95B3C9F8}" srcOrd="2" destOrd="0" parTransId="{CA23B1B5-7CD1-0648-BE8C-0CD1B380258B}" sibTransId="{77F75B78-77CB-F341-9010-E148CC129698}"/>
    <dgm:cxn modelId="{136B3893-9414-8548-9C33-7201DC9BEA6B}" type="presOf" srcId="{ACEE545C-FEC9-4F45-8312-121CF246FDBF}" destId="{6B04A68D-048F-F34D-B549-D84DBFE30C34}" srcOrd="0" destOrd="2" presId="urn:microsoft.com/office/officeart/2005/8/layout/target3"/>
    <dgm:cxn modelId="{A9E1B497-1762-5B44-BE0C-5281E20683FF}" type="presOf" srcId="{AD8DC14B-257D-CE47-B833-5A273F9F4083}" destId="{0BD4C282-44BD-974F-8FFA-962520DEF526}" srcOrd="1" destOrd="0" presId="urn:microsoft.com/office/officeart/2005/8/layout/target3"/>
    <dgm:cxn modelId="{19DFD4A4-4454-9249-BD4B-047F37AD7E01}" srcId="{2A0554B1-310B-6B49-9C42-DA21D1B6793C}" destId="{51C34A5F-3699-624B-AD9D-117BFEC32D4B}" srcOrd="1" destOrd="0" parTransId="{A9150F4A-D052-A94A-A52E-888C760A545E}" sibTransId="{5F0D2F9D-2E31-1344-B0C5-C84686699F34}"/>
    <dgm:cxn modelId="{378399B0-AE73-044E-B1F4-E349AAE8BB08}" srcId="{11499AE1-A5EC-A148-AB3F-E3C5FF7DEACF}" destId="{ACEE545C-FEC9-4F45-8312-121CF246FDBF}" srcOrd="2" destOrd="0" parTransId="{8D9A24A0-2B85-0541-B55F-4737A6E0432C}" sibTransId="{15F8E31D-93C0-144D-A220-FC77720A2DF8}"/>
    <dgm:cxn modelId="{2ED8ACB1-033D-9145-A99D-A1354FBBB384}" type="presOf" srcId="{51C34A5F-3699-624B-AD9D-117BFEC32D4B}" destId="{EBF3376B-73C4-104B-81E9-44A7F0A1FC04}" srcOrd="0" destOrd="0" presId="urn:microsoft.com/office/officeart/2005/8/layout/target3"/>
    <dgm:cxn modelId="{9C4298B7-7568-7447-A375-7E3B79FB10AB}" srcId="{AD8DC14B-257D-CE47-B833-5A273F9F4083}" destId="{4E3651CF-F322-8344-B8DD-A2A9CB4A575A}" srcOrd="2" destOrd="0" parTransId="{0FABEF93-EB8A-2D45-B432-986DFE0471DF}" sibTransId="{84045654-3E3B-194A-B1D6-F5020B58D47E}"/>
    <dgm:cxn modelId="{B7EA5CC2-60E9-A841-A121-64099CC2F497}" type="presOf" srcId="{BF2324AD-14CA-B644-AAB0-60C87F9B2251}" destId="{1640A822-2098-6248-ADC6-D36382CAAF9E}" srcOrd="0" destOrd="0" presId="urn:microsoft.com/office/officeart/2005/8/layout/target3"/>
    <dgm:cxn modelId="{B27C98C2-3C6A-AD47-9F9E-76FDD8DB739B}" type="presOf" srcId="{B9D5658E-9D8A-2447-811C-367D19F89EDF}" destId="{EDF5460D-8A41-8946-9E70-E7F30B9CD409}" srcOrd="0" destOrd="2" presId="urn:microsoft.com/office/officeart/2005/8/layout/target3"/>
    <dgm:cxn modelId="{271FD4C7-7438-0342-B636-D961D44C89EF}" srcId="{51C34A5F-3699-624B-AD9D-117BFEC32D4B}" destId="{F45AABFE-0DAA-5846-BDCA-076CCAD0B956}" srcOrd="1" destOrd="0" parTransId="{B6FDC56C-A6E5-D440-B748-C955DA8497F5}" sibTransId="{43CBCAF2-3EB0-C04E-B20F-B9E4BCF7A68C}"/>
    <dgm:cxn modelId="{565645C9-87FC-4D41-885B-7D801225C642}" srcId="{BF2324AD-14CA-B644-AAB0-60C87F9B2251}" destId="{B9D5658E-9D8A-2447-811C-367D19F89EDF}" srcOrd="2" destOrd="0" parTransId="{2724E398-394F-E940-B97B-EB32BC93AB89}" sibTransId="{A613720E-C2C3-1E47-938A-FAAA124B0A64}"/>
    <dgm:cxn modelId="{F8BC67CB-2627-5746-9286-4AB7F310F46D}" type="presOf" srcId="{B778B786-7BE9-FA42-87A4-4C645EAA0839}" destId="{EDF5460D-8A41-8946-9E70-E7F30B9CD409}" srcOrd="0" destOrd="0" presId="urn:microsoft.com/office/officeart/2005/8/layout/target3"/>
    <dgm:cxn modelId="{19B105CE-F45B-5E42-89D3-3AA268367FEF}" type="presOf" srcId="{11499AE1-A5EC-A148-AB3F-E3C5FF7DEACF}" destId="{06612A84-91F7-F442-B9A4-E17C53CD2EED}" srcOrd="1" destOrd="0" presId="urn:microsoft.com/office/officeart/2005/8/layout/target3"/>
    <dgm:cxn modelId="{983749D8-21E3-5D47-87E3-02827AFA53A1}" srcId="{AD8DC14B-257D-CE47-B833-5A273F9F4083}" destId="{F78AE8E3-0B3A-224D-BC37-C322385BE481}" srcOrd="0" destOrd="0" parTransId="{858E6860-99AA-D94D-BAD6-833CA3EF81BA}" sibTransId="{9BABBB79-3477-2C48-8C51-C721FDBB1CBC}"/>
    <dgm:cxn modelId="{1591F1DC-61CC-254B-8991-FD9BE1243AF7}" type="presOf" srcId="{11499AE1-A5EC-A148-AB3F-E3C5FF7DEACF}" destId="{B07EA2A1-5AB0-3E4B-B8A1-55C4BFA64F23}" srcOrd="0" destOrd="0" presId="urn:microsoft.com/office/officeart/2005/8/layout/target3"/>
    <dgm:cxn modelId="{728AD8E0-271F-9246-904C-C06BF394C4E1}" srcId="{BF2324AD-14CA-B644-AAB0-60C87F9B2251}" destId="{42CD2D4C-0A4F-004D-A9BE-885CC76FEA2D}" srcOrd="1" destOrd="0" parTransId="{238F4D0B-DB8F-4742-9679-E317C116E897}" sibTransId="{B3BA1354-7C5A-A94A-A2A6-6CCAD21A689D}"/>
    <dgm:cxn modelId="{4046F9F4-B49D-8B46-93CE-8BFC3560E2DA}" srcId="{51C34A5F-3699-624B-AD9D-117BFEC32D4B}" destId="{7947D522-EF2F-0242-99C2-B494CF87F93B}" srcOrd="0" destOrd="0" parTransId="{2317661E-5632-3F43-926E-A5C48DCBE2E7}" sibTransId="{8F3EEC77-B988-214B-8E0E-2B2396656C46}"/>
    <dgm:cxn modelId="{CD71FB18-7768-2749-9BAE-CA3B8E9FB76D}" type="presParOf" srcId="{9795C9C8-6EC6-F640-9646-608652C74D31}" destId="{C7075071-9186-ED48-A6F2-53953889A3C7}" srcOrd="0" destOrd="0" presId="urn:microsoft.com/office/officeart/2005/8/layout/target3"/>
    <dgm:cxn modelId="{F77C8251-78F1-A641-A427-FE7FEF9E4F53}" type="presParOf" srcId="{9795C9C8-6EC6-F640-9646-608652C74D31}" destId="{E91ED2E5-8767-4546-9581-1D9AA4013F91}" srcOrd="1" destOrd="0" presId="urn:microsoft.com/office/officeart/2005/8/layout/target3"/>
    <dgm:cxn modelId="{0AFD5E25-9090-5C46-98CF-10AE44B5BF31}" type="presParOf" srcId="{9795C9C8-6EC6-F640-9646-608652C74D31}" destId="{1640A822-2098-6248-ADC6-D36382CAAF9E}" srcOrd="2" destOrd="0" presId="urn:microsoft.com/office/officeart/2005/8/layout/target3"/>
    <dgm:cxn modelId="{754A07E9-954F-B44A-9F89-786A4FD6A7A1}" type="presParOf" srcId="{9795C9C8-6EC6-F640-9646-608652C74D31}" destId="{FC526C03-CCD9-C944-8202-CA53ACFC5457}" srcOrd="3" destOrd="0" presId="urn:microsoft.com/office/officeart/2005/8/layout/target3"/>
    <dgm:cxn modelId="{B620A1C4-D300-5D4E-B3B3-1CBA947A1093}" type="presParOf" srcId="{9795C9C8-6EC6-F640-9646-608652C74D31}" destId="{9DC72E92-C40F-DE4C-A5D6-BCA886065C62}" srcOrd="4" destOrd="0" presId="urn:microsoft.com/office/officeart/2005/8/layout/target3"/>
    <dgm:cxn modelId="{D307AD13-4712-FA47-87E4-66952D7DC922}" type="presParOf" srcId="{9795C9C8-6EC6-F640-9646-608652C74D31}" destId="{EBF3376B-73C4-104B-81E9-44A7F0A1FC04}" srcOrd="5" destOrd="0" presId="urn:microsoft.com/office/officeart/2005/8/layout/target3"/>
    <dgm:cxn modelId="{8FE3E177-C9B3-0941-9BF5-994A1B9CCC48}" type="presParOf" srcId="{9795C9C8-6EC6-F640-9646-608652C74D31}" destId="{F0405881-F568-EC4D-84C1-91701C8E6191}" srcOrd="6" destOrd="0" presId="urn:microsoft.com/office/officeart/2005/8/layout/target3"/>
    <dgm:cxn modelId="{D9343948-E820-F048-9BBE-DBC418463DFF}" type="presParOf" srcId="{9795C9C8-6EC6-F640-9646-608652C74D31}" destId="{34CA45A5-9A1F-9849-8A26-F9ABCD65EC13}" srcOrd="7" destOrd="0" presId="urn:microsoft.com/office/officeart/2005/8/layout/target3"/>
    <dgm:cxn modelId="{D680C85E-5BB4-A94D-9A78-DA1CBA79A901}" type="presParOf" srcId="{9795C9C8-6EC6-F640-9646-608652C74D31}" destId="{B07EA2A1-5AB0-3E4B-B8A1-55C4BFA64F23}" srcOrd="8" destOrd="0" presId="urn:microsoft.com/office/officeart/2005/8/layout/target3"/>
    <dgm:cxn modelId="{78D6BCF5-5B42-D440-910E-FA9A615649C3}" type="presParOf" srcId="{9795C9C8-6EC6-F640-9646-608652C74D31}" destId="{44BAE48B-BCE7-7545-9958-DD1A26F0762C}" srcOrd="9" destOrd="0" presId="urn:microsoft.com/office/officeart/2005/8/layout/target3"/>
    <dgm:cxn modelId="{EAE8FF61-19FC-7141-9D22-8D2BD9E78ED9}" type="presParOf" srcId="{9795C9C8-6EC6-F640-9646-608652C74D31}" destId="{F712B73E-C05F-FE4D-8114-06AB69CCD5F4}" srcOrd="10" destOrd="0" presId="urn:microsoft.com/office/officeart/2005/8/layout/target3"/>
    <dgm:cxn modelId="{36A49C40-984B-E445-968E-13CA76D3CFD2}" type="presParOf" srcId="{9795C9C8-6EC6-F640-9646-608652C74D31}" destId="{7005560C-A537-3C4B-BBDC-F0338FDE21DC}" srcOrd="11" destOrd="0" presId="urn:microsoft.com/office/officeart/2005/8/layout/target3"/>
    <dgm:cxn modelId="{C67654F6-715D-7B4D-A376-4B19F760584E}" type="presParOf" srcId="{9795C9C8-6EC6-F640-9646-608652C74D31}" destId="{733D90E3-B4A5-ED4D-BEBE-2A8910ACC883}" srcOrd="12" destOrd="0" presId="urn:microsoft.com/office/officeart/2005/8/layout/target3"/>
    <dgm:cxn modelId="{AA87E1BC-84B4-B347-8B8A-DFA870A14A38}" type="presParOf" srcId="{9795C9C8-6EC6-F640-9646-608652C74D31}" destId="{EDF5460D-8A41-8946-9E70-E7F30B9CD409}" srcOrd="13" destOrd="0" presId="urn:microsoft.com/office/officeart/2005/8/layout/target3"/>
    <dgm:cxn modelId="{1AB48E32-176C-1447-B2DD-9ECE4926626B}" type="presParOf" srcId="{9795C9C8-6EC6-F640-9646-608652C74D31}" destId="{13447292-6EC2-E947-ADF5-FCC6E96BBF1A}" srcOrd="14" destOrd="0" presId="urn:microsoft.com/office/officeart/2005/8/layout/target3"/>
    <dgm:cxn modelId="{39DD1A0F-0A3C-9646-B1EE-0E12728725D3}" type="presParOf" srcId="{9795C9C8-6EC6-F640-9646-608652C74D31}" destId="{ACBF5CDC-CFC9-4D4D-A2AC-888075DBCF19}" srcOrd="15" destOrd="0" presId="urn:microsoft.com/office/officeart/2005/8/layout/target3"/>
    <dgm:cxn modelId="{40E5E456-6DBA-434F-8979-AD050DC0FCBD}" type="presParOf" srcId="{9795C9C8-6EC6-F640-9646-608652C74D31}" destId="{06612A84-91F7-F442-B9A4-E17C53CD2EED}" srcOrd="16" destOrd="0" presId="urn:microsoft.com/office/officeart/2005/8/layout/target3"/>
    <dgm:cxn modelId="{22642C1E-1B30-BA4C-B24D-C3A69ECCE767}" type="presParOf" srcId="{9795C9C8-6EC6-F640-9646-608652C74D31}" destId="{6B04A68D-048F-F34D-B549-D84DBFE30C34}" srcOrd="17" destOrd="0" presId="urn:microsoft.com/office/officeart/2005/8/layout/target3"/>
    <dgm:cxn modelId="{E9E2ED58-EBF7-3146-B21B-9D02A8695DBF}" type="presParOf" srcId="{9795C9C8-6EC6-F640-9646-608652C74D31}" destId="{0BD4C282-44BD-974F-8FFA-962520DEF526}" srcOrd="18" destOrd="0" presId="urn:microsoft.com/office/officeart/2005/8/layout/target3"/>
    <dgm:cxn modelId="{241D448B-5327-444D-8BDD-312BC61F7EB0}" type="presParOf" srcId="{9795C9C8-6EC6-F640-9646-608652C74D31}" destId="{223782C7-BB0B-664C-890A-98024D072D3B}" srcOrd="19"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075071-9186-ED48-A6F2-53953889A3C7}">
      <dsp:nvSpPr>
        <dsp:cNvPr id="0" name=""/>
        <dsp:cNvSpPr/>
      </dsp:nvSpPr>
      <dsp:spPr>
        <a:xfrm>
          <a:off x="0" y="0"/>
          <a:ext cx="5257313" cy="5257313"/>
        </a:xfrm>
        <a:prstGeom prst="pie">
          <a:avLst>
            <a:gd name="adj1" fmla="val 5400000"/>
            <a:gd name="adj2" fmla="val 162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40A822-2098-6248-ADC6-D36382CAAF9E}">
      <dsp:nvSpPr>
        <dsp:cNvPr id="0" name=""/>
        <dsp:cNvSpPr/>
      </dsp:nvSpPr>
      <dsp:spPr>
        <a:xfrm>
          <a:off x="2628656" y="0"/>
          <a:ext cx="8267943" cy="5257313"/>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Activation Activities</a:t>
          </a:r>
        </a:p>
      </dsp:txBody>
      <dsp:txXfrm>
        <a:off x="2628656" y="0"/>
        <a:ext cx="4133971" cy="1117179"/>
      </dsp:txXfrm>
    </dsp:sp>
    <dsp:sp modelId="{9DC72E92-C40F-DE4C-A5D6-BCA886065C62}">
      <dsp:nvSpPr>
        <dsp:cNvPr id="0" name=""/>
        <dsp:cNvSpPr/>
      </dsp:nvSpPr>
      <dsp:spPr>
        <a:xfrm>
          <a:off x="690022" y="1117179"/>
          <a:ext cx="3877269" cy="3877269"/>
        </a:xfrm>
        <a:prstGeom prst="pie">
          <a:avLst>
            <a:gd name="adj1" fmla="val 5400000"/>
            <a:gd name="adj2" fmla="val 16200000"/>
          </a:avLst>
        </a:prstGeom>
        <a:solidFill>
          <a:schemeClr val="accent5"/>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BF3376B-73C4-104B-81E9-44A7F0A1FC04}">
      <dsp:nvSpPr>
        <dsp:cNvPr id="0" name=""/>
        <dsp:cNvSpPr/>
      </dsp:nvSpPr>
      <dsp:spPr>
        <a:xfrm>
          <a:off x="2628656" y="1117179"/>
          <a:ext cx="8267943" cy="3877269"/>
        </a:xfrm>
        <a:prstGeom prst="rect">
          <a:avLst/>
        </a:prstGeom>
        <a:solidFill>
          <a:schemeClr val="lt1">
            <a:alpha val="90000"/>
            <a:hueOff val="0"/>
            <a:satOff val="0"/>
            <a:lumOff val="0"/>
            <a:alphaOff val="0"/>
          </a:schemeClr>
        </a:solidFill>
        <a:ln w="19050" cap="flat" cmpd="sng" algn="ctr">
          <a:solidFill>
            <a:schemeClr val="accent5"/>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Micro Alignment</a:t>
          </a:r>
        </a:p>
      </dsp:txBody>
      <dsp:txXfrm>
        <a:off x="2628656" y="1117179"/>
        <a:ext cx="4133971" cy="1117179"/>
      </dsp:txXfrm>
    </dsp:sp>
    <dsp:sp modelId="{34CA45A5-9A1F-9849-8A26-F9ABCD65EC13}">
      <dsp:nvSpPr>
        <dsp:cNvPr id="0" name=""/>
        <dsp:cNvSpPr/>
      </dsp:nvSpPr>
      <dsp:spPr>
        <a:xfrm>
          <a:off x="1380044" y="2234358"/>
          <a:ext cx="2497224" cy="2497224"/>
        </a:xfrm>
        <a:prstGeom prst="pie">
          <a:avLst>
            <a:gd name="adj1" fmla="val 5400000"/>
            <a:gd name="adj2" fmla="val 16200000"/>
          </a:avLst>
        </a:prstGeom>
        <a:solidFill>
          <a:schemeClr val="accent4"/>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07EA2A1-5AB0-3E4B-B8A1-55C4BFA64F23}">
      <dsp:nvSpPr>
        <dsp:cNvPr id="0" name=""/>
        <dsp:cNvSpPr/>
      </dsp:nvSpPr>
      <dsp:spPr>
        <a:xfrm>
          <a:off x="2628656" y="2234358"/>
          <a:ext cx="8267943" cy="2497224"/>
        </a:xfrm>
        <a:prstGeom prst="rect">
          <a:avLst/>
        </a:prstGeom>
        <a:solidFill>
          <a:schemeClr val="lt1">
            <a:alpha val="90000"/>
            <a:hueOff val="0"/>
            <a:satOff val="0"/>
            <a:lumOff val="0"/>
            <a:alphaOff val="0"/>
          </a:schemeClr>
        </a:solidFill>
        <a:ln w="19050"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Organizing Choices</a:t>
          </a:r>
        </a:p>
      </dsp:txBody>
      <dsp:txXfrm>
        <a:off x="2628656" y="2234358"/>
        <a:ext cx="4133971" cy="1117179"/>
      </dsp:txXfrm>
    </dsp:sp>
    <dsp:sp modelId="{F712B73E-C05F-FE4D-8114-06AB69CCD5F4}">
      <dsp:nvSpPr>
        <dsp:cNvPr id="0" name=""/>
        <dsp:cNvSpPr/>
      </dsp:nvSpPr>
      <dsp:spPr>
        <a:xfrm>
          <a:off x="2070067" y="3351537"/>
          <a:ext cx="1117179" cy="1117179"/>
        </a:xfrm>
        <a:prstGeom prst="pie">
          <a:avLst>
            <a:gd name="adj1" fmla="val 5400000"/>
            <a:gd name="adj2" fmla="val 16200000"/>
          </a:avLst>
        </a:prstGeom>
        <a:solidFill>
          <a:schemeClr val="tx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05560C-A537-3C4B-BBDC-F0338FDE21DC}">
      <dsp:nvSpPr>
        <dsp:cNvPr id="0" name=""/>
        <dsp:cNvSpPr/>
      </dsp:nvSpPr>
      <dsp:spPr>
        <a:xfrm>
          <a:off x="2628656" y="3351537"/>
          <a:ext cx="8267943" cy="1117179"/>
        </a:xfrm>
        <a:prstGeom prst="rect">
          <a:avLst/>
        </a:prstGeom>
        <a:solidFill>
          <a:schemeClr val="lt1">
            <a:alpha val="90000"/>
            <a:hueOff val="0"/>
            <a:satOff val="0"/>
            <a:lumOff val="0"/>
            <a:alphaOff val="0"/>
          </a:schemeClr>
        </a:solidFill>
        <a:ln w="19050" cap="flat" cmpd="sng" algn="ctr">
          <a:solidFill>
            <a:schemeClr val="tx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Macro Shifts</a:t>
          </a:r>
        </a:p>
      </dsp:txBody>
      <dsp:txXfrm>
        <a:off x="2628656" y="3351537"/>
        <a:ext cx="4133971" cy="1117179"/>
      </dsp:txXfrm>
    </dsp:sp>
    <dsp:sp modelId="{EDF5460D-8A41-8946-9E70-E7F30B9CD409}">
      <dsp:nvSpPr>
        <dsp:cNvPr id="0" name=""/>
        <dsp:cNvSpPr/>
      </dsp:nvSpPr>
      <dsp:spPr>
        <a:xfrm>
          <a:off x="6762628" y="0"/>
          <a:ext cx="4133971" cy="1117179"/>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114300" lvl="1" indent="-114300" algn="l" defTabSz="533400">
            <a:lnSpc>
              <a:spcPct val="90000"/>
            </a:lnSpc>
            <a:spcBef>
              <a:spcPct val="0"/>
            </a:spcBef>
            <a:spcAft>
              <a:spcPct val="15000"/>
            </a:spcAft>
            <a:buChar char="•"/>
          </a:pPr>
          <a:r>
            <a:rPr lang="en-US" sz="1200" b="1" kern="1200" dirty="0"/>
            <a:t>What</a:t>
          </a:r>
          <a:r>
            <a:rPr lang="en-US" sz="1200" kern="1200" dirty="0"/>
            <a:t>: </a:t>
          </a:r>
          <a:r>
            <a:rPr lang="en-US" sz="1200" u="sng" kern="1200" dirty="0">
              <a:solidFill>
                <a:schemeClr val="tx2"/>
              </a:solidFill>
            </a:rPr>
            <a:t>Concrete actions </a:t>
          </a:r>
          <a:r>
            <a:rPr lang="en-US" sz="1200" kern="1200" dirty="0"/>
            <a:t>to implement a design choice</a:t>
          </a:r>
        </a:p>
        <a:p>
          <a:pPr marL="114300" lvl="1" indent="-114300" algn="l" defTabSz="533400">
            <a:lnSpc>
              <a:spcPct val="90000"/>
            </a:lnSpc>
            <a:spcBef>
              <a:spcPct val="0"/>
            </a:spcBef>
            <a:spcAft>
              <a:spcPct val="15000"/>
            </a:spcAft>
            <a:buChar char="•"/>
          </a:pPr>
          <a:r>
            <a:rPr lang="en-US" sz="1200" b="1" kern="1200" dirty="0"/>
            <a:t>How to Identify</a:t>
          </a:r>
          <a:r>
            <a:rPr lang="en-US" sz="1200" kern="1200" dirty="0"/>
            <a:t>: Derived by asking, </a:t>
          </a:r>
          <a:r>
            <a:rPr lang="en-US" sz="1200" i="1" kern="1200" dirty="0"/>
            <a:t>“What must be true for this choice to work?”</a:t>
          </a:r>
          <a:endParaRPr lang="en-US" sz="1200" kern="1200" dirty="0"/>
        </a:p>
        <a:p>
          <a:pPr marL="114300" lvl="1" indent="-114300" algn="l" defTabSz="533400">
            <a:lnSpc>
              <a:spcPct val="90000"/>
            </a:lnSpc>
            <a:spcBef>
              <a:spcPct val="0"/>
            </a:spcBef>
            <a:spcAft>
              <a:spcPct val="15000"/>
            </a:spcAft>
            <a:buChar char="•"/>
          </a:pPr>
          <a:r>
            <a:rPr lang="en-US" sz="1200" b="1" kern="1200" dirty="0"/>
            <a:t>Why it Matters:</a:t>
          </a:r>
          <a:r>
            <a:rPr lang="en-US" sz="1200" kern="1200" dirty="0"/>
            <a:t> It’s the execution arm – </a:t>
          </a:r>
          <a:r>
            <a:rPr lang="en-US" sz="1200" kern="1200" dirty="0">
              <a:solidFill>
                <a:schemeClr val="tx2"/>
              </a:solidFill>
            </a:rPr>
            <a:t>moves the design from PowerPoint to real operations</a:t>
          </a:r>
          <a:r>
            <a:rPr lang="en-US" sz="1200" kern="1200" dirty="0"/>
            <a:t>.</a:t>
          </a:r>
        </a:p>
      </dsp:txBody>
      <dsp:txXfrm>
        <a:off x="6762628" y="0"/>
        <a:ext cx="4133971" cy="1117179"/>
      </dsp:txXfrm>
    </dsp:sp>
    <dsp:sp modelId="{ACBF5CDC-CFC9-4D4D-A2AC-888075DBCF19}">
      <dsp:nvSpPr>
        <dsp:cNvPr id="0" name=""/>
        <dsp:cNvSpPr/>
      </dsp:nvSpPr>
      <dsp:spPr>
        <a:xfrm>
          <a:off x="6762628" y="1117179"/>
          <a:ext cx="4133971" cy="1117179"/>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114300" lvl="1" indent="-114300" algn="l" defTabSz="533400">
            <a:lnSpc>
              <a:spcPct val="90000"/>
            </a:lnSpc>
            <a:spcBef>
              <a:spcPct val="0"/>
            </a:spcBef>
            <a:spcAft>
              <a:spcPct val="15000"/>
            </a:spcAft>
            <a:buChar char="•"/>
          </a:pPr>
          <a:r>
            <a:rPr lang="en-US" sz="1200" b="1" kern="1200" dirty="0"/>
            <a:t>What</a:t>
          </a:r>
          <a:r>
            <a:rPr lang="en-US" sz="1200" kern="1200" dirty="0"/>
            <a:t>: A localized change in how a team, function, or region works within the broader design</a:t>
          </a:r>
        </a:p>
        <a:p>
          <a:pPr marL="114300" lvl="1" indent="-114300" algn="l" defTabSz="533400">
            <a:lnSpc>
              <a:spcPct val="90000"/>
            </a:lnSpc>
            <a:spcBef>
              <a:spcPct val="0"/>
            </a:spcBef>
            <a:spcAft>
              <a:spcPct val="15000"/>
            </a:spcAft>
            <a:buChar char="•"/>
          </a:pPr>
          <a:r>
            <a:rPr lang="en-US" sz="1200" b="1" kern="1200" dirty="0"/>
            <a:t>How to Identify</a:t>
          </a:r>
          <a:r>
            <a:rPr lang="en-US" sz="1200" kern="1200" dirty="0"/>
            <a:t>: Found in team-level adjustments</a:t>
          </a:r>
        </a:p>
        <a:p>
          <a:pPr marL="114300" lvl="1" indent="-114300" algn="l" defTabSz="533400">
            <a:lnSpc>
              <a:spcPct val="90000"/>
            </a:lnSpc>
            <a:spcBef>
              <a:spcPct val="0"/>
            </a:spcBef>
            <a:spcAft>
              <a:spcPct val="15000"/>
            </a:spcAft>
            <a:buChar char="•"/>
          </a:pPr>
          <a:r>
            <a:rPr lang="en-US" sz="1200" b="1" kern="1200" dirty="0"/>
            <a:t>Why it Matters</a:t>
          </a:r>
          <a:r>
            <a:rPr lang="en-US" sz="1200" kern="1200" dirty="0"/>
            <a:t>:  It’s the translation layer – turns big-picture organizing choices into practical reality.</a:t>
          </a:r>
        </a:p>
      </dsp:txBody>
      <dsp:txXfrm>
        <a:off x="6762628" y="1117179"/>
        <a:ext cx="4133971" cy="1117179"/>
      </dsp:txXfrm>
    </dsp:sp>
    <dsp:sp modelId="{6B04A68D-048F-F34D-B549-D84DBFE30C34}">
      <dsp:nvSpPr>
        <dsp:cNvPr id="0" name=""/>
        <dsp:cNvSpPr/>
      </dsp:nvSpPr>
      <dsp:spPr>
        <a:xfrm>
          <a:off x="6762628" y="2234358"/>
          <a:ext cx="4133971" cy="1117179"/>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114300" lvl="1" indent="-114300" algn="l" defTabSz="533400">
            <a:lnSpc>
              <a:spcPct val="90000"/>
            </a:lnSpc>
            <a:spcBef>
              <a:spcPct val="0"/>
            </a:spcBef>
            <a:spcAft>
              <a:spcPct val="15000"/>
            </a:spcAft>
            <a:buChar char="•"/>
          </a:pPr>
          <a:r>
            <a:rPr lang="en-US" sz="1200" b="1" kern="1200" dirty="0"/>
            <a:t>What</a:t>
          </a:r>
          <a:r>
            <a:rPr lang="en-US" sz="1200" kern="1200" dirty="0"/>
            <a:t>: A </a:t>
          </a:r>
          <a:r>
            <a:rPr lang="en-US" sz="1200" u="sng" kern="1200" dirty="0">
              <a:solidFill>
                <a:schemeClr val="tx2"/>
              </a:solidFill>
            </a:rPr>
            <a:t>deliberate decision </a:t>
          </a:r>
          <a:r>
            <a:rPr lang="en-US" sz="1200" kern="1200" dirty="0"/>
            <a:t>on how to align elements of the organization. </a:t>
          </a:r>
        </a:p>
        <a:p>
          <a:pPr marL="114300" lvl="1" indent="-114300" algn="l" defTabSz="533400">
            <a:lnSpc>
              <a:spcPct val="90000"/>
            </a:lnSpc>
            <a:spcBef>
              <a:spcPct val="0"/>
            </a:spcBef>
            <a:spcAft>
              <a:spcPct val="15000"/>
            </a:spcAft>
            <a:buChar char="•"/>
          </a:pPr>
          <a:r>
            <a:rPr lang="en-US" sz="1200" b="1" kern="1200" dirty="0"/>
            <a:t>How to Identify</a:t>
          </a:r>
          <a:r>
            <a:rPr lang="en-US" sz="1200" kern="1200" dirty="0"/>
            <a:t>: Emerges through structured design sessions </a:t>
          </a:r>
        </a:p>
        <a:p>
          <a:pPr marL="114300" lvl="1" indent="-114300" algn="l" defTabSz="533400">
            <a:lnSpc>
              <a:spcPct val="90000"/>
            </a:lnSpc>
            <a:spcBef>
              <a:spcPct val="0"/>
            </a:spcBef>
            <a:spcAft>
              <a:spcPct val="15000"/>
            </a:spcAft>
            <a:buChar char="•"/>
          </a:pPr>
          <a:r>
            <a:rPr lang="en-US" sz="1200" b="1" kern="1200" dirty="0"/>
            <a:t>Why it Matters</a:t>
          </a:r>
          <a:r>
            <a:rPr lang="en-US" sz="1200" kern="1200" dirty="0"/>
            <a:t>: </a:t>
          </a:r>
          <a:r>
            <a:rPr lang="en-US" sz="1200" kern="1200" dirty="0">
              <a:solidFill>
                <a:schemeClr val="tx2"/>
              </a:solidFill>
            </a:rPr>
            <a:t>It’s the blueprint </a:t>
          </a:r>
          <a:r>
            <a:rPr lang="en-US" sz="1200" kern="1200" dirty="0"/>
            <a:t>– defines how the organization will operate to enable the strategy.</a:t>
          </a:r>
        </a:p>
      </dsp:txBody>
      <dsp:txXfrm>
        <a:off x="6762628" y="2234358"/>
        <a:ext cx="4133971" cy="1117179"/>
      </dsp:txXfrm>
    </dsp:sp>
    <dsp:sp modelId="{223782C7-BB0B-664C-890A-98024D072D3B}">
      <dsp:nvSpPr>
        <dsp:cNvPr id="0" name=""/>
        <dsp:cNvSpPr/>
      </dsp:nvSpPr>
      <dsp:spPr>
        <a:xfrm>
          <a:off x="6762628" y="3351537"/>
          <a:ext cx="4133971" cy="1117179"/>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114300" lvl="1" indent="-114300" algn="l" defTabSz="533400">
            <a:lnSpc>
              <a:spcPct val="90000"/>
            </a:lnSpc>
            <a:spcBef>
              <a:spcPct val="0"/>
            </a:spcBef>
            <a:spcAft>
              <a:spcPct val="15000"/>
            </a:spcAft>
            <a:buChar char="•"/>
          </a:pPr>
          <a:r>
            <a:rPr lang="en-US" sz="1200" b="1" kern="1200" dirty="0"/>
            <a:t>What</a:t>
          </a:r>
          <a:r>
            <a:rPr lang="en-US" sz="1200" kern="1200" dirty="0"/>
            <a:t>: A </a:t>
          </a:r>
          <a:r>
            <a:rPr lang="en-US" sz="1200" u="sng" kern="1200" dirty="0">
              <a:solidFill>
                <a:schemeClr val="tx2"/>
              </a:solidFill>
            </a:rPr>
            <a:t>fundamental change</a:t>
          </a:r>
          <a:r>
            <a:rPr lang="en-US" sz="1200" kern="1200" dirty="0"/>
            <a:t> in how the enterprise creates value or operates</a:t>
          </a:r>
        </a:p>
        <a:p>
          <a:pPr marL="114300" lvl="1" indent="-114300" algn="l" defTabSz="533400">
            <a:lnSpc>
              <a:spcPct val="90000"/>
            </a:lnSpc>
            <a:spcBef>
              <a:spcPct val="0"/>
            </a:spcBef>
            <a:spcAft>
              <a:spcPct val="15000"/>
            </a:spcAft>
            <a:buChar char="•"/>
          </a:pPr>
          <a:r>
            <a:rPr lang="en-US" sz="1200" b="1" kern="1200" dirty="0"/>
            <a:t>How to Identify </a:t>
          </a:r>
          <a:r>
            <a:rPr lang="en-US" sz="1200" kern="1200" dirty="0"/>
            <a:t>: Outputs of the Macro Design key shifts</a:t>
          </a:r>
        </a:p>
        <a:p>
          <a:pPr marL="114300" lvl="1" indent="-114300" algn="l" defTabSz="533400">
            <a:lnSpc>
              <a:spcPct val="90000"/>
            </a:lnSpc>
            <a:spcBef>
              <a:spcPct val="0"/>
            </a:spcBef>
            <a:spcAft>
              <a:spcPct val="15000"/>
            </a:spcAft>
            <a:buChar char="•"/>
          </a:pPr>
          <a:r>
            <a:rPr lang="en-US" sz="1200" b="1" kern="1200" dirty="0"/>
            <a:t>Why it Matters</a:t>
          </a:r>
          <a:r>
            <a:rPr lang="en-US" sz="1200" kern="1200" dirty="0"/>
            <a:t>: It sets the enterprise-wide direction – </a:t>
          </a:r>
          <a:r>
            <a:rPr lang="en-US" sz="1200" kern="1200" dirty="0">
              <a:solidFill>
                <a:schemeClr val="tx2"/>
              </a:solidFill>
            </a:rPr>
            <a:t>all design and activation choices must align to it</a:t>
          </a:r>
          <a:r>
            <a:rPr lang="en-US" sz="1200" kern="1200" dirty="0"/>
            <a:t>.</a:t>
          </a:r>
        </a:p>
      </dsp:txBody>
      <dsp:txXfrm>
        <a:off x="6762628" y="3351537"/>
        <a:ext cx="4133971" cy="1117179"/>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63436F-3130-8040-9AF1-B38A5C4577F5}" type="datetimeFigureOut">
              <a:rPr lang="en-US" smtClean="0"/>
              <a:t>7/18/25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B4E592-9857-A944-8396-879DFE2BFA50}" type="slidenum">
              <a:rPr lang="en-US" smtClean="0"/>
              <a:t>‹#›</a:t>
            </a:fld>
            <a:endParaRPr lang="en-US"/>
          </a:p>
        </p:txBody>
      </p:sp>
    </p:spTree>
    <p:extLst>
      <p:ext uri="{BB962C8B-B14F-4D97-AF65-F5344CB8AC3E}">
        <p14:creationId xmlns:p14="http://schemas.microsoft.com/office/powerpoint/2010/main" val="20751795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dirty="0"/>
              <a:t>We start with </a:t>
            </a:r>
            <a:r>
              <a:rPr lang="en-US" b="1" dirty="0"/>
              <a:t>Macro Shifts</a:t>
            </a:r>
            <a:r>
              <a:rPr lang="en-US" dirty="0"/>
              <a:t> — these are the big-picture changes in how the organization intends to operate going forward. They come out of the macro design phase and guide the overall direction.</a:t>
            </a:r>
          </a:p>
          <a:p>
            <a:pPr>
              <a:buNone/>
            </a:pPr>
            <a:r>
              <a:rPr lang="en-US" dirty="0"/>
              <a:t>From those shifts, we made a series of </a:t>
            </a:r>
            <a:r>
              <a:rPr lang="en-US" b="1" dirty="0"/>
              <a:t>Organizing Choices </a:t>
            </a:r>
            <a:r>
              <a:rPr lang="en-US" b="0" dirty="0"/>
              <a:t>in both the Macro and Micro Design workshops</a:t>
            </a:r>
            <a:r>
              <a:rPr lang="en-US" dirty="0"/>
              <a:t>. These are the specific decisions about how work should be grouped, who should make which decisions, and where capabilities should sit. These choices are the foundation for how the organization will run in the future.</a:t>
            </a:r>
          </a:p>
          <a:p>
            <a:pPr>
              <a:buNone/>
            </a:pPr>
            <a:r>
              <a:rPr lang="en-US" dirty="0"/>
              <a:t>Next, we applied the Organizing Choices in our Micro Designs to understand how they would take shape at the regional, team, or function level. This is where the design starts to translate into day-to-day reality for specific groups.</a:t>
            </a:r>
          </a:p>
          <a:p>
            <a:pPr>
              <a:buNone/>
            </a:pPr>
            <a:r>
              <a:rPr lang="en-US" dirty="0"/>
              <a:t>Finally, we have </a:t>
            </a:r>
            <a:r>
              <a:rPr lang="en-US" b="1" dirty="0"/>
              <a:t>Activation Activities</a:t>
            </a:r>
            <a:r>
              <a:rPr lang="en-US" dirty="0"/>
              <a:t> — these are the tangible steps we need to take to implement the design choices. That includes things like updating roles, shifting decision rights, adjusting reporting lines, or rolling out new routines.</a:t>
            </a:r>
          </a:p>
          <a:p>
            <a:endParaRPr lang="en-US" b="1" dirty="0"/>
          </a:p>
          <a:p>
            <a:r>
              <a:rPr lang="en-US" b="1" dirty="0"/>
              <a:t>Why this matters now:</a:t>
            </a:r>
            <a:br>
              <a:rPr lang="en-US" dirty="0"/>
            </a:br>
            <a:r>
              <a:rPr lang="en-US" dirty="0"/>
              <a:t>We can’t activate everything. We need to analyze the </a:t>
            </a:r>
            <a:r>
              <a:rPr lang="en-US" b="1" dirty="0"/>
              <a:t>Organizing Choices</a:t>
            </a:r>
            <a:r>
              <a:rPr lang="en-US" dirty="0"/>
              <a:t> to understand which ones are critical to enabling the macro shifts, and which ones have real activation effort tied to them. That will help us focus our activation plans on what truly matters for business impact.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B4E592-9857-A944-8396-879DFE2BFA5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25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b="1" dirty="0"/>
              <a:t>Activation Effort: </a:t>
            </a:r>
            <a:r>
              <a:rPr lang="en-US" i="1" dirty="0"/>
              <a:t>Estimated level of work required to implement the change, including time, coordination, and complexity.</a:t>
            </a:r>
            <a:endParaRPr lang="en-US" dirty="0"/>
          </a:p>
          <a:p>
            <a:pPr>
              <a:buNone/>
            </a:pPr>
            <a:r>
              <a:rPr lang="en-US" b="1" dirty="0"/>
              <a:t>Impact on Success: </a:t>
            </a:r>
            <a:r>
              <a:rPr lang="en-US" i="1" dirty="0"/>
              <a:t>Degree to which the change is expected to influence business outcomes, especially margin and growth.</a:t>
            </a:r>
            <a:endParaRPr lang="en-US" dirty="0"/>
          </a:p>
          <a:p>
            <a:pPr>
              <a:buNone/>
            </a:pPr>
            <a:r>
              <a:rPr lang="en-US" b="1" dirty="0"/>
              <a:t>Change Perception: </a:t>
            </a:r>
            <a:r>
              <a:rPr lang="en-US" i="1" dirty="0"/>
              <a:t>How significant or disruptive the change is likely to feel to those affected.</a:t>
            </a:r>
            <a:endParaRPr lang="en-US" dirty="0"/>
          </a:p>
          <a:p>
            <a:r>
              <a:rPr lang="en-US" b="1" dirty="0"/>
              <a:t>Behavior Adoption: </a:t>
            </a:r>
            <a:r>
              <a:rPr lang="en-US" i="1" dirty="0"/>
              <a:t>Extent to which success depends on people adopting new behaviors, mindsets, or ways of working </a:t>
            </a:r>
          </a:p>
          <a:p>
            <a:pPr marL="628650" lvl="1" indent="-171450">
              <a:buFont typeface="Arial" panose="020B0604020202020204" pitchFamily="34" charset="0"/>
              <a:buChar char="•"/>
            </a:pPr>
            <a:r>
              <a:rPr lang="en-US" b="1" i="1" dirty="0"/>
              <a:t>Adoption Dependency </a:t>
            </a:r>
            <a:r>
              <a:rPr lang="en-US" i="1" dirty="0"/>
              <a:t>= degree to which the impact on success relies on behavior adoption (i.e., where adoption is a big assumption for success).</a:t>
            </a:r>
            <a:endParaRPr lang="en-US" dirty="0"/>
          </a:p>
          <a:p>
            <a:endParaRPr lang="en-US" b="1" i="1" dirty="0"/>
          </a:p>
          <a:p>
            <a:r>
              <a:rPr lang="en-US" b="1" i="1" dirty="0"/>
              <a:t>Each role should look at this information with a different lens.  Here’s some things to look for…</a:t>
            </a:r>
          </a:p>
          <a:p>
            <a:endParaRPr lang="en-US" dirty="0"/>
          </a:p>
          <a:p>
            <a:r>
              <a:rPr lang="en-US" b="1" dirty="0"/>
              <a:t>Comms lens :</a:t>
            </a:r>
          </a:p>
          <a:p>
            <a:pPr marL="171450" indent="-171450">
              <a:buFont typeface="Arial" panose="020B0604020202020204" pitchFamily="34" charset="0"/>
              <a:buChar char="•"/>
            </a:pPr>
            <a:r>
              <a:rPr lang="en-US" dirty="0"/>
              <a:t>perceived change high vs. behavior adoption low – help manage perceptions and reactions; manage negative impact on beliefs </a:t>
            </a:r>
          </a:p>
          <a:p>
            <a:pPr marL="171450" indent="-171450">
              <a:buFont typeface="Arial" panose="020B0604020202020204" pitchFamily="34" charset="0"/>
              <a:buChar char="•"/>
            </a:pPr>
            <a:endParaRPr lang="en-US" dirty="0"/>
          </a:p>
          <a:p>
            <a:r>
              <a:rPr lang="en-US" b="1" dirty="0"/>
              <a:t>Comms &amp; change lens:</a:t>
            </a:r>
          </a:p>
          <a:p>
            <a:pPr marL="171450" indent="-171450">
              <a:buFont typeface="Arial" panose="020B0604020202020204" pitchFamily="34" charset="0"/>
              <a:buChar char="•"/>
            </a:pPr>
            <a:r>
              <a:rPr lang="en-US" dirty="0"/>
              <a:t>Perceived change low vs. adoption high – this is not good because people won’t think they need to change – need to “turn up the heat” and get it front and center </a:t>
            </a:r>
          </a:p>
          <a:p>
            <a:pPr marL="171450" indent="-171450">
              <a:buFont typeface="Arial" panose="020B0604020202020204" pitchFamily="34" charset="0"/>
              <a:buChar char="•"/>
            </a:pPr>
            <a:r>
              <a:rPr lang="en-US" dirty="0"/>
              <a:t>Adoption high and impact high – critical focus</a:t>
            </a:r>
          </a:p>
          <a:p>
            <a:pPr marL="171450" indent="-171450">
              <a:buFont typeface="Arial" panose="020B0604020202020204" pitchFamily="34" charset="0"/>
              <a:buChar char="•"/>
            </a:pPr>
            <a:r>
              <a:rPr lang="en-US" dirty="0"/>
              <a:t>Adoption high vs. effort low – is that really true?  What investment is required to gain adoption?</a:t>
            </a:r>
          </a:p>
          <a:p>
            <a:endParaRPr lang="en-US" dirty="0"/>
          </a:p>
          <a:p>
            <a:r>
              <a:rPr lang="en-US" b="1" dirty="0"/>
              <a:t>Program lens:</a:t>
            </a:r>
          </a:p>
          <a:p>
            <a:r>
              <a:rPr lang="en-US" dirty="0"/>
              <a:t>Effort vs. impact guides action…</a:t>
            </a:r>
          </a:p>
          <a:p>
            <a:pPr marL="171450" indent="-171450">
              <a:buFont typeface="Arial" panose="020B0604020202020204" pitchFamily="34" charset="0"/>
              <a:buChar char="•"/>
            </a:pPr>
            <a:r>
              <a:rPr lang="en-US" dirty="0"/>
              <a:t>Effort low vs. impact high: quick wins</a:t>
            </a:r>
          </a:p>
          <a:p>
            <a:pPr marL="171450" indent="-171450">
              <a:buFont typeface="Arial" panose="020B0604020202020204" pitchFamily="34" charset="0"/>
              <a:buChar char="•"/>
            </a:pPr>
            <a:r>
              <a:rPr lang="en-US" dirty="0"/>
              <a:t>Effort high and impact high: invest and plan strategically</a:t>
            </a:r>
          </a:p>
          <a:p>
            <a:pPr marL="171450" indent="-171450">
              <a:buFont typeface="Arial" panose="020B0604020202020204" pitchFamily="34" charset="0"/>
              <a:buChar char="•"/>
            </a:pPr>
            <a:r>
              <a:rPr lang="en-US" dirty="0"/>
              <a:t>Effort low and impact low: fill-ins with available resources, or delegate</a:t>
            </a:r>
          </a:p>
          <a:p>
            <a:pPr marL="171450" indent="-171450">
              <a:buFont typeface="Arial" panose="020B0604020202020204" pitchFamily="34" charset="0"/>
              <a:buChar char="•"/>
            </a:pPr>
            <a:r>
              <a:rPr lang="en-US" dirty="0"/>
              <a:t>Effort high vs. impact low: time waster</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When determining the levels – a lot of value in the conversation</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A801A0-851D-8146-88D8-2B8CB6E1515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2665949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svg"/><Relationship Id="rId7" Type="http://schemas.openxmlformats.org/officeDocument/2006/relationships/image" Target="../media/image7.sv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Layouts/_rels/slideLayout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svg"/><Relationship Id="rId7" Type="http://schemas.openxmlformats.org/officeDocument/2006/relationships/image" Target="../media/image7.sv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hyperlink" Target="http://www.alignorg.com/" TargetMode="External"/><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hyperlink" Target="http://www.alignorg.com/" TargetMode="External"/><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0.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0.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hyperlink" Target="http://www.alignorg.com/" TargetMode="External"/><Relationship Id="rId2" Type="http://schemas.openxmlformats.org/officeDocument/2006/relationships/image" Target="../media/image40.png"/><Relationship Id="rId1" Type="http://schemas.openxmlformats.org/officeDocument/2006/relationships/slideMaster" Target="../slideMasters/slideMaster4.xml"/><Relationship Id="rId4" Type="http://schemas.openxmlformats.org/officeDocument/2006/relationships/image" Target="../media/image47.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svg"/><Relationship Id="rId7" Type="http://schemas.openxmlformats.org/officeDocument/2006/relationships/image" Target="../media/image7.sv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8.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8.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http://www.alignorg.com/" TargetMode="External"/><Relationship Id="rId1" Type="http://schemas.openxmlformats.org/officeDocument/2006/relationships/slideMaster" Target="../slideMasters/slideMaster4.xml"/><Relationship Id="rId4" Type="http://schemas.openxmlformats.org/officeDocument/2006/relationships/image" Target="../media/image47.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8.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8.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http://www.alignorg.com/" TargetMode="External"/><Relationship Id="rId1" Type="http://schemas.openxmlformats.org/officeDocument/2006/relationships/slideMaster" Target="../slideMasters/slideMaster4.xml"/><Relationship Id="rId4" Type="http://schemas.openxmlformats.org/officeDocument/2006/relationships/image" Target="../media/image47.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25.png"/><Relationship Id="rId3" Type="http://schemas.openxmlformats.org/officeDocument/2006/relationships/image" Target="../media/image15.svg"/><Relationship Id="rId7" Type="http://schemas.openxmlformats.org/officeDocument/2006/relationships/image" Target="../media/image19.png"/><Relationship Id="rId12" Type="http://schemas.openxmlformats.org/officeDocument/2006/relationships/image" Target="../media/image24.svg"/><Relationship Id="rId2" Type="http://schemas.openxmlformats.org/officeDocument/2006/relationships/image" Target="../media/image14.png"/><Relationship Id="rId16" Type="http://schemas.openxmlformats.org/officeDocument/2006/relationships/image" Target="../media/image28.svg"/><Relationship Id="rId1" Type="http://schemas.openxmlformats.org/officeDocument/2006/relationships/slideMaster" Target="../slideMasters/slideMaster1.xml"/><Relationship Id="rId6" Type="http://schemas.openxmlformats.org/officeDocument/2006/relationships/image" Target="../media/image18.svg"/><Relationship Id="rId11" Type="http://schemas.openxmlformats.org/officeDocument/2006/relationships/image" Target="../media/image23.png"/><Relationship Id="rId5" Type="http://schemas.openxmlformats.org/officeDocument/2006/relationships/image" Target="../media/image17.png"/><Relationship Id="rId15" Type="http://schemas.openxmlformats.org/officeDocument/2006/relationships/image" Target="../media/image27.png"/><Relationship Id="rId10" Type="http://schemas.openxmlformats.org/officeDocument/2006/relationships/image" Target="../media/image22.sv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6.sv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25.png"/><Relationship Id="rId3" Type="http://schemas.openxmlformats.org/officeDocument/2006/relationships/image" Target="../media/image15.svg"/><Relationship Id="rId7" Type="http://schemas.openxmlformats.org/officeDocument/2006/relationships/image" Target="../media/image19.png"/><Relationship Id="rId12" Type="http://schemas.openxmlformats.org/officeDocument/2006/relationships/image" Target="../media/image24.svg"/><Relationship Id="rId2" Type="http://schemas.openxmlformats.org/officeDocument/2006/relationships/image" Target="../media/image14.png"/><Relationship Id="rId16" Type="http://schemas.openxmlformats.org/officeDocument/2006/relationships/image" Target="../media/image28.svg"/><Relationship Id="rId1" Type="http://schemas.openxmlformats.org/officeDocument/2006/relationships/slideMaster" Target="../slideMasters/slideMaster1.xml"/><Relationship Id="rId6" Type="http://schemas.openxmlformats.org/officeDocument/2006/relationships/image" Target="../media/image30.svg"/><Relationship Id="rId11" Type="http://schemas.openxmlformats.org/officeDocument/2006/relationships/image" Target="../media/image23.png"/><Relationship Id="rId5" Type="http://schemas.openxmlformats.org/officeDocument/2006/relationships/image" Target="../media/image29.png"/><Relationship Id="rId15" Type="http://schemas.openxmlformats.org/officeDocument/2006/relationships/image" Target="../media/image27.png"/><Relationship Id="rId10" Type="http://schemas.openxmlformats.org/officeDocument/2006/relationships/image" Target="../media/image22.sv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6.sv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34.svg"/><Relationship Id="rId13" Type="http://schemas.openxmlformats.org/officeDocument/2006/relationships/image" Target="../media/image37.png"/><Relationship Id="rId18" Type="http://schemas.openxmlformats.org/officeDocument/2006/relationships/image" Target="../media/image26.svg"/><Relationship Id="rId3" Type="http://schemas.openxmlformats.org/officeDocument/2006/relationships/image" Target="../media/image15.svg"/><Relationship Id="rId7" Type="http://schemas.openxmlformats.org/officeDocument/2006/relationships/image" Target="../media/image33.png"/><Relationship Id="rId12" Type="http://schemas.openxmlformats.org/officeDocument/2006/relationships/image" Target="../media/image36.svg"/><Relationship Id="rId17" Type="http://schemas.openxmlformats.org/officeDocument/2006/relationships/image" Target="../media/image25.png"/><Relationship Id="rId2" Type="http://schemas.openxmlformats.org/officeDocument/2006/relationships/image" Target="../media/image14.png"/><Relationship Id="rId16" Type="http://schemas.openxmlformats.org/officeDocument/2006/relationships/image" Target="../media/image28.svg"/><Relationship Id="rId1" Type="http://schemas.openxmlformats.org/officeDocument/2006/relationships/slideMaster" Target="../slideMasters/slideMaster1.xml"/><Relationship Id="rId6" Type="http://schemas.openxmlformats.org/officeDocument/2006/relationships/image" Target="../media/image32.svg"/><Relationship Id="rId11" Type="http://schemas.openxmlformats.org/officeDocument/2006/relationships/image" Target="../media/image35.png"/><Relationship Id="rId5" Type="http://schemas.openxmlformats.org/officeDocument/2006/relationships/image" Target="../media/image31.png"/><Relationship Id="rId15" Type="http://schemas.openxmlformats.org/officeDocument/2006/relationships/image" Target="../media/image27.png"/><Relationship Id="rId10" Type="http://schemas.openxmlformats.org/officeDocument/2006/relationships/image" Target="../media/image20.svg"/><Relationship Id="rId4" Type="http://schemas.openxmlformats.org/officeDocument/2006/relationships/image" Target="../media/image16.png"/><Relationship Id="rId9" Type="http://schemas.openxmlformats.org/officeDocument/2006/relationships/image" Target="../media/image19.png"/><Relationship Id="rId14" Type="http://schemas.openxmlformats.org/officeDocument/2006/relationships/image" Target="../media/image38.sv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F6E24-F409-8041-1547-717CC19017E1}"/>
              </a:ext>
            </a:extLst>
          </p:cNvPr>
          <p:cNvSpPr>
            <a:spLocks noGrp="1"/>
          </p:cNvSpPr>
          <p:nvPr>
            <p:ph type="title"/>
          </p:nvPr>
        </p:nvSpPr>
        <p:spPr>
          <a:xfrm>
            <a:off x="878840" y="258581"/>
            <a:ext cx="10665460" cy="427220"/>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B4A6420-460B-205F-AB27-4835A39BDA96}"/>
              </a:ext>
            </a:extLst>
          </p:cNvPr>
          <p:cNvSpPr>
            <a:spLocks noGrp="1"/>
          </p:cNvSpPr>
          <p:nvPr>
            <p:ph idx="1"/>
          </p:nvPr>
        </p:nvSpPr>
        <p:spPr>
          <a:xfrm>
            <a:off x="878840" y="1257300"/>
            <a:ext cx="10652760" cy="48444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6" name="Group 15">
            <a:extLst>
              <a:ext uri="{FF2B5EF4-FFF2-40B4-BE49-F238E27FC236}">
                <a16:creationId xmlns:a16="http://schemas.microsoft.com/office/drawing/2014/main" id="{270A1A60-4FF0-700F-E9A0-D5F291D0D308}"/>
              </a:ext>
            </a:extLst>
          </p:cNvPr>
          <p:cNvGrpSpPr/>
          <p:nvPr userDrawn="1"/>
        </p:nvGrpSpPr>
        <p:grpSpPr>
          <a:xfrm>
            <a:off x="12039601" y="37414"/>
            <a:ext cx="152399" cy="926224"/>
            <a:chOff x="23980597" y="99678"/>
            <a:chExt cx="406451" cy="2467645"/>
          </a:xfrm>
        </p:grpSpPr>
        <p:pic>
          <p:nvPicPr>
            <p:cNvPr id="17" name="Image 13" descr=" ">
              <a:extLst>
                <a:ext uri="{FF2B5EF4-FFF2-40B4-BE49-F238E27FC236}">
                  <a16:creationId xmlns:a16="http://schemas.microsoft.com/office/drawing/2014/main" id="{A1779A01-C879-DDA7-2B23-041B892285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980597" y="1623678"/>
              <a:ext cx="406451" cy="943645"/>
            </a:xfrm>
            <a:prstGeom prst="rect">
              <a:avLst/>
            </a:prstGeom>
          </p:spPr>
        </p:pic>
        <p:pic>
          <p:nvPicPr>
            <p:cNvPr id="18" name="Image 14" descr=" ">
              <a:extLst>
                <a:ext uri="{FF2B5EF4-FFF2-40B4-BE49-F238E27FC236}">
                  <a16:creationId xmlns:a16="http://schemas.microsoft.com/office/drawing/2014/main" id="{57FCF9C0-14FF-5143-9562-243526B8835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3980597" y="861678"/>
              <a:ext cx="406451" cy="943645"/>
            </a:xfrm>
            <a:prstGeom prst="rect">
              <a:avLst/>
            </a:prstGeom>
          </p:spPr>
        </p:pic>
        <p:pic>
          <p:nvPicPr>
            <p:cNvPr id="19" name="Image 15" descr=" ">
              <a:extLst>
                <a:ext uri="{FF2B5EF4-FFF2-40B4-BE49-F238E27FC236}">
                  <a16:creationId xmlns:a16="http://schemas.microsoft.com/office/drawing/2014/main" id="{5894B134-897D-A1DB-2750-3E9D4B4E775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3980597" y="99678"/>
              <a:ext cx="406451" cy="943645"/>
            </a:xfrm>
            <a:prstGeom prst="rect">
              <a:avLst/>
            </a:prstGeom>
          </p:spPr>
        </p:pic>
      </p:grpSp>
      <p:grpSp>
        <p:nvGrpSpPr>
          <p:cNvPr id="25" name="Group 24">
            <a:extLst>
              <a:ext uri="{FF2B5EF4-FFF2-40B4-BE49-F238E27FC236}">
                <a16:creationId xmlns:a16="http://schemas.microsoft.com/office/drawing/2014/main" id="{C11D8BE2-88B5-8C70-6D20-B50E51CE6E74}"/>
              </a:ext>
            </a:extLst>
          </p:cNvPr>
          <p:cNvGrpSpPr/>
          <p:nvPr userDrawn="1"/>
        </p:nvGrpSpPr>
        <p:grpSpPr>
          <a:xfrm>
            <a:off x="0" y="5931776"/>
            <a:ext cx="142874" cy="926224"/>
            <a:chOff x="0" y="11148678"/>
            <a:chExt cx="381048" cy="2467645"/>
          </a:xfrm>
        </p:grpSpPr>
        <p:pic>
          <p:nvPicPr>
            <p:cNvPr id="26" name="Image 0" descr=" ">
              <a:extLst>
                <a:ext uri="{FF2B5EF4-FFF2-40B4-BE49-F238E27FC236}">
                  <a16:creationId xmlns:a16="http://schemas.microsoft.com/office/drawing/2014/main" id="{9B8E4A7A-EDF4-6DE3-39DF-436F631032A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0" y="12672678"/>
              <a:ext cx="381048" cy="943645"/>
            </a:xfrm>
            <a:prstGeom prst="rect">
              <a:avLst/>
            </a:prstGeom>
          </p:spPr>
        </p:pic>
        <p:pic>
          <p:nvPicPr>
            <p:cNvPr id="27" name="Image 1" descr=" ">
              <a:extLst>
                <a:ext uri="{FF2B5EF4-FFF2-40B4-BE49-F238E27FC236}">
                  <a16:creationId xmlns:a16="http://schemas.microsoft.com/office/drawing/2014/main" id="{24A2600E-0D07-CA9F-C46F-54C32D9D8E7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0" y="11910678"/>
              <a:ext cx="381048" cy="943645"/>
            </a:xfrm>
            <a:prstGeom prst="rect">
              <a:avLst/>
            </a:prstGeom>
          </p:spPr>
        </p:pic>
        <p:pic>
          <p:nvPicPr>
            <p:cNvPr id="28" name="Image 8" descr=" ">
              <a:extLst>
                <a:ext uri="{FF2B5EF4-FFF2-40B4-BE49-F238E27FC236}">
                  <a16:creationId xmlns:a16="http://schemas.microsoft.com/office/drawing/2014/main" id="{1F9092EC-635B-745D-EA11-41A6DA694F8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0" y="11148678"/>
              <a:ext cx="381048" cy="943645"/>
            </a:xfrm>
            <a:prstGeom prst="rect">
              <a:avLst/>
            </a:prstGeom>
          </p:spPr>
        </p:pic>
      </p:grpSp>
      <p:sp>
        <p:nvSpPr>
          <p:cNvPr id="8" name="Text Placeholder 15">
            <a:extLst>
              <a:ext uri="{FF2B5EF4-FFF2-40B4-BE49-F238E27FC236}">
                <a16:creationId xmlns:a16="http://schemas.microsoft.com/office/drawing/2014/main" id="{02002CF2-C7AF-38AD-595C-0C36E96D4F5A}"/>
              </a:ext>
            </a:extLst>
          </p:cNvPr>
          <p:cNvSpPr>
            <a:spLocks noGrp="1"/>
          </p:cNvSpPr>
          <p:nvPr>
            <p:ph type="body" sz="quarter" idx="11" hasCustomPrompt="1"/>
          </p:nvPr>
        </p:nvSpPr>
        <p:spPr>
          <a:xfrm>
            <a:off x="876300" y="685800"/>
            <a:ext cx="10668000" cy="423863"/>
          </a:xfrm>
        </p:spPr>
        <p:txBody>
          <a:bodyPr/>
          <a:lstStyle>
            <a:lvl1pPr>
              <a:defRPr b="0">
                <a:latin typeface="+mj-lt"/>
              </a:defRPr>
            </a:lvl1pPr>
          </a:lstStyle>
          <a:p>
            <a:pPr lvl="1"/>
            <a:r>
              <a:rPr lang="en-US" dirty="0"/>
              <a:t>Subtitle goes here. Delete if not needed.</a:t>
            </a:r>
          </a:p>
        </p:txBody>
      </p:sp>
      <p:sp>
        <p:nvSpPr>
          <p:cNvPr id="9" name="TextBox 8">
            <a:extLst>
              <a:ext uri="{FF2B5EF4-FFF2-40B4-BE49-F238E27FC236}">
                <a16:creationId xmlns:a16="http://schemas.microsoft.com/office/drawing/2014/main" id="{8D5EFBED-62AF-9BB8-85EC-011FC2750805}"/>
              </a:ext>
            </a:extLst>
          </p:cNvPr>
          <p:cNvSpPr txBox="1"/>
          <p:nvPr userDrawn="1"/>
        </p:nvSpPr>
        <p:spPr>
          <a:xfrm>
            <a:off x="876300" y="6438275"/>
            <a:ext cx="2758190"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t>© </a:t>
            </a:r>
            <a:r>
              <a:rPr lang="en-US" sz="700" dirty="0" err="1"/>
              <a:t>AlignOrg</a:t>
            </a:r>
            <a:r>
              <a:rPr lang="en-US" sz="700" dirty="0"/>
              <a:t> Solutions. Confidential.</a:t>
            </a:r>
          </a:p>
        </p:txBody>
      </p:sp>
      <p:sp>
        <p:nvSpPr>
          <p:cNvPr id="10" name="TextBox 9">
            <a:extLst>
              <a:ext uri="{FF2B5EF4-FFF2-40B4-BE49-F238E27FC236}">
                <a16:creationId xmlns:a16="http://schemas.microsoft.com/office/drawing/2014/main" id="{DD77EBFC-3454-967B-7668-B903378D1050}"/>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11" name="TextBox 10">
            <a:extLst>
              <a:ext uri="{FF2B5EF4-FFF2-40B4-BE49-F238E27FC236}">
                <a16:creationId xmlns:a16="http://schemas.microsoft.com/office/drawing/2014/main" id="{A3297C0A-E503-0AE9-E6A1-1EF6AB360F3C}"/>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spTree>
    <p:extLst>
      <p:ext uri="{BB962C8B-B14F-4D97-AF65-F5344CB8AC3E}">
        <p14:creationId xmlns:p14="http://schemas.microsoft.com/office/powerpoint/2010/main" val="40165787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A: Serenulous">
    <p:spTree>
      <p:nvGrpSpPr>
        <p:cNvPr id="1" name=""/>
        <p:cNvGrpSpPr/>
        <p:nvPr/>
      </p:nvGrpSpPr>
      <p:grpSpPr>
        <a:xfrm>
          <a:off x="0" y="0"/>
          <a:ext cx="0" cy="0"/>
          <a:chOff x="0" y="0"/>
          <a:chExt cx="0" cy="0"/>
        </a:xfrm>
      </p:grpSpPr>
      <p:sp>
        <p:nvSpPr>
          <p:cNvPr id="6" name="Image 0" descr=" ">
            <a:extLst>
              <a:ext uri="{FF2B5EF4-FFF2-40B4-BE49-F238E27FC236}">
                <a16:creationId xmlns:a16="http://schemas.microsoft.com/office/drawing/2014/main" id="{23580900-71C1-4EF2-7652-137743182D56}"/>
              </a:ext>
            </a:extLst>
          </p:cNvPr>
          <p:cNvSpPr/>
          <p:nvPr userDrawn="1"/>
        </p:nvSpPr>
        <p:spPr>
          <a:xfrm rot="-5400000">
            <a:off x="5829300" y="495300"/>
            <a:ext cx="6858000" cy="5867400"/>
          </a:xfrm>
          <a:custGeom>
            <a:avLst/>
            <a:gdLst>
              <a:gd name="connsiteX0" fmla="*/ -70 w 5143473"/>
              <a:gd name="connsiteY0" fmla="*/ -1010 h 4480895"/>
              <a:gd name="connsiteX1" fmla="*/ 5143404 w 5143473"/>
              <a:gd name="connsiteY1" fmla="*/ -1010 h 4480895"/>
              <a:gd name="connsiteX2" fmla="*/ 5143404 w 5143473"/>
              <a:gd name="connsiteY2" fmla="*/ 4479886 h 4480895"/>
              <a:gd name="connsiteX3" fmla="*/ -70 w 5143473"/>
              <a:gd name="connsiteY3" fmla="*/ 4479886 h 4480895"/>
            </a:gdLst>
            <a:ahLst/>
            <a:cxnLst>
              <a:cxn ang="0">
                <a:pos x="connsiteX0" y="connsiteY0"/>
              </a:cxn>
              <a:cxn ang="0">
                <a:pos x="connsiteX1" y="connsiteY1"/>
              </a:cxn>
              <a:cxn ang="0">
                <a:pos x="connsiteX2" y="connsiteY2"/>
              </a:cxn>
              <a:cxn ang="0">
                <a:pos x="connsiteX3" y="connsiteY3"/>
              </a:cxn>
            </a:cxnLst>
            <a:rect l="l" t="t" r="r" b="b"/>
            <a:pathLst>
              <a:path w="5143473" h="4480895">
                <a:moveTo>
                  <a:pt x="-70" y="-1010"/>
                </a:moveTo>
                <a:lnTo>
                  <a:pt x="5143404" y="-1010"/>
                </a:lnTo>
                <a:lnTo>
                  <a:pt x="5143404" y="4479886"/>
                </a:lnTo>
                <a:lnTo>
                  <a:pt x="-70" y="4479886"/>
                </a:lnTo>
                <a:close/>
              </a:path>
            </a:pathLst>
          </a:custGeom>
          <a:gradFill>
            <a:gsLst>
              <a:gs pos="0">
                <a:schemeClr val="tx2"/>
              </a:gs>
              <a:gs pos="51000">
                <a:srgbClr val="4799EE"/>
              </a:gs>
              <a:gs pos="100000">
                <a:schemeClr val="accent4"/>
              </a:gs>
            </a:gsLst>
            <a:lin ang="18066458" scaled="1"/>
          </a:gradFill>
          <a:ln w="4752" cap="flat">
            <a:noFill/>
            <a:prstDash val="solid"/>
            <a:miter/>
          </a:ln>
        </p:spPr>
        <p:txBody>
          <a:bodyPr rtlCol="0" anchor="ctr"/>
          <a:lstStyle/>
          <a:p>
            <a:endParaRPr lang="en-US"/>
          </a:p>
        </p:txBody>
      </p:sp>
      <p:pic>
        <p:nvPicPr>
          <p:cNvPr id="3" name="Image 1">
            <a:extLst>
              <a:ext uri="{FF2B5EF4-FFF2-40B4-BE49-F238E27FC236}">
                <a16:creationId xmlns:a16="http://schemas.microsoft.com/office/drawing/2014/main" id="{3C6F18C9-DD89-8C50-CDE6-86FAD9D487E6}"/>
              </a:ext>
            </a:extLst>
          </p:cNvPr>
          <p:cNvPicPr/>
          <p:nvPr userDrawn="1"/>
        </p:nvPicPr>
        <p:blipFill>
          <a:blip r:embed="rId2" cstate="screen">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t="4602" b="7677"/>
          <a:stretch/>
        </p:blipFill>
        <p:spPr>
          <a:xfrm flipH="1">
            <a:off x="6324600" y="0"/>
            <a:ext cx="5867400" cy="6858001"/>
          </a:xfrm>
          <a:prstGeom prst="rect">
            <a:avLst/>
          </a:prstGeom>
          <a:noFill/>
        </p:spPr>
      </p:pic>
      <p:sp>
        <p:nvSpPr>
          <p:cNvPr id="4" name="Title Placeholder 1">
            <a:extLst>
              <a:ext uri="{FF2B5EF4-FFF2-40B4-BE49-F238E27FC236}">
                <a16:creationId xmlns:a16="http://schemas.microsoft.com/office/drawing/2014/main" id="{628EFC89-083B-827F-6F0F-8AA6B155E7ED}"/>
              </a:ext>
            </a:extLst>
          </p:cNvPr>
          <p:cNvSpPr>
            <a:spLocks noGrp="1"/>
          </p:cNvSpPr>
          <p:nvPr>
            <p:ph type="title"/>
          </p:nvPr>
        </p:nvSpPr>
        <p:spPr>
          <a:xfrm>
            <a:off x="878840" y="2137297"/>
            <a:ext cx="5217160" cy="1010637"/>
          </a:xfrm>
          <a:prstGeom prst="rect">
            <a:avLst/>
          </a:prstGeom>
        </p:spPr>
        <p:txBody>
          <a:bodyPr vert="horz" lIns="0" tIns="0" rIns="0" bIns="0" rtlCol="0" anchor="b">
            <a:noAutofit/>
          </a:bodyPr>
          <a:lstStyle>
            <a:lvl1pPr>
              <a:defRPr sz="3400"/>
            </a:lvl1pPr>
          </a:lstStyle>
          <a:p>
            <a:r>
              <a:rPr lang="en-US" dirty="0"/>
              <a:t>Click to edit Master title style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8" name="TextBox 7">
            <a:extLst>
              <a:ext uri="{FF2B5EF4-FFF2-40B4-BE49-F238E27FC236}">
                <a16:creationId xmlns:a16="http://schemas.microsoft.com/office/drawing/2014/main" id="{9540C364-0186-8A5D-23BA-63BCFBA37A8E}"/>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sp>
        <p:nvSpPr>
          <p:cNvPr id="12" name="Text Placeholder 11">
            <a:extLst>
              <a:ext uri="{FF2B5EF4-FFF2-40B4-BE49-F238E27FC236}">
                <a16:creationId xmlns:a16="http://schemas.microsoft.com/office/drawing/2014/main" id="{79ACB504-EFAD-004B-2A3E-72A85C0D827B}"/>
              </a:ext>
            </a:extLst>
          </p:cNvPr>
          <p:cNvSpPr>
            <a:spLocks noGrp="1"/>
          </p:cNvSpPr>
          <p:nvPr>
            <p:ph type="body" sz="quarter" idx="10"/>
          </p:nvPr>
        </p:nvSpPr>
        <p:spPr>
          <a:xfrm>
            <a:off x="876300" y="3552825"/>
            <a:ext cx="5219700" cy="1641475"/>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983720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A: Thrill">
    <p:spTree>
      <p:nvGrpSpPr>
        <p:cNvPr id="1" name=""/>
        <p:cNvGrpSpPr/>
        <p:nvPr/>
      </p:nvGrpSpPr>
      <p:grpSpPr>
        <a:xfrm>
          <a:off x="0" y="0"/>
          <a:ext cx="0" cy="0"/>
          <a:chOff x="0" y="0"/>
          <a:chExt cx="0" cy="0"/>
        </a:xfrm>
      </p:grpSpPr>
      <p:sp>
        <p:nvSpPr>
          <p:cNvPr id="6" name="Image 0" descr=" ">
            <a:extLst>
              <a:ext uri="{FF2B5EF4-FFF2-40B4-BE49-F238E27FC236}">
                <a16:creationId xmlns:a16="http://schemas.microsoft.com/office/drawing/2014/main" id="{23580900-71C1-4EF2-7652-137743182D56}"/>
              </a:ext>
            </a:extLst>
          </p:cNvPr>
          <p:cNvSpPr/>
          <p:nvPr userDrawn="1"/>
        </p:nvSpPr>
        <p:spPr>
          <a:xfrm rot="-5400000">
            <a:off x="5829300" y="495300"/>
            <a:ext cx="6858000" cy="5867400"/>
          </a:xfrm>
          <a:custGeom>
            <a:avLst/>
            <a:gdLst>
              <a:gd name="connsiteX0" fmla="*/ -70 w 5143473"/>
              <a:gd name="connsiteY0" fmla="*/ -1010 h 4480895"/>
              <a:gd name="connsiteX1" fmla="*/ 5143404 w 5143473"/>
              <a:gd name="connsiteY1" fmla="*/ -1010 h 4480895"/>
              <a:gd name="connsiteX2" fmla="*/ 5143404 w 5143473"/>
              <a:gd name="connsiteY2" fmla="*/ 4479886 h 4480895"/>
              <a:gd name="connsiteX3" fmla="*/ -70 w 5143473"/>
              <a:gd name="connsiteY3" fmla="*/ 4479886 h 4480895"/>
            </a:gdLst>
            <a:ahLst/>
            <a:cxnLst>
              <a:cxn ang="0">
                <a:pos x="connsiteX0" y="connsiteY0"/>
              </a:cxn>
              <a:cxn ang="0">
                <a:pos x="connsiteX1" y="connsiteY1"/>
              </a:cxn>
              <a:cxn ang="0">
                <a:pos x="connsiteX2" y="connsiteY2"/>
              </a:cxn>
              <a:cxn ang="0">
                <a:pos x="connsiteX3" y="connsiteY3"/>
              </a:cxn>
            </a:cxnLst>
            <a:rect l="l" t="t" r="r" b="b"/>
            <a:pathLst>
              <a:path w="5143473" h="4480895">
                <a:moveTo>
                  <a:pt x="-70" y="-1010"/>
                </a:moveTo>
                <a:lnTo>
                  <a:pt x="5143404" y="-1010"/>
                </a:lnTo>
                <a:lnTo>
                  <a:pt x="5143404" y="4479886"/>
                </a:lnTo>
                <a:lnTo>
                  <a:pt x="-70" y="4479886"/>
                </a:lnTo>
                <a:close/>
              </a:path>
            </a:pathLst>
          </a:custGeom>
          <a:gradFill>
            <a:gsLst>
              <a:gs pos="38000">
                <a:srgbClr val="C642B2"/>
              </a:gs>
              <a:gs pos="0">
                <a:schemeClr val="accent2"/>
              </a:gs>
              <a:gs pos="99000">
                <a:schemeClr val="accent1">
                  <a:lumMod val="75000"/>
                  <a:alpha val="64967"/>
                </a:schemeClr>
              </a:gs>
            </a:gsLst>
            <a:lin ang="18066458" scaled="1"/>
          </a:gradFill>
          <a:ln w="4752" cap="flat">
            <a:noFill/>
            <a:prstDash val="solid"/>
            <a:miter/>
          </a:ln>
        </p:spPr>
        <p:txBody>
          <a:bodyPr rtlCol="0" anchor="ctr"/>
          <a:lstStyle/>
          <a:p>
            <a:endParaRPr lang="en-US"/>
          </a:p>
        </p:txBody>
      </p:sp>
      <p:pic>
        <p:nvPicPr>
          <p:cNvPr id="10" name="Image 1">
            <a:extLst>
              <a:ext uri="{FF2B5EF4-FFF2-40B4-BE49-F238E27FC236}">
                <a16:creationId xmlns:a16="http://schemas.microsoft.com/office/drawing/2014/main" id="{19120E6A-F5AA-05C7-A55E-5A71C42611C3}"/>
              </a:ext>
            </a:extLst>
          </p:cNvPr>
          <p:cNvPicPr/>
          <p:nvPr userDrawn="1"/>
        </p:nvPicPr>
        <p:blipFill>
          <a:blip r:embed="rId2" cstate="screen">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t="4602" b="7677"/>
          <a:stretch/>
        </p:blipFill>
        <p:spPr>
          <a:xfrm flipH="1">
            <a:off x="6324600" y="0"/>
            <a:ext cx="5867400" cy="6858001"/>
          </a:xfrm>
          <a:prstGeom prst="rect">
            <a:avLst/>
          </a:prstGeom>
          <a:noFill/>
        </p:spPr>
      </p:pic>
      <p:sp>
        <p:nvSpPr>
          <p:cNvPr id="4" name="Title Placeholder 1">
            <a:extLst>
              <a:ext uri="{FF2B5EF4-FFF2-40B4-BE49-F238E27FC236}">
                <a16:creationId xmlns:a16="http://schemas.microsoft.com/office/drawing/2014/main" id="{628EFC89-083B-827F-6F0F-8AA6B155E7ED}"/>
              </a:ext>
            </a:extLst>
          </p:cNvPr>
          <p:cNvSpPr>
            <a:spLocks noGrp="1"/>
          </p:cNvSpPr>
          <p:nvPr>
            <p:ph type="title"/>
          </p:nvPr>
        </p:nvSpPr>
        <p:spPr>
          <a:xfrm>
            <a:off x="878840" y="2137297"/>
            <a:ext cx="5217160" cy="1010637"/>
          </a:xfrm>
          <a:prstGeom prst="rect">
            <a:avLst/>
          </a:prstGeom>
        </p:spPr>
        <p:txBody>
          <a:bodyPr vert="horz" lIns="0" tIns="0" rIns="0" bIns="0" rtlCol="0" anchor="b">
            <a:noAutofit/>
          </a:bodyPr>
          <a:lstStyle>
            <a:lvl1pPr>
              <a:defRPr sz="3400"/>
            </a:lvl1pPr>
          </a:lstStyle>
          <a:p>
            <a:r>
              <a:rPr lang="en-US" dirty="0"/>
              <a:t>Click to edit Master title style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8" name="TextBox 7">
            <a:extLst>
              <a:ext uri="{FF2B5EF4-FFF2-40B4-BE49-F238E27FC236}">
                <a16:creationId xmlns:a16="http://schemas.microsoft.com/office/drawing/2014/main" id="{9540C364-0186-8A5D-23BA-63BCFBA37A8E}"/>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sp>
        <p:nvSpPr>
          <p:cNvPr id="12" name="Text Placeholder 11">
            <a:extLst>
              <a:ext uri="{FF2B5EF4-FFF2-40B4-BE49-F238E27FC236}">
                <a16:creationId xmlns:a16="http://schemas.microsoft.com/office/drawing/2014/main" id="{23A04C4E-466F-6A68-3F7B-95B7EFFCF184}"/>
              </a:ext>
            </a:extLst>
          </p:cNvPr>
          <p:cNvSpPr>
            <a:spLocks noGrp="1"/>
          </p:cNvSpPr>
          <p:nvPr>
            <p:ph type="body" sz="quarter" idx="10"/>
          </p:nvPr>
        </p:nvSpPr>
        <p:spPr>
          <a:xfrm>
            <a:off x="876300" y="3552825"/>
            <a:ext cx="5219700" cy="1633538"/>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7528669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A: Sky Stone">
    <p:spTree>
      <p:nvGrpSpPr>
        <p:cNvPr id="1" name=""/>
        <p:cNvGrpSpPr/>
        <p:nvPr/>
      </p:nvGrpSpPr>
      <p:grpSpPr>
        <a:xfrm>
          <a:off x="0" y="0"/>
          <a:ext cx="0" cy="0"/>
          <a:chOff x="0" y="0"/>
          <a:chExt cx="0" cy="0"/>
        </a:xfrm>
      </p:grpSpPr>
      <p:sp>
        <p:nvSpPr>
          <p:cNvPr id="6" name="Image 0" descr=" ">
            <a:extLst>
              <a:ext uri="{FF2B5EF4-FFF2-40B4-BE49-F238E27FC236}">
                <a16:creationId xmlns:a16="http://schemas.microsoft.com/office/drawing/2014/main" id="{23580900-71C1-4EF2-7652-137743182D56}"/>
              </a:ext>
            </a:extLst>
          </p:cNvPr>
          <p:cNvSpPr/>
          <p:nvPr userDrawn="1"/>
        </p:nvSpPr>
        <p:spPr>
          <a:xfrm rot="-5400000">
            <a:off x="5829300" y="495300"/>
            <a:ext cx="6858000" cy="5867400"/>
          </a:xfrm>
          <a:custGeom>
            <a:avLst/>
            <a:gdLst>
              <a:gd name="connsiteX0" fmla="*/ -70 w 5143473"/>
              <a:gd name="connsiteY0" fmla="*/ -1010 h 4480895"/>
              <a:gd name="connsiteX1" fmla="*/ 5143404 w 5143473"/>
              <a:gd name="connsiteY1" fmla="*/ -1010 h 4480895"/>
              <a:gd name="connsiteX2" fmla="*/ 5143404 w 5143473"/>
              <a:gd name="connsiteY2" fmla="*/ 4479886 h 4480895"/>
              <a:gd name="connsiteX3" fmla="*/ -70 w 5143473"/>
              <a:gd name="connsiteY3" fmla="*/ 4479886 h 4480895"/>
            </a:gdLst>
            <a:ahLst/>
            <a:cxnLst>
              <a:cxn ang="0">
                <a:pos x="connsiteX0" y="connsiteY0"/>
              </a:cxn>
              <a:cxn ang="0">
                <a:pos x="connsiteX1" y="connsiteY1"/>
              </a:cxn>
              <a:cxn ang="0">
                <a:pos x="connsiteX2" y="connsiteY2"/>
              </a:cxn>
              <a:cxn ang="0">
                <a:pos x="connsiteX3" y="connsiteY3"/>
              </a:cxn>
            </a:cxnLst>
            <a:rect l="l" t="t" r="r" b="b"/>
            <a:pathLst>
              <a:path w="5143473" h="4480895">
                <a:moveTo>
                  <a:pt x="-70" y="-1010"/>
                </a:moveTo>
                <a:lnTo>
                  <a:pt x="5143404" y="-1010"/>
                </a:lnTo>
                <a:lnTo>
                  <a:pt x="5143404" y="4479886"/>
                </a:lnTo>
                <a:lnTo>
                  <a:pt x="-70" y="4479886"/>
                </a:lnTo>
                <a:close/>
              </a:path>
            </a:pathLst>
          </a:custGeom>
          <a:gradFill>
            <a:gsLst>
              <a:gs pos="55000">
                <a:srgbClr val="00B3C9"/>
              </a:gs>
              <a:gs pos="0">
                <a:schemeClr val="accent4">
                  <a:lumMod val="75000"/>
                </a:schemeClr>
              </a:gs>
              <a:gs pos="99000">
                <a:schemeClr val="accent3"/>
              </a:gs>
            </a:gsLst>
            <a:lin ang="18066458" scaled="1"/>
          </a:gradFill>
          <a:ln w="4752" cap="flat">
            <a:noFill/>
            <a:prstDash val="solid"/>
            <a:miter/>
          </a:ln>
        </p:spPr>
        <p:txBody>
          <a:bodyPr rtlCol="0" anchor="ctr"/>
          <a:lstStyle/>
          <a:p>
            <a:endParaRPr lang="en-US"/>
          </a:p>
        </p:txBody>
      </p:sp>
      <p:pic>
        <p:nvPicPr>
          <p:cNvPr id="3" name="Image 1">
            <a:extLst>
              <a:ext uri="{FF2B5EF4-FFF2-40B4-BE49-F238E27FC236}">
                <a16:creationId xmlns:a16="http://schemas.microsoft.com/office/drawing/2014/main" id="{A6C2187C-3B34-17A5-C480-B2964714BA1E}"/>
              </a:ext>
            </a:extLst>
          </p:cNvPr>
          <p:cNvPicPr/>
          <p:nvPr userDrawn="1"/>
        </p:nvPicPr>
        <p:blipFill>
          <a:blip r:embed="rId2" cstate="screen">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t="4602" b="7677"/>
          <a:stretch/>
        </p:blipFill>
        <p:spPr>
          <a:xfrm flipH="1">
            <a:off x="6324600" y="0"/>
            <a:ext cx="5867400" cy="6858001"/>
          </a:xfrm>
          <a:prstGeom prst="rect">
            <a:avLst/>
          </a:prstGeom>
          <a:noFill/>
        </p:spPr>
      </p:pic>
      <p:sp>
        <p:nvSpPr>
          <p:cNvPr id="4" name="Title Placeholder 1">
            <a:extLst>
              <a:ext uri="{FF2B5EF4-FFF2-40B4-BE49-F238E27FC236}">
                <a16:creationId xmlns:a16="http://schemas.microsoft.com/office/drawing/2014/main" id="{628EFC89-083B-827F-6F0F-8AA6B155E7ED}"/>
              </a:ext>
            </a:extLst>
          </p:cNvPr>
          <p:cNvSpPr>
            <a:spLocks noGrp="1"/>
          </p:cNvSpPr>
          <p:nvPr>
            <p:ph type="title"/>
          </p:nvPr>
        </p:nvSpPr>
        <p:spPr>
          <a:xfrm>
            <a:off x="878840" y="2137297"/>
            <a:ext cx="5217160" cy="1010637"/>
          </a:xfrm>
          <a:prstGeom prst="rect">
            <a:avLst/>
          </a:prstGeom>
        </p:spPr>
        <p:txBody>
          <a:bodyPr vert="horz" lIns="0" tIns="0" rIns="0" bIns="0" rtlCol="0" anchor="b">
            <a:noAutofit/>
          </a:bodyPr>
          <a:lstStyle>
            <a:lvl1pPr>
              <a:defRPr sz="3400"/>
            </a:lvl1pPr>
          </a:lstStyle>
          <a:p>
            <a:r>
              <a:rPr lang="en-US" dirty="0"/>
              <a:t>Click to edit Master title style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8" name="TextBox 7">
            <a:extLst>
              <a:ext uri="{FF2B5EF4-FFF2-40B4-BE49-F238E27FC236}">
                <a16:creationId xmlns:a16="http://schemas.microsoft.com/office/drawing/2014/main" id="{9540C364-0186-8A5D-23BA-63BCFBA37A8E}"/>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sp>
        <p:nvSpPr>
          <p:cNvPr id="11" name="Text Placeholder 10">
            <a:extLst>
              <a:ext uri="{FF2B5EF4-FFF2-40B4-BE49-F238E27FC236}">
                <a16:creationId xmlns:a16="http://schemas.microsoft.com/office/drawing/2014/main" id="{A867856C-3684-E3F8-96B0-92EDB470CCAE}"/>
              </a:ext>
            </a:extLst>
          </p:cNvPr>
          <p:cNvSpPr>
            <a:spLocks noGrp="1"/>
          </p:cNvSpPr>
          <p:nvPr>
            <p:ph type="body" sz="quarter" idx="10"/>
          </p:nvPr>
        </p:nvSpPr>
        <p:spPr>
          <a:xfrm>
            <a:off x="876300" y="3552825"/>
            <a:ext cx="5219700" cy="1633538"/>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0806648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A: Astral">
    <p:spTree>
      <p:nvGrpSpPr>
        <p:cNvPr id="1" name=""/>
        <p:cNvGrpSpPr/>
        <p:nvPr/>
      </p:nvGrpSpPr>
      <p:grpSpPr>
        <a:xfrm>
          <a:off x="0" y="0"/>
          <a:ext cx="0" cy="0"/>
          <a:chOff x="0" y="0"/>
          <a:chExt cx="0" cy="0"/>
        </a:xfrm>
      </p:grpSpPr>
      <p:sp>
        <p:nvSpPr>
          <p:cNvPr id="6" name="Image 0" descr=" ">
            <a:extLst>
              <a:ext uri="{FF2B5EF4-FFF2-40B4-BE49-F238E27FC236}">
                <a16:creationId xmlns:a16="http://schemas.microsoft.com/office/drawing/2014/main" id="{23580900-71C1-4EF2-7652-137743182D56}"/>
              </a:ext>
            </a:extLst>
          </p:cNvPr>
          <p:cNvSpPr/>
          <p:nvPr userDrawn="1"/>
        </p:nvSpPr>
        <p:spPr>
          <a:xfrm rot="-5400000">
            <a:off x="5829300" y="495300"/>
            <a:ext cx="6858000" cy="5867400"/>
          </a:xfrm>
          <a:custGeom>
            <a:avLst/>
            <a:gdLst>
              <a:gd name="connsiteX0" fmla="*/ -70 w 5143473"/>
              <a:gd name="connsiteY0" fmla="*/ -1010 h 4480895"/>
              <a:gd name="connsiteX1" fmla="*/ 5143404 w 5143473"/>
              <a:gd name="connsiteY1" fmla="*/ -1010 h 4480895"/>
              <a:gd name="connsiteX2" fmla="*/ 5143404 w 5143473"/>
              <a:gd name="connsiteY2" fmla="*/ 4479886 h 4480895"/>
              <a:gd name="connsiteX3" fmla="*/ -70 w 5143473"/>
              <a:gd name="connsiteY3" fmla="*/ 4479886 h 4480895"/>
            </a:gdLst>
            <a:ahLst/>
            <a:cxnLst>
              <a:cxn ang="0">
                <a:pos x="connsiteX0" y="connsiteY0"/>
              </a:cxn>
              <a:cxn ang="0">
                <a:pos x="connsiteX1" y="connsiteY1"/>
              </a:cxn>
              <a:cxn ang="0">
                <a:pos x="connsiteX2" y="connsiteY2"/>
              </a:cxn>
              <a:cxn ang="0">
                <a:pos x="connsiteX3" y="connsiteY3"/>
              </a:cxn>
            </a:cxnLst>
            <a:rect l="l" t="t" r="r" b="b"/>
            <a:pathLst>
              <a:path w="5143473" h="4480895">
                <a:moveTo>
                  <a:pt x="-70" y="-1010"/>
                </a:moveTo>
                <a:lnTo>
                  <a:pt x="5143404" y="-1010"/>
                </a:lnTo>
                <a:lnTo>
                  <a:pt x="5143404" y="4479886"/>
                </a:lnTo>
                <a:lnTo>
                  <a:pt x="-70" y="4479886"/>
                </a:lnTo>
                <a:close/>
              </a:path>
            </a:pathLst>
          </a:custGeom>
          <a:gradFill>
            <a:gsLst>
              <a:gs pos="0">
                <a:schemeClr val="tx2">
                  <a:alpha val="95290"/>
                </a:schemeClr>
              </a:gs>
              <a:gs pos="35000">
                <a:srgbClr val="6C66E6"/>
              </a:gs>
              <a:gs pos="77000">
                <a:schemeClr val="accent2"/>
              </a:gs>
            </a:gsLst>
            <a:lin ang="18066458" scaled="1"/>
          </a:gradFill>
          <a:ln w="4752" cap="flat">
            <a:noFill/>
            <a:prstDash val="solid"/>
            <a:miter/>
          </a:ln>
        </p:spPr>
        <p:txBody>
          <a:bodyPr rtlCol="0" anchor="ctr"/>
          <a:lstStyle/>
          <a:p>
            <a:endParaRPr lang="en-US"/>
          </a:p>
        </p:txBody>
      </p:sp>
      <p:pic>
        <p:nvPicPr>
          <p:cNvPr id="3" name="Image 1">
            <a:extLst>
              <a:ext uri="{FF2B5EF4-FFF2-40B4-BE49-F238E27FC236}">
                <a16:creationId xmlns:a16="http://schemas.microsoft.com/office/drawing/2014/main" id="{9BAB1055-4EA4-1573-79F0-890501CA3954}"/>
              </a:ext>
            </a:extLst>
          </p:cNvPr>
          <p:cNvPicPr/>
          <p:nvPr userDrawn="1"/>
        </p:nvPicPr>
        <p:blipFill>
          <a:blip r:embed="rId2" cstate="screen">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t="4602" b="7677"/>
          <a:stretch/>
        </p:blipFill>
        <p:spPr>
          <a:xfrm flipH="1">
            <a:off x="6324600" y="0"/>
            <a:ext cx="5867400" cy="6858001"/>
          </a:xfrm>
          <a:prstGeom prst="rect">
            <a:avLst/>
          </a:prstGeom>
          <a:noFill/>
        </p:spPr>
      </p:pic>
      <p:sp>
        <p:nvSpPr>
          <p:cNvPr id="4" name="Title Placeholder 1">
            <a:extLst>
              <a:ext uri="{FF2B5EF4-FFF2-40B4-BE49-F238E27FC236}">
                <a16:creationId xmlns:a16="http://schemas.microsoft.com/office/drawing/2014/main" id="{628EFC89-083B-827F-6F0F-8AA6B155E7ED}"/>
              </a:ext>
            </a:extLst>
          </p:cNvPr>
          <p:cNvSpPr>
            <a:spLocks noGrp="1"/>
          </p:cNvSpPr>
          <p:nvPr>
            <p:ph type="title"/>
          </p:nvPr>
        </p:nvSpPr>
        <p:spPr>
          <a:xfrm>
            <a:off x="878840" y="2137297"/>
            <a:ext cx="5217160" cy="1010637"/>
          </a:xfrm>
          <a:prstGeom prst="rect">
            <a:avLst/>
          </a:prstGeom>
        </p:spPr>
        <p:txBody>
          <a:bodyPr vert="horz" lIns="0" tIns="0" rIns="0" bIns="0" rtlCol="0" anchor="b">
            <a:noAutofit/>
          </a:bodyPr>
          <a:lstStyle>
            <a:lvl1pPr>
              <a:defRPr sz="3400"/>
            </a:lvl1pPr>
          </a:lstStyle>
          <a:p>
            <a:r>
              <a:rPr lang="en-US" dirty="0"/>
              <a:t>Click to edit Master title style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8" name="TextBox 7">
            <a:extLst>
              <a:ext uri="{FF2B5EF4-FFF2-40B4-BE49-F238E27FC236}">
                <a16:creationId xmlns:a16="http://schemas.microsoft.com/office/drawing/2014/main" id="{9540C364-0186-8A5D-23BA-63BCFBA37A8E}"/>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sp>
        <p:nvSpPr>
          <p:cNvPr id="12" name="Text Placeholder 11">
            <a:extLst>
              <a:ext uri="{FF2B5EF4-FFF2-40B4-BE49-F238E27FC236}">
                <a16:creationId xmlns:a16="http://schemas.microsoft.com/office/drawing/2014/main" id="{C35A82B8-BC42-8C75-873D-9CE1DDF0DFEF}"/>
              </a:ext>
            </a:extLst>
          </p:cNvPr>
          <p:cNvSpPr>
            <a:spLocks noGrp="1"/>
          </p:cNvSpPr>
          <p:nvPr>
            <p:ph type="body" sz="quarter" idx="10"/>
          </p:nvPr>
        </p:nvSpPr>
        <p:spPr>
          <a:xfrm>
            <a:off x="876300" y="3552825"/>
            <a:ext cx="5219700" cy="1641475"/>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5106965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B: Multi">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628EFC89-083B-827F-6F0F-8AA6B155E7ED}"/>
              </a:ext>
            </a:extLst>
          </p:cNvPr>
          <p:cNvSpPr>
            <a:spLocks noGrp="1"/>
          </p:cNvSpPr>
          <p:nvPr>
            <p:ph type="title"/>
          </p:nvPr>
        </p:nvSpPr>
        <p:spPr>
          <a:xfrm>
            <a:off x="878840" y="2137297"/>
            <a:ext cx="5217160" cy="1010637"/>
          </a:xfrm>
          <a:prstGeom prst="rect">
            <a:avLst/>
          </a:prstGeom>
        </p:spPr>
        <p:txBody>
          <a:bodyPr vert="horz" lIns="0" tIns="0" rIns="0" bIns="0" rtlCol="0" anchor="b">
            <a:noAutofit/>
          </a:bodyPr>
          <a:lstStyle>
            <a:lvl1pPr>
              <a:defRPr sz="3400">
                <a:latin typeface="+mj-lt"/>
              </a:defRPr>
            </a:lvl1pPr>
          </a:lstStyle>
          <a:p>
            <a:r>
              <a:rPr lang="en-US" dirty="0"/>
              <a:t>Click to edit Master title style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8" name="TextBox 7">
            <a:extLst>
              <a:ext uri="{FF2B5EF4-FFF2-40B4-BE49-F238E27FC236}">
                <a16:creationId xmlns:a16="http://schemas.microsoft.com/office/drawing/2014/main" id="{9540C364-0186-8A5D-23BA-63BCFBA37A8E}"/>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pic>
        <p:nvPicPr>
          <p:cNvPr id="2" name="Picture 1" descr="A group of cubes in different colors&#10;&#10;Description automatically generated">
            <a:extLst>
              <a:ext uri="{FF2B5EF4-FFF2-40B4-BE49-F238E27FC236}">
                <a16:creationId xmlns:a16="http://schemas.microsoft.com/office/drawing/2014/main" id="{6512FEC0-ABE1-C72C-4BEE-71794FE2B76C}"/>
              </a:ext>
            </a:extLst>
          </p:cNvPr>
          <p:cNvPicPr>
            <a:picLocks noChangeAspect="1"/>
          </p:cNvPicPr>
          <p:nvPr userDrawn="1"/>
        </p:nvPicPr>
        <p:blipFill>
          <a:blip r:embed="rId2" cstate="screen">
            <a:alphaModFix/>
            <a:extLst>
              <a:ext uri="{28A0092B-C50C-407E-A947-70E740481C1C}">
                <a14:useLocalDpi xmlns:a14="http://schemas.microsoft.com/office/drawing/2010/main"/>
              </a:ext>
            </a:extLst>
          </a:blip>
          <a:srcRect t="1829"/>
          <a:stretch/>
        </p:blipFill>
        <p:spPr>
          <a:xfrm>
            <a:off x="7682228" y="0"/>
            <a:ext cx="4509772" cy="6468256"/>
          </a:xfrm>
          <a:prstGeom prst="rect">
            <a:avLst/>
          </a:prstGeom>
        </p:spPr>
      </p:pic>
      <p:sp>
        <p:nvSpPr>
          <p:cNvPr id="11" name="Text Placeholder 10">
            <a:extLst>
              <a:ext uri="{FF2B5EF4-FFF2-40B4-BE49-F238E27FC236}">
                <a16:creationId xmlns:a16="http://schemas.microsoft.com/office/drawing/2014/main" id="{5712B74D-ACC3-26E6-D64A-AFDD7B47B93B}"/>
              </a:ext>
            </a:extLst>
          </p:cNvPr>
          <p:cNvSpPr>
            <a:spLocks noGrp="1"/>
          </p:cNvSpPr>
          <p:nvPr>
            <p:ph type="body" sz="quarter" idx="10"/>
          </p:nvPr>
        </p:nvSpPr>
        <p:spPr>
          <a:xfrm>
            <a:off x="876300" y="3552825"/>
            <a:ext cx="5219700" cy="1649413"/>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9504819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B: Fire Cat">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628EFC89-083B-827F-6F0F-8AA6B155E7ED}"/>
              </a:ext>
            </a:extLst>
          </p:cNvPr>
          <p:cNvSpPr>
            <a:spLocks noGrp="1"/>
          </p:cNvSpPr>
          <p:nvPr>
            <p:ph type="title"/>
          </p:nvPr>
        </p:nvSpPr>
        <p:spPr>
          <a:xfrm>
            <a:off x="878840" y="2137297"/>
            <a:ext cx="5217160" cy="1010637"/>
          </a:xfrm>
          <a:prstGeom prst="rect">
            <a:avLst/>
          </a:prstGeom>
        </p:spPr>
        <p:txBody>
          <a:bodyPr vert="horz" lIns="0" tIns="0" rIns="0" bIns="0" rtlCol="0" anchor="b">
            <a:noAutofit/>
          </a:bodyPr>
          <a:lstStyle>
            <a:lvl1pPr>
              <a:defRPr sz="3400"/>
            </a:lvl1pPr>
          </a:lstStyle>
          <a:p>
            <a:r>
              <a:rPr lang="en-US" dirty="0"/>
              <a:t>Click to edit Master title style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8" name="TextBox 7">
            <a:extLst>
              <a:ext uri="{FF2B5EF4-FFF2-40B4-BE49-F238E27FC236}">
                <a16:creationId xmlns:a16="http://schemas.microsoft.com/office/drawing/2014/main" id="{9540C364-0186-8A5D-23BA-63BCFBA37A8E}"/>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pic>
        <p:nvPicPr>
          <p:cNvPr id="3" name="Picture 2">
            <a:extLst>
              <a:ext uri="{FF2B5EF4-FFF2-40B4-BE49-F238E27FC236}">
                <a16:creationId xmlns:a16="http://schemas.microsoft.com/office/drawing/2014/main" id="{05E52A11-1063-5082-47DE-60E77E12AA5D}"/>
              </a:ext>
            </a:extLst>
          </p:cNvPr>
          <p:cNvPicPr>
            <a:picLocks noChangeAspect="1"/>
          </p:cNvPicPr>
          <p:nvPr userDrawn="1"/>
        </p:nvPicPr>
        <p:blipFill>
          <a:blip r:embed="rId2" cstate="screen">
            <a:extLst>
              <a:ext uri="{28A0092B-C50C-407E-A947-70E740481C1C}">
                <a14:useLocalDpi xmlns:a14="http://schemas.microsoft.com/office/drawing/2010/main"/>
              </a:ext>
            </a:extLst>
          </a:blip>
          <a:srcRect t="1706"/>
          <a:stretch/>
        </p:blipFill>
        <p:spPr>
          <a:xfrm>
            <a:off x="7682459" y="0"/>
            <a:ext cx="4509541" cy="6476018"/>
          </a:xfrm>
          <a:prstGeom prst="rect">
            <a:avLst/>
          </a:prstGeom>
        </p:spPr>
      </p:pic>
      <p:sp>
        <p:nvSpPr>
          <p:cNvPr id="12" name="Text Placeholder 11">
            <a:extLst>
              <a:ext uri="{FF2B5EF4-FFF2-40B4-BE49-F238E27FC236}">
                <a16:creationId xmlns:a16="http://schemas.microsoft.com/office/drawing/2014/main" id="{CD72C72F-5ED5-DF82-1CF2-550A80C5CD7E}"/>
              </a:ext>
            </a:extLst>
          </p:cNvPr>
          <p:cNvSpPr>
            <a:spLocks noGrp="1"/>
          </p:cNvSpPr>
          <p:nvPr>
            <p:ph type="body" sz="quarter" idx="10"/>
          </p:nvPr>
        </p:nvSpPr>
        <p:spPr>
          <a:xfrm>
            <a:off x="876300" y="3552825"/>
            <a:ext cx="5219700" cy="1641475"/>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4731019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B: Briolation">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628EFC89-083B-827F-6F0F-8AA6B155E7ED}"/>
              </a:ext>
            </a:extLst>
          </p:cNvPr>
          <p:cNvSpPr>
            <a:spLocks noGrp="1"/>
          </p:cNvSpPr>
          <p:nvPr>
            <p:ph type="title"/>
          </p:nvPr>
        </p:nvSpPr>
        <p:spPr>
          <a:xfrm>
            <a:off x="878840" y="2137297"/>
            <a:ext cx="5217160" cy="1010637"/>
          </a:xfrm>
          <a:prstGeom prst="rect">
            <a:avLst/>
          </a:prstGeom>
        </p:spPr>
        <p:txBody>
          <a:bodyPr vert="horz" lIns="0" tIns="0" rIns="0" bIns="0" rtlCol="0" anchor="b">
            <a:noAutofit/>
          </a:bodyPr>
          <a:lstStyle>
            <a:lvl1pPr>
              <a:defRPr sz="3400"/>
            </a:lvl1pPr>
          </a:lstStyle>
          <a:p>
            <a:r>
              <a:rPr lang="en-US" dirty="0"/>
              <a:t>Click to edit Master title style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8" name="TextBox 7">
            <a:extLst>
              <a:ext uri="{FF2B5EF4-FFF2-40B4-BE49-F238E27FC236}">
                <a16:creationId xmlns:a16="http://schemas.microsoft.com/office/drawing/2014/main" id="{9540C364-0186-8A5D-23BA-63BCFBA37A8E}"/>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pic>
        <p:nvPicPr>
          <p:cNvPr id="9" name="Picture 8">
            <a:extLst>
              <a:ext uri="{FF2B5EF4-FFF2-40B4-BE49-F238E27FC236}">
                <a16:creationId xmlns:a16="http://schemas.microsoft.com/office/drawing/2014/main" id="{E0B46447-34CB-9BAE-166A-0BAE76B8DD7A}"/>
              </a:ext>
            </a:extLst>
          </p:cNvPr>
          <p:cNvPicPr>
            <a:picLocks noChangeAspect="1"/>
          </p:cNvPicPr>
          <p:nvPr userDrawn="1"/>
        </p:nvPicPr>
        <p:blipFill>
          <a:blip r:embed="rId2" cstate="screen">
            <a:extLst>
              <a:ext uri="{28A0092B-C50C-407E-A947-70E740481C1C}">
                <a14:useLocalDpi xmlns:a14="http://schemas.microsoft.com/office/drawing/2010/main"/>
              </a:ext>
            </a:extLst>
          </a:blip>
          <a:srcRect t="1706"/>
          <a:stretch/>
        </p:blipFill>
        <p:spPr>
          <a:xfrm>
            <a:off x="7682459" y="0"/>
            <a:ext cx="4509541" cy="6476020"/>
          </a:xfrm>
          <a:prstGeom prst="rect">
            <a:avLst/>
          </a:prstGeom>
        </p:spPr>
      </p:pic>
      <p:sp>
        <p:nvSpPr>
          <p:cNvPr id="12" name="Text Placeholder 11">
            <a:extLst>
              <a:ext uri="{FF2B5EF4-FFF2-40B4-BE49-F238E27FC236}">
                <a16:creationId xmlns:a16="http://schemas.microsoft.com/office/drawing/2014/main" id="{638B7A49-364A-0C6E-6DC8-83D89BF1D9D8}"/>
              </a:ext>
            </a:extLst>
          </p:cNvPr>
          <p:cNvSpPr>
            <a:spLocks noGrp="1"/>
          </p:cNvSpPr>
          <p:nvPr>
            <p:ph type="body" sz="quarter" idx="10"/>
          </p:nvPr>
        </p:nvSpPr>
        <p:spPr>
          <a:xfrm>
            <a:off x="876300" y="3552825"/>
            <a:ext cx="5219700" cy="1641475"/>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798785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B: Serenulous">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628EFC89-083B-827F-6F0F-8AA6B155E7ED}"/>
              </a:ext>
            </a:extLst>
          </p:cNvPr>
          <p:cNvSpPr>
            <a:spLocks noGrp="1"/>
          </p:cNvSpPr>
          <p:nvPr>
            <p:ph type="title"/>
          </p:nvPr>
        </p:nvSpPr>
        <p:spPr>
          <a:xfrm>
            <a:off x="878840" y="2137297"/>
            <a:ext cx="5217160" cy="1010637"/>
          </a:xfrm>
          <a:prstGeom prst="rect">
            <a:avLst/>
          </a:prstGeom>
        </p:spPr>
        <p:txBody>
          <a:bodyPr vert="horz" lIns="0" tIns="0" rIns="0" bIns="0" rtlCol="0" anchor="b">
            <a:noAutofit/>
          </a:bodyPr>
          <a:lstStyle>
            <a:lvl1pPr>
              <a:defRPr sz="3400"/>
            </a:lvl1pPr>
          </a:lstStyle>
          <a:p>
            <a:r>
              <a:rPr lang="en-US" dirty="0"/>
              <a:t>Click to edit Master title style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8" name="TextBox 7">
            <a:extLst>
              <a:ext uri="{FF2B5EF4-FFF2-40B4-BE49-F238E27FC236}">
                <a16:creationId xmlns:a16="http://schemas.microsoft.com/office/drawing/2014/main" id="{9540C364-0186-8A5D-23BA-63BCFBA37A8E}"/>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pic>
        <p:nvPicPr>
          <p:cNvPr id="9" name="Picture 8">
            <a:extLst>
              <a:ext uri="{FF2B5EF4-FFF2-40B4-BE49-F238E27FC236}">
                <a16:creationId xmlns:a16="http://schemas.microsoft.com/office/drawing/2014/main" id="{8CB1FEE7-C50F-1BCD-EDC7-D675E0A6B530}"/>
              </a:ext>
            </a:extLst>
          </p:cNvPr>
          <p:cNvPicPr>
            <a:picLocks noChangeAspect="1"/>
          </p:cNvPicPr>
          <p:nvPr userDrawn="1"/>
        </p:nvPicPr>
        <p:blipFill>
          <a:blip r:embed="rId2" cstate="screen">
            <a:extLst>
              <a:ext uri="{28A0092B-C50C-407E-A947-70E740481C1C}">
                <a14:useLocalDpi xmlns:a14="http://schemas.microsoft.com/office/drawing/2010/main"/>
              </a:ext>
            </a:extLst>
          </a:blip>
          <a:srcRect t="1709" b="1"/>
          <a:stretch/>
        </p:blipFill>
        <p:spPr>
          <a:xfrm>
            <a:off x="7689954" y="-1"/>
            <a:ext cx="4502046" cy="6465069"/>
          </a:xfrm>
          <a:prstGeom prst="rect">
            <a:avLst/>
          </a:prstGeom>
        </p:spPr>
      </p:pic>
      <p:sp>
        <p:nvSpPr>
          <p:cNvPr id="12" name="Text Placeholder 11">
            <a:extLst>
              <a:ext uri="{FF2B5EF4-FFF2-40B4-BE49-F238E27FC236}">
                <a16:creationId xmlns:a16="http://schemas.microsoft.com/office/drawing/2014/main" id="{27CE5D8F-8B13-2FBC-EE50-0C8F86F951ED}"/>
              </a:ext>
            </a:extLst>
          </p:cNvPr>
          <p:cNvSpPr>
            <a:spLocks noGrp="1"/>
          </p:cNvSpPr>
          <p:nvPr>
            <p:ph type="body" sz="quarter" idx="10"/>
          </p:nvPr>
        </p:nvSpPr>
        <p:spPr>
          <a:xfrm>
            <a:off x="876300" y="3552825"/>
            <a:ext cx="5219700" cy="1649413"/>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275506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B: Thrill">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628EFC89-083B-827F-6F0F-8AA6B155E7ED}"/>
              </a:ext>
            </a:extLst>
          </p:cNvPr>
          <p:cNvSpPr>
            <a:spLocks noGrp="1"/>
          </p:cNvSpPr>
          <p:nvPr>
            <p:ph type="title"/>
          </p:nvPr>
        </p:nvSpPr>
        <p:spPr>
          <a:xfrm>
            <a:off x="878840" y="2137297"/>
            <a:ext cx="5217160" cy="1010637"/>
          </a:xfrm>
          <a:prstGeom prst="rect">
            <a:avLst/>
          </a:prstGeom>
        </p:spPr>
        <p:txBody>
          <a:bodyPr vert="horz" lIns="0" tIns="0" rIns="0" bIns="0" rtlCol="0" anchor="b">
            <a:noAutofit/>
          </a:bodyPr>
          <a:lstStyle>
            <a:lvl1pPr>
              <a:defRPr sz="3400"/>
            </a:lvl1pPr>
          </a:lstStyle>
          <a:p>
            <a:r>
              <a:rPr lang="en-US" dirty="0"/>
              <a:t>Click to edit Master title style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8" name="TextBox 7">
            <a:extLst>
              <a:ext uri="{FF2B5EF4-FFF2-40B4-BE49-F238E27FC236}">
                <a16:creationId xmlns:a16="http://schemas.microsoft.com/office/drawing/2014/main" id="{9540C364-0186-8A5D-23BA-63BCFBA37A8E}"/>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pic>
        <p:nvPicPr>
          <p:cNvPr id="5" name="Picture 4">
            <a:extLst>
              <a:ext uri="{FF2B5EF4-FFF2-40B4-BE49-F238E27FC236}">
                <a16:creationId xmlns:a16="http://schemas.microsoft.com/office/drawing/2014/main" id="{98D027EE-D0A6-257B-1C7B-79F8596E11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t="1709" b="1"/>
          <a:stretch/>
        </p:blipFill>
        <p:spPr>
          <a:xfrm>
            <a:off x="7689954" y="0"/>
            <a:ext cx="4502046" cy="6465070"/>
          </a:xfrm>
          <a:prstGeom prst="rect">
            <a:avLst/>
          </a:prstGeom>
        </p:spPr>
      </p:pic>
      <p:sp>
        <p:nvSpPr>
          <p:cNvPr id="12" name="Text Placeholder 11">
            <a:extLst>
              <a:ext uri="{FF2B5EF4-FFF2-40B4-BE49-F238E27FC236}">
                <a16:creationId xmlns:a16="http://schemas.microsoft.com/office/drawing/2014/main" id="{C0E88939-2221-6C16-3FA4-4764470B0B0B}"/>
              </a:ext>
            </a:extLst>
          </p:cNvPr>
          <p:cNvSpPr>
            <a:spLocks noGrp="1"/>
          </p:cNvSpPr>
          <p:nvPr>
            <p:ph type="body" sz="quarter" idx="10"/>
          </p:nvPr>
        </p:nvSpPr>
        <p:spPr>
          <a:xfrm>
            <a:off x="876300" y="3552825"/>
            <a:ext cx="5219700" cy="1641475"/>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205108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B: Sky Stone">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628EFC89-083B-827F-6F0F-8AA6B155E7ED}"/>
              </a:ext>
            </a:extLst>
          </p:cNvPr>
          <p:cNvSpPr>
            <a:spLocks noGrp="1"/>
          </p:cNvSpPr>
          <p:nvPr>
            <p:ph type="title"/>
          </p:nvPr>
        </p:nvSpPr>
        <p:spPr>
          <a:xfrm>
            <a:off x="878840" y="2137297"/>
            <a:ext cx="5217160" cy="1010637"/>
          </a:xfrm>
          <a:prstGeom prst="rect">
            <a:avLst/>
          </a:prstGeom>
        </p:spPr>
        <p:txBody>
          <a:bodyPr vert="horz" lIns="0" tIns="0" rIns="0" bIns="0" rtlCol="0" anchor="b">
            <a:noAutofit/>
          </a:bodyPr>
          <a:lstStyle>
            <a:lvl1pPr>
              <a:defRPr sz="3400"/>
            </a:lvl1pPr>
          </a:lstStyle>
          <a:p>
            <a:r>
              <a:rPr lang="en-US" dirty="0"/>
              <a:t>Click to edit Master title style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8" name="TextBox 7">
            <a:extLst>
              <a:ext uri="{FF2B5EF4-FFF2-40B4-BE49-F238E27FC236}">
                <a16:creationId xmlns:a16="http://schemas.microsoft.com/office/drawing/2014/main" id="{9540C364-0186-8A5D-23BA-63BCFBA37A8E}"/>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pic>
        <p:nvPicPr>
          <p:cNvPr id="9" name="Picture 8">
            <a:extLst>
              <a:ext uri="{FF2B5EF4-FFF2-40B4-BE49-F238E27FC236}">
                <a16:creationId xmlns:a16="http://schemas.microsoft.com/office/drawing/2014/main" id="{DD98EFFC-C5AA-6C64-38F4-068885496A4A}"/>
              </a:ext>
            </a:extLst>
          </p:cNvPr>
          <p:cNvPicPr>
            <a:picLocks noChangeAspect="1"/>
          </p:cNvPicPr>
          <p:nvPr userDrawn="1"/>
        </p:nvPicPr>
        <p:blipFill>
          <a:blip r:embed="rId2" cstate="screen">
            <a:extLst>
              <a:ext uri="{28A0092B-C50C-407E-A947-70E740481C1C}">
                <a14:useLocalDpi xmlns:a14="http://schemas.microsoft.com/office/drawing/2010/main"/>
              </a:ext>
            </a:extLst>
          </a:blip>
          <a:srcRect t="1709" b="1"/>
          <a:stretch/>
        </p:blipFill>
        <p:spPr>
          <a:xfrm>
            <a:off x="7689954" y="-1"/>
            <a:ext cx="4502046" cy="6465069"/>
          </a:xfrm>
          <a:prstGeom prst="rect">
            <a:avLst/>
          </a:prstGeom>
        </p:spPr>
      </p:pic>
      <p:sp>
        <p:nvSpPr>
          <p:cNvPr id="12" name="Text Placeholder 11">
            <a:extLst>
              <a:ext uri="{FF2B5EF4-FFF2-40B4-BE49-F238E27FC236}">
                <a16:creationId xmlns:a16="http://schemas.microsoft.com/office/drawing/2014/main" id="{8F293078-0FCB-819B-74B5-1929729E76BB}"/>
              </a:ext>
            </a:extLst>
          </p:cNvPr>
          <p:cNvSpPr>
            <a:spLocks noGrp="1"/>
          </p:cNvSpPr>
          <p:nvPr>
            <p:ph type="body" sz="quarter" idx="10"/>
          </p:nvPr>
        </p:nvSpPr>
        <p:spPr>
          <a:xfrm>
            <a:off x="876300" y="3552825"/>
            <a:ext cx="5219700" cy="1655763"/>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241783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F6E24-F409-8041-1547-717CC19017E1}"/>
              </a:ext>
            </a:extLst>
          </p:cNvPr>
          <p:cNvSpPr>
            <a:spLocks noGrp="1"/>
          </p:cNvSpPr>
          <p:nvPr>
            <p:ph type="title"/>
          </p:nvPr>
        </p:nvSpPr>
        <p:spPr>
          <a:xfrm>
            <a:off x="878840" y="258580"/>
            <a:ext cx="10665460" cy="427220"/>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B4A6420-460B-205F-AB27-4835A39BDA96}"/>
              </a:ext>
            </a:extLst>
          </p:cNvPr>
          <p:cNvSpPr>
            <a:spLocks noGrp="1"/>
          </p:cNvSpPr>
          <p:nvPr>
            <p:ph idx="1"/>
          </p:nvPr>
        </p:nvSpPr>
        <p:spPr>
          <a:xfrm>
            <a:off x="878840" y="1257300"/>
            <a:ext cx="5140960" cy="4914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2">
            <a:extLst>
              <a:ext uri="{FF2B5EF4-FFF2-40B4-BE49-F238E27FC236}">
                <a16:creationId xmlns:a16="http://schemas.microsoft.com/office/drawing/2014/main" id="{B0E5ADC5-ECD0-B33A-026E-0AFEF7634826}"/>
              </a:ext>
            </a:extLst>
          </p:cNvPr>
          <p:cNvSpPr>
            <a:spLocks noGrp="1"/>
          </p:cNvSpPr>
          <p:nvPr>
            <p:ph idx="10"/>
          </p:nvPr>
        </p:nvSpPr>
        <p:spPr>
          <a:xfrm>
            <a:off x="6400800" y="1257301"/>
            <a:ext cx="5138462" cy="4914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5" name="Group 4">
            <a:extLst>
              <a:ext uri="{FF2B5EF4-FFF2-40B4-BE49-F238E27FC236}">
                <a16:creationId xmlns:a16="http://schemas.microsoft.com/office/drawing/2014/main" id="{ADDCBB6B-0550-27B4-456B-9F548C4F07A6}"/>
              </a:ext>
            </a:extLst>
          </p:cNvPr>
          <p:cNvGrpSpPr/>
          <p:nvPr userDrawn="1"/>
        </p:nvGrpSpPr>
        <p:grpSpPr>
          <a:xfrm>
            <a:off x="12039601" y="37414"/>
            <a:ext cx="152399" cy="926224"/>
            <a:chOff x="23980597" y="99678"/>
            <a:chExt cx="406451" cy="2467645"/>
          </a:xfrm>
        </p:grpSpPr>
        <p:pic>
          <p:nvPicPr>
            <p:cNvPr id="6" name="Image 13" descr=" ">
              <a:extLst>
                <a:ext uri="{FF2B5EF4-FFF2-40B4-BE49-F238E27FC236}">
                  <a16:creationId xmlns:a16="http://schemas.microsoft.com/office/drawing/2014/main" id="{F2336C27-D0E8-2921-033F-34D962DB382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980597" y="1623678"/>
              <a:ext cx="406451" cy="943645"/>
            </a:xfrm>
            <a:prstGeom prst="rect">
              <a:avLst/>
            </a:prstGeom>
          </p:spPr>
        </p:pic>
        <p:pic>
          <p:nvPicPr>
            <p:cNvPr id="7" name="Image 14" descr=" ">
              <a:extLst>
                <a:ext uri="{FF2B5EF4-FFF2-40B4-BE49-F238E27FC236}">
                  <a16:creationId xmlns:a16="http://schemas.microsoft.com/office/drawing/2014/main" id="{0ACB8A77-9075-D4D8-4335-EC6BE5C1540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3980597" y="861678"/>
              <a:ext cx="406451" cy="943645"/>
            </a:xfrm>
            <a:prstGeom prst="rect">
              <a:avLst/>
            </a:prstGeom>
          </p:spPr>
        </p:pic>
        <p:pic>
          <p:nvPicPr>
            <p:cNvPr id="8" name="Image 15" descr=" ">
              <a:extLst>
                <a:ext uri="{FF2B5EF4-FFF2-40B4-BE49-F238E27FC236}">
                  <a16:creationId xmlns:a16="http://schemas.microsoft.com/office/drawing/2014/main" id="{06EF35F1-D3DE-125E-8CFD-AEA7011FB80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3980597" y="99678"/>
              <a:ext cx="406451" cy="943645"/>
            </a:xfrm>
            <a:prstGeom prst="rect">
              <a:avLst/>
            </a:prstGeom>
          </p:spPr>
        </p:pic>
      </p:grpSp>
      <p:grpSp>
        <p:nvGrpSpPr>
          <p:cNvPr id="9" name="Group 8">
            <a:extLst>
              <a:ext uri="{FF2B5EF4-FFF2-40B4-BE49-F238E27FC236}">
                <a16:creationId xmlns:a16="http://schemas.microsoft.com/office/drawing/2014/main" id="{BACB3667-9C38-04EE-6183-A7878F10A36B}"/>
              </a:ext>
            </a:extLst>
          </p:cNvPr>
          <p:cNvGrpSpPr/>
          <p:nvPr userDrawn="1"/>
        </p:nvGrpSpPr>
        <p:grpSpPr>
          <a:xfrm>
            <a:off x="0" y="5931776"/>
            <a:ext cx="142874" cy="926224"/>
            <a:chOff x="0" y="11148678"/>
            <a:chExt cx="381048" cy="2467645"/>
          </a:xfrm>
        </p:grpSpPr>
        <p:pic>
          <p:nvPicPr>
            <p:cNvPr id="10" name="Image 0" descr=" ">
              <a:extLst>
                <a:ext uri="{FF2B5EF4-FFF2-40B4-BE49-F238E27FC236}">
                  <a16:creationId xmlns:a16="http://schemas.microsoft.com/office/drawing/2014/main" id="{2A150670-34EB-2899-F9AC-4117D62404A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0" y="12672678"/>
              <a:ext cx="381048" cy="943645"/>
            </a:xfrm>
            <a:prstGeom prst="rect">
              <a:avLst/>
            </a:prstGeom>
          </p:spPr>
        </p:pic>
        <p:pic>
          <p:nvPicPr>
            <p:cNvPr id="11" name="Image 1" descr=" ">
              <a:extLst>
                <a:ext uri="{FF2B5EF4-FFF2-40B4-BE49-F238E27FC236}">
                  <a16:creationId xmlns:a16="http://schemas.microsoft.com/office/drawing/2014/main" id="{001494F9-F3DE-D050-0E61-2A16B72D684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0" y="11910678"/>
              <a:ext cx="381048" cy="943645"/>
            </a:xfrm>
            <a:prstGeom prst="rect">
              <a:avLst/>
            </a:prstGeom>
          </p:spPr>
        </p:pic>
        <p:pic>
          <p:nvPicPr>
            <p:cNvPr id="12" name="Image 8" descr=" ">
              <a:extLst>
                <a:ext uri="{FF2B5EF4-FFF2-40B4-BE49-F238E27FC236}">
                  <a16:creationId xmlns:a16="http://schemas.microsoft.com/office/drawing/2014/main" id="{A822489B-650B-BF36-9E53-A6A508DDF18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0" y="11148678"/>
              <a:ext cx="381048" cy="943645"/>
            </a:xfrm>
            <a:prstGeom prst="rect">
              <a:avLst/>
            </a:prstGeom>
          </p:spPr>
        </p:pic>
      </p:grpSp>
      <p:sp>
        <p:nvSpPr>
          <p:cNvPr id="17" name="Text Placeholder 15">
            <a:extLst>
              <a:ext uri="{FF2B5EF4-FFF2-40B4-BE49-F238E27FC236}">
                <a16:creationId xmlns:a16="http://schemas.microsoft.com/office/drawing/2014/main" id="{D7CCD35E-DBFC-8160-F0AA-413B701202FC}"/>
              </a:ext>
            </a:extLst>
          </p:cNvPr>
          <p:cNvSpPr>
            <a:spLocks noGrp="1"/>
          </p:cNvSpPr>
          <p:nvPr>
            <p:ph type="body" sz="quarter" idx="11" hasCustomPrompt="1"/>
          </p:nvPr>
        </p:nvSpPr>
        <p:spPr>
          <a:xfrm>
            <a:off x="876300" y="685800"/>
            <a:ext cx="10668000" cy="423863"/>
          </a:xfrm>
        </p:spPr>
        <p:txBody>
          <a:bodyPr/>
          <a:lstStyle>
            <a:lvl1pPr>
              <a:defRPr b="0">
                <a:latin typeface="+mj-lt"/>
              </a:defRPr>
            </a:lvl1pPr>
          </a:lstStyle>
          <a:p>
            <a:pPr lvl="0"/>
            <a:r>
              <a:rPr lang="en-US" dirty="0"/>
              <a:t>Subtitle goes here. Delete if not needed.</a:t>
            </a:r>
          </a:p>
        </p:txBody>
      </p:sp>
      <p:sp>
        <p:nvSpPr>
          <p:cNvPr id="13" name="TextBox 12">
            <a:extLst>
              <a:ext uri="{FF2B5EF4-FFF2-40B4-BE49-F238E27FC236}">
                <a16:creationId xmlns:a16="http://schemas.microsoft.com/office/drawing/2014/main" id="{07525884-174B-9E06-AC0B-5B42CB1180D6}"/>
              </a:ext>
            </a:extLst>
          </p:cNvPr>
          <p:cNvSpPr txBox="1"/>
          <p:nvPr userDrawn="1"/>
        </p:nvSpPr>
        <p:spPr>
          <a:xfrm>
            <a:off x="876300" y="6438275"/>
            <a:ext cx="2758190"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t>© </a:t>
            </a:r>
            <a:r>
              <a:rPr lang="en-US" sz="700" dirty="0" err="1"/>
              <a:t>AlignOrg</a:t>
            </a:r>
            <a:r>
              <a:rPr lang="en-US" sz="700" dirty="0"/>
              <a:t> Solutions. Confidential.</a:t>
            </a:r>
          </a:p>
        </p:txBody>
      </p:sp>
      <p:sp>
        <p:nvSpPr>
          <p:cNvPr id="14" name="TextBox 13">
            <a:extLst>
              <a:ext uri="{FF2B5EF4-FFF2-40B4-BE49-F238E27FC236}">
                <a16:creationId xmlns:a16="http://schemas.microsoft.com/office/drawing/2014/main" id="{EC6E175C-F944-CB42-508A-6BFA3024F1EB}"/>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15" name="TextBox 14">
            <a:extLst>
              <a:ext uri="{FF2B5EF4-FFF2-40B4-BE49-F238E27FC236}">
                <a16:creationId xmlns:a16="http://schemas.microsoft.com/office/drawing/2014/main" id="{77374959-77F9-0AFE-6F74-054CCC960255}"/>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spTree>
    <p:extLst>
      <p:ext uri="{BB962C8B-B14F-4D97-AF65-F5344CB8AC3E}">
        <p14:creationId xmlns:p14="http://schemas.microsoft.com/office/powerpoint/2010/main" val="42038058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B: Astral">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628EFC89-083B-827F-6F0F-8AA6B155E7ED}"/>
              </a:ext>
            </a:extLst>
          </p:cNvPr>
          <p:cNvSpPr>
            <a:spLocks noGrp="1"/>
          </p:cNvSpPr>
          <p:nvPr>
            <p:ph type="title"/>
          </p:nvPr>
        </p:nvSpPr>
        <p:spPr>
          <a:xfrm>
            <a:off x="878840" y="2137297"/>
            <a:ext cx="5217160" cy="1010637"/>
          </a:xfrm>
          <a:prstGeom prst="rect">
            <a:avLst/>
          </a:prstGeom>
        </p:spPr>
        <p:txBody>
          <a:bodyPr vert="horz" lIns="0" tIns="0" rIns="0" bIns="0" rtlCol="0" anchor="b">
            <a:noAutofit/>
          </a:bodyPr>
          <a:lstStyle>
            <a:lvl1pPr>
              <a:defRPr sz="3400"/>
            </a:lvl1pPr>
          </a:lstStyle>
          <a:p>
            <a:r>
              <a:rPr lang="en-US" dirty="0"/>
              <a:t>Click to edit Master title style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8" name="TextBox 7">
            <a:extLst>
              <a:ext uri="{FF2B5EF4-FFF2-40B4-BE49-F238E27FC236}">
                <a16:creationId xmlns:a16="http://schemas.microsoft.com/office/drawing/2014/main" id="{9540C364-0186-8A5D-23BA-63BCFBA37A8E}"/>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pic>
        <p:nvPicPr>
          <p:cNvPr id="9" name="Picture 8" descr="A purple and white cubes&#10;&#10;Description automatically generated">
            <a:extLst>
              <a:ext uri="{FF2B5EF4-FFF2-40B4-BE49-F238E27FC236}">
                <a16:creationId xmlns:a16="http://schemas.microsoft.com/office/drawing/2014/main" id="{DC41BC13-3A00-CB2D-524E-30849577069F}"/>
              </a:ext>
            </a:extLst>
          </p:cNvPr>
          <p:cNvPicPr>
            <a:picLocks noChangeAspect="1"/>
          </p:cNvPicPr>
          <p:nvPr userDrawn="1"/>
        </p:nvPicPr>
        <p:blipFill>
          <a:blip r:embed="rId2" cstate="screen">
            <a:extLst>
              <a:ext uri="{28A0092B-C50C-407E-A947-70E740481C1C}">
                <a14:useLocalDpi xmlns:a14="http://schemas.microsoft.com/office/drawing/2010/main"/>
              </a:ext>
            </a:extLst>
          </a:blip>
          <a:srcRect t="1709" b="1"/>
          <a:stretch/>
        </p:blipFill>
        <p:spPr>
          <a:xfrm>
            <a:off x="7689954" y="-1"/>
            <a:ext cx="4502046" cy="6465071"/>
          </a:xfrm>
          <a:prstGeom prst="rect">
            <a:avLst/>
          </a:prstGeom>
        </p:spPr>
      </p:pic>
      <p:sp>
        <p:nvSpPr>
          <p:cNvPr id="12" name="Text Placeholder 11">
            <a:extLst>
              <a:ext uri="{FF2B5EF4-FFF2-40B4-BE49-F238E27FC236}">
                <a16:creationId xmlns:a16="http://schemas.microsoft.com/office/drawing/2014/main" id="{A5F5A8BE-FD98-A1B5-BE9D-65FB80C1537B}"/>
              </a:ext>
            </a:extLst>
          </p:cNvPr>
          <p:cNvSpPr>
            <a:spLocks noGrp="1"/>
          </p:cNvSpPr>
          <p:nvPr>
            <p:ph type="body" sz="quarter" idx="10"/>
          </p:nvPr>
        </p:nvSpPr>
        <p:spPr>
          <a:xfrm>
            <a:off x="876300" y="3552825"/>
            <a:ext cx="5219700" cy="1649413"/>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7021589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ver A">
    <p:spTree>
      <p:nvGrpSpPr>
        <p:cNvPr id="1" name=""/>
        <p:cNvGrpSpPr/>
        <p:nvPr/>
      </p:nvGrpSpPr>
      <p:grpSpPr>
        <a:xfrm>
          <a:off x="0" y="0"/>
          <a:ext cx="0" cy="0"/>
          <a:chOff x="0" y="0"/>
          <a:chExt cx="0" cy="0"/>
        </a:xfrm>
      </p:grpSpPr>
      <p:grpSp>
        <p:nvGrpSpPr>
          <p:cNvPr id="44" name="Group 43">
            <a:extLst>
              <a:ext uri="{FF2B5EF4-FFF2-40B4-BE49-F238E27FC236}">
                <a16:creationId xmlns:a16="http://schemas.microsoft.com/office/drawing/2014/main" id="{B98AD135-5EB6-36EE-B01F-CCEBA920A0B9}"/>
              </a:ext>
            </a:extLst>
          </p:cNvPr>
          <p:cNvGrpSpPr/>
          <p:nvPr userDrawn="1"/>
        </p:nvGrpSpPr>
        <p:grpSpPr>
          <a:xfrm>
            <a:off x="0" y="-704"/>
            <a:ext cx="12192004" cy="6866201"/>
            <a:chOff x="0" y="-704"/>
            <a:chExt cx="12192004" cy="6866201"/>
          </a:xfrm>
        </p:grpSpPr>
        <p:sp>
          <p:nvSpPr>
            <p:cNvPr id="21" name="Diamond 20">
              <a:extLst>
                <a:ext uri="{FF2B5EF4-FFF2-40B4-BE49-F238E27FC236}">
                  <a16:creationId xmlns:a16="http://schemas.microsoft.com/office/drawing/2014/main" id="{67588472-3534-73E7-A03B-AB933184D27A}"/>
                </a:ext>
              </a:extLst>
            </p:cNvPr>
            <p:cNvSpPr/>
            <p:nvPr userDrawn="1"/>
          </p:nvSpPr>
          <p:spPr>
            <a:xfrm>
              <a:off x="2508190" y="3802672"/>
              <a:ext cx="5091492" cy="2540833"/>
            </a:xfrm>
            <a:prstGeom prst="diamond">
              <a:avLst/>
            </a:prstGeom>
            <a:solidFill>
              <a:schemeClr val="tx2">
                <a:alpha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a:extLst>
                <a:ext uri="{FF2B5EF4-FFF2-40B4-BE49-F238E27FC236}">
                  <a16:creationId xmlns:a16="http://schemas.microsoft.com/office/drawing/2014/main" id="{418DBD1A-C9EB-EC34-0052-3A31BD8C3456}"/>
                </a:ext>
              </a:extLst>
            </p:cNvPr>
            <p:cNvSpPr/>
            <p:nvPr userDrawn="1"/>
          </p:nvSpPr>
          <p:spPr>
            <a:xfrm>
              <a:off x="5053667" y="0"/>
              <a:ext cx="7138334" cy="3813748"/>
            </a:xfrm>
            <a:custGeom>
              <a:avLst/>
              <a:gdLst>
                <a:gd name="connsiteX0" fmla="*/ 2537085 w 7134235"/>
                <a:gd name="connsiteY0" fmla="*/ 0 h 3813748"/>
                <a:gd name="connsiteX1" fmla="*/ 5068678 w 7134235"/>
                <a:gd name="connsiteY1" fmla="*/ 1267667 h 3813748"/>
                <a:gd name="connsiteX2" fmla="*/ 5069340 w 7134235"/>
                <a:gd name="connsiteY2" fmla="*/ 1267335 h 3813748"/>
                <a:gd name="connsiteX3" fmla="*/ 7134235 w 7134235"/>
                <a:gd name="connsiteY3" fmla="*/ 2303579 h 3813748"/>
                <a:gd name="connsiteX4" fmla="*/ 7134235 w 7134235"/>
                <a:gd name="connsiteY4" fmla="*/ 2777505 h 3813748"/>
                <a:gd name="connsiteX5" fmla="*/ 5069340 w 7134235"/>
                <a:gd name="connsiteY5" fmla="*/ 3813748 h 3813748"/>
                <a:gd name="connsiteX6" fmla="*/ 2532255 w 7134235"/>
                <a:gd name="connsiteY6" fmla="*/ 2540542 h 3813748"/>
                <a:gd name="connsiteX7" fmla="*/ 2534377 w 7134235"/>
                <a:gd name="connsiteY7" fmla="*/ 2539477 h 3813748"/>
                <a:gd name="connsiteX8" fmla="*/ 0 w 7134235"/>
                <a:gd name="connsiteY8" fmla="*/ 1270417 h 3813748"/>
                <a:gd name="connsiteX0" fmla="*/ 2532984 w 7130134"/>
                <a:gd name="connsiteY0" fmla="*/ 0 h 3813748"/>
                <a:gd name="connsiteX1" fmla="*/ 5064577 w 7130134"/>
                <a:gd name="connsiteY1" fmla="*/ 1267667 h 3813748"/>
                <a:gd name="connsiteX2" fmla="*/ 5065239 w 7130134"/>
                <a:gd name="connsiteY2" fmla="*/ 1267335 h 3813748"/>
                <a:gd name="connsiteX3" fmla="*/ 7130134 w 7130134"/>
                <a:gd name="connsiteY3" fmla="*/ 2303579 h 3813748"/>
                <a:gd name="connsiteX4" fmla="*/ 7130134 w 7130134"/>
                <a:gd name="connsiteY4" fmla="*/ 2777505 h 3813748"/>
                <a:gd name="connsiteX5" fmla="*/ 5065239 w 7130134"/>
                <a:gd name="connsiteY5" fmla="*/ 3813748 h 3813748"/>
                <a:gd name="connsiteX6" fmla="*/ 2528154 w 7130134"/>
                <a:gd name="connsiteY6" fmla="*/ 2540542 h 3813748"/>
                <a:gd name="connsiteX7" fmla="*/ 2530276 w 7130134"/>
                <a:gd name="connsiteY7" fmla="*/ 2539477 h 3813748"/>
                <a:gd name="connsiteX8" fmla="*/ 0 w 7130134"/>
                <a:gd name="connsiteY8" fmla="*/ 1270417 h 3813748"/>
                <a:gd name="connsiteX9" fmla="*/ 2532984 w 7130134"/>
                <a:gd name="connsiteY9" fmla="*/ 0 h 3813748"/>
                <a:gd name="connsiteX0" fmla="*/ 1954820 w 6551970"/>
                <a:gd name="connsiteY0" fmla="*/ 0 h 3813748"/>
                <a:gd name="connsiteX1" fmla="*/ 4486413 w 6551970"/>
                <a:gd name="connsiteY1" fmla="*/ 1267667 h 3813748"/>
                <a:gd name="connsiteX2" fmla="*/ 4487075 w 6551970"/>
                <a:gd name="connsiteY2" fmla="*/ 1267335 h 3813748"/>
                <a:gd name="connsiteX3" fmla="*/ 6551970 w 6551970"/>
                <a:gd name="connsiteY3" fmla="*/ 2303579 h 3813748"/>
                <a:gd name="connsiteX4" fmla="*/ 6551970 w 6551970"/>
                <a:gd name="connsiteY4" fmla="*/ 2777505 h 3813748"/>
                <a:gd name="connsiteX5" fmla="*/ 4487075 w 6551970"/>
                <a:gd name="connsiteY5" fmla="*/ 3813748 h 3813748"/>
                <a:gd name="connsiteX6" fmla="*/ 1949990 w 6551970"/>
                <a:gd name="connsiteY6" fmla="*/ 2540542 h 3813748"/>
                <a:gd name="connsiteX7" fmla="*/ 1952112 w 6551970"/>
                <a:gd name="connsiteY7" fmla="*/ 2539477 h 3813748"/>
                <a:gd name="connsiteX8" fmla="*/ 0 w 6551970"/>
                <a:gd name="connsiteY8" fmla="*/ 1286819 h 3813748"/>
                <a:gd name="connsiteX9" fmla="*/ 1954820 w 6551970"/>
                <a:gd name="connsiteY9" fmla="*/ 0 h 3813748"/>
                <a:gd name="connsiteX0" fmla="*/ 2541184 w 7138334"/>
                <a:gd name="connsiteY0" fmla="*/ 0 h 3813748"/>
                <a:gd name="connsiteX1" fmla="*/ 5072777 w 7138334"/>
                <a:gd name="connsiteY1" fmla="*/ 1267667 h 3813748"/>
                <a:gd name="connsiteX2" fmla="*/ 5073439 w 7138334"/>
                <a:gd name="connsiteY2" fmla="*/ 1267335 h 3813748"/>
                <a:gd name="connsiteX3" fmla="*/ 7138334 w 7138334"/>
                <a:gd name="connsiteY3" fmla="*/ 2303579 h 3813748"/>
                <a:gd name="connsiteX4" fmla="*/ 7138334 w 7138334"/>
                <a:gd name="connsiteY4" fmla="*/ 2777505 h 3813748"/>
                <a:gd name="connsiteX5" fmla="*/ 5073439 w 7138334"/>
                <a:gd name="connsiteY5" fmla="*/ 3813748 h 3813748"/>
                <a:gd name="connsiteX6" fmla="*/ 2536354 w 7138334"/>
                <a:gd name="connsiteY6" fmla="*/ 2540542 h 3813748"/>
                <a:gd name="connsiteX7" fmla="*/ 2538476 w 7138334"/>
                <a:gd name="connsiteY7" fmla="*/ 2539477 h 3813748"/>
                <a:gd name="connsiteX8" fmla="*/ 0 w 7138334"/>
                <a:gd name="connsiteY8" fmla="*/ 1282718 h 3813748"/>
                <a:gd name="connsiteX9" fmla="*/ 2541184 w 7138334"/>
                <a:gd name="connsiteY9" fmla="*/ 0 h 381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8334" h="3813748">
                  <a:moveTo>
                    <a:pt x="2541184" y="0"/>
                  </a:moveTo>
                  <a:lnTo>
                    <a:pt x="5072777" y="1267667"/>
                  </a:lnTo>
                  <a:lnTo>
                    <a:pt x="5073439" y="1267335"/>
                  </a:lnTo>
                  <a:lnTo>
                    <a:pt x="7138334" y="2303579"/>
                  </a:lnTo>
                  <a:lnTo>
                    <a:pt x="7138334" y="2777505"/>
                  </a:lnTo>
                  <a:lnTo>
                    <a:pt x="5073439" y="3813748"/>
                  </a:lnTo>
                  <a:lnTo>
                    <a:pt x="2536354" y="2540542"/>
                  </a:lnTo>
                  <a:lnTo>
                    <a:pt x="2538476" y="2539477"/>
                  </a:lnTo>
                  <a:lnTo>
                    <a:pt x="0" y="1282718"/>
                  </a:lnTo>
                  <a:lnTo>
                    <a:pt x="2541184" y="0"/>
                  </a:lnTo>
                  <a:close/>
                </a:path>
              </a:pathLst>
            </a:custGeom>
            <a:solidFill>
              <a:schemeClr val="tx2">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Parallelogram 12">
              <a:extLst>
                <a:ext uri="{FF2B5EF4-FFF2-40B4-BE49-F238E27FC236}">
                  <a16:creationId xmlns:a16="http://schemas.microsoft.com/office/drawing/2014/main" id="{929C44FD-9838-9012-4F42-3501E4BD4645}"/>
                </a:ext>
              </a:extLst>
            </p:cNvPr>
            <p:cNvSpPr/>
            <p:nvPr userDrawn="1"/>
          </p:nvSpPr>
          <p:spPr>
            <a:xfrm rot="5400000">
              <a:off x="-625839" y="1914994"/>
              <a:ext cx="3785015" cy="2533337"/>
            </a:xfrm>
            <a:prstGeom prst="parallelogram">
              <a:avLst>
                <a:gd name="adj" fmla="val 49261"/>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Freeform 32">
              <a:extLst>
                <a:ext uri="{FF2B5EF4-FFF2-40B4-BE49-F238E27FC236}">
                  <a16:creationId xmlns:a16="http://schemas.microsoft.com/office/drawing/2014/main" id="{1AFEF8D8-619D-3D24-10E6-D7C62D0F4C76}"/>
                </a:ext>
              </a:extLst>
            </p:cNvPr>
            <p:cNvSpPr/>
            <p:nvPr userDrawn="1"/>
          </p:nvSpPr>
          <p:spPr>
            <a:xfrm rot="5400000">
              <a:off x="-257332" y="4074828"/>
              <a:ext cx="3048001" cy="2533337"/>
            </a:xfrm>
            <a:custGeom>
              <a:avLst/>
              <a:gdLst>
                <a:gd name="connsiteX0" fmla="*/ 0 w 3048001"/>
                <a:gd name="connsiteY0" fmla="*/ 2533337 h 2533337"/>
                <a:gd name="connsiteX1" fmla="*/ 1247947 w 3048001"/>
                <a:gd name="connsiteY1" fmla="*/ 0 h 2533337"/>
                <a:gd name="connsiteX2" fmla="*/ 3048001 w 3048001"/>
                <a:gd name="connsiteY2" fmla="*/ 0 h 2533337"/>
                <a:gd name="connsiteX3" fmla="*/ 3048001 w 3048001"/>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3048001" h="2533337">
                  <a:moveTo>
                    <a:pt x="0" y="2533337"/>
                  </a:moveTo>
                  <a:lnTo>
                    <a:pt x="1247947" y="0"/>
                  </a:lnTo>
                  <a:lnTo>
                    <a:pt x="3048001" y="0"/>
                  </a:lnTo>
                  <a:lnTo>
                    <a:pt x="3048001" y="2533337"/>
                  </a:lnTo>
                  <a:close/>
                </a:path>
              </a:pathLst>
            </a:cu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Parallelogram 14">
              <a:extLst>
                <a:ext uri="{FF2B5EF4-FFF2-40B4-BE49-F238E27FC236}">
                  <a16:creationId xmlns:a16="http://schemas.microsoft.com/office/drawing/2014/main" id="{7D7FA873-0D6A-58CD-2B42-E30384034076}"/>
                </a:ext>
              </a:extLst>
            </p:cNvPr>
            <p:cNvSpPr/>
            <p:nvPr userDrawn="1"/>
          </p:nvSpPr>
          <p:spPr>
            <a:xfrm rot="16200000" flipH="1">
              <a:off x="1900006" y="1911247"/>
              <a:ext cx="3792510" cy="2533337"/>
            </a:xfrm>
            <a:prstGeom prst="parallelogram">
              <a:avLst>
                <a:gd name="adj" fmla="val 49853"/>
              </a:avLst>
            </a:prstGeom>
            <a:gradFill>
              <a:gsLst>
                <a:gs pos="100000">
                  <a:schemeClr val="bg2">
                    <a:lumMod val="25000"/>
                  </a:schemeClr>
                </a:gs>
                <a:gs pos="0">
                  <a:schemeClr val="tx2">
                    <a:lumMod val="75000"/>
                  </a:schemeClr>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Parallelogram 15">
              <a:extLst>
                <a:ext uri="{FF2B5EF4-FFF2-40B4-BE49-F238E27FC236}">
                  <a16:creationId xmlns:a16="http://schemas.microsoft.com/office/drawing/2014/main" id="{CB6633DA-0404-70E4-611C-24F1F93E0E97}"/>
                </a:ext>
              </a:extLst>
            </p:cNvPr>
            <p:cNvSpPr/>
            <p:nvPr userDrawn="1"/>
          </p:nvSpPr>
          <p:spPr>
            <a:xfrm rot="5400000">
              <a:off x="4425494" y="1911247"/>
              <a:ext cx="3807501" cy="2533337"/>
            </a:xfrm>
            <a:prstGeom prst="parallelogram">
              <a:avLst>
                <a:gd name="adj" fmla="val 49825"/>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a:extLst>
                <a:ext uri="{FF2B5EF4-FFF2-40B4-BE49-F238E27FC236}">
                  <a16:creationId xmlns:a16="http://schemas.microsoft.com/office/drawing/2014/main" id="{2600955C-6FC0-5BD0-CA4F-FBFD0EA01270}"/>
                </a:ext>
              </a:extLst>
            </p:cNvPr>
            <p:cNvSpPr/>
            <p:nvPr userDrawn="1"/>
          </p:nvSpPr>
          <p:spPr>
            <a:xfrm rot="5400000">
              <a:off x="2896850" y="4699418"/>
              <a:ext cx="1798820" cy="2533337"/>
            </a:xfrm>
            <a:custGeom>
              <a:avLst/>
              <a:gdLst>
                <a:gd name="connsiteX0" fmla="*/ 0 w 1798820"/>
                <a:gd name="connsiteY0" fmla="*/ 2533337 h 2533337"/>
                <a:gd name="connsiteX1" fmla="*/ 1270443 w 1798820"/>
                <a:gd name="connsiteY1" fmla="*/ 0 h 2533337"/>
                <a:gd name="connsiteX2" fmla="*/ 1798820 w 1798820"/>
                <a:gd name="connsiteY2" fmla="*/ 0 h 2533337"/>
                <a:gd name="connsiteX3" fmla="*/ 1798820 w 1798820"/>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1798820" h="2533337">
                  <a:moveTo>
                    <a:pt x="0" y="2533337"/>
                  </a:moveTo>
                  <a:lnTo>
                    <a:pt x="1270443" y="0"/>
                  </a:lnTo>
                  <a:lnTo>
                    <a:pt x="1798820" y="0"/>
                  </a:lnTo>
                  <a:lnTo>
                    <a:pt x="1798820" y="2533337"/>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9" name="Freeform 38">
              <a:extLst>
                <a:ext uri="{FF2B5EF4-FFF2-40B4-BE49-F238E27FC236}">
                  <a16:creationId xmlns:a16="http://schemas.microsoft.com/office/drawing/2014/main" id="{3250E3A7-245A-68F4-993B-964879989EF7}"/>
                </a:ext>
              </a:extLst>
            </p:cNvPr>
            <p:cNvSpPr/>
            <p:nvPr userDrawn="1"/>
          </p:nvSpPr>
          <p:spPr>
            <a:xfrm rot="5400000">
              <a:off x="6692483" y="3434622"/>
              <a:ext cx="4328411" cy="2533337"/>
            </a:xfrm>
            <a:custGeom>
              <a:avLst/>
              <a:gdLst>
                <a:gd name="connsiteX0" fmla="*/ 0 w 4328411"/>
                <a:gd name="connsiteY0" fmla="*/ 2533337 h 2533337"/>
                <a:gd name="connsiteX1" fmla="*/ 1270443 w 4328411"/>
                <a:gd name="connsiteY1" fmla="*/ 0 h 2533337"/>
                <a:gd name="connsiteX2" fmla="*/ 4328411 w 4328411"/>
                <a:gd name="connsiteY2" fmla="*/ 0 h 2533337"/>
                <a:gd name="connsiteX3" fmla="*/ 4328411 w 4328411"/>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4328411" h="2533337">
                  <a:moveTo>
                    <a:pt x="0" y="2533337"/>
                  </a:moveTo>
                  <a:lnTo>
                    <a:pt x="1270443" y="0"/>
                  </a:lnTo>
                  <a:lnTo>
                    <a:pt x="4328411" y="0"/>
                  </a:lnTo>
                  <a:lnTo>
                    <a:pt x="4328411" y="2533337"/>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Freeform 36">
              <a:extLst>
                <a:ext uri="{FF2B5EF4-FFF2-40B4-BE49-F238E27FC236}">
                  <a16:creationId xmlns:a16="http://schemas.microsoft.com/office/drawing/2014/main" id="{83A20171-9C8D-9BFE-2B16-82562BA0A140}"/>
                </a:ext>
              </a:extLst>
            </p:cNvPr>
            <p:cNvSpPr/>
            <p:nvPr userDrawn="1"/>
          </p:nvSpPr>
          <p:spPr>
            <a:xfrm rot="16200000" flipH="1">
              <a:off x="5427067" y="4700043"/>
              <a:ext cx="1797569" cy="2533337"/>
            </a:xfrm>
            <a:custGeom>
              <a:avLst/>
              <a:gdLst>
                <a:gd name="connsiteX0" fmla="*/ 0 w 1797569"/>
                <a:gd name="connsiteY0" fmla="*/ 2533337 h 2533337"/>
                <a:gd name="connsiteX1" fmla="*/ 1797569 w 1797569"/>
                <a:gd name="connsiteY1" fmla="*/ 2533337 h 2533337"/>
                <a:gd name="connsiteX2" fmla="*/ 1797569 w 1797569"/>
                <a:gd name="connsiteY2" fmla="*/ 0 h 2533337"/>
                <a:gd name="connsiteX3" fmla="*/ 1262944 w 1797569"/>
                <a:gd name="connsiteY3" fmla="*/ 0 h 2533337"/>
              </a:gdLst>
              <a:ahLst/>
              <a:cxnLst>
                <a:cxn ang="0">
                  <a:pos x="connsiteX0" y="connsiteY0"/>
                </a:cxn>
                <a:cxn ang="0">
                  <a:pos x="connsiteX1" y="connsiteY1"/>
                </a:cxn>
                <a:cxn ang="0">
                  <a:pos x="connsiteX2" y="connsiteY2"/>
                </a:cxn>
                <a:cxn ang="0">
                  <a:pos x="connsiteX3" y="connsiteY3"/>
                </a:cxn>
              </a:cxnLst>
              <a:rect l="l" t="t" r="r" b="b"/>
              <a:pathLst>
                <a:path w="1797569" h="2533337">
                  <a:moveTo>
                    <a:pt x="0" y="2533337"/>
                  </a:moveTo>
                  <a:lnTo>
                    <a:pt x="1797569" y="2533337"/>
                  </a:lnTo>
                  <a:lnTo>
                    <a:pt x="1797569" y="0"/>
                  </a:lnTo>
                  <a:lnTo>
                    <a:pt x="1262944" y="0"/>
                  </a:lnTo>
                  <a:close/>
                </a:path>
              </a:pathLst>
            </a:cu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Freeform 39">
              <a:extLst>
                <a:ext uri="{FF2B5EF4-FFF2-40B4-BE49-F238E27FC236}">
                  <a16:creationId xmlns:a16="http://schemas.microsoft.com/office/drawing/2014/main" id="{0F0EBD0B-13C1-50CF-395A-99C39CF83F4F}"/>
                </a:ext>
              </a:extLst>
            </p:cNvPr>
            <p:cNvSpPr/>
            <p:nvPr userDrawn="1"/>
          </p:nvSpPr>
          <p:spPr>
            <a:xfrm rot="16200000" flipH="1">
              <a:off x="9105838" y="3779330"/>
              <a:ext cx="4097277" cy="2075054"/>
            </a:xfrm>
            <a:custGeom>
              <a:avLst/>
              <a:gdLst>
                <a:gd name="connsiteX0" fmla="*/ 0 w 4097277"/>
                <a:gd name="connsiteY0" fmla="*/ 2075054 h 2075054"/>
                <a:gd name="connsiteX1" fmla="*/ 4097277 w 4097277"/>
                <a:gd name="connsiteY1" fmla="*/ 2075053 h 2075054"/>
                <a:gd name="connsiteX2" fmla="*/ 4097277 w 4097277"/>
                <a:gd name="connsiteY2" fmla="*/ 0 h 2075054"/>
                <a:gd name="connsiteX3" fmla="*/ 1034476 w 4097277"/>
                <a:gd name="connsiteY3" fmla="*/ 0 h 2075054"/>
              </a:gdLst>
              <a:ahLst/>
              <a:cxnLst>
                <a:cxn ang="0">
                  <a:pos x="connsiteX0" y="connsiteY0"/>
                </a:cxn>
                <a:cxn ang="0">
                  <a:pos x="connsiteX1" y="connsiteY1"/>
                </a:cxn>
                <a:cxn ang="0">
                  <a:pos x="connsiteX2" y="connsiteY2"/>
                </a:cxn>
                <a:cxn ang="0">
                  <a:pos x="connsiteX3" y="connsiteY3"/>
                </a:cxn>
              </a:cxnLst>
              <a:rect l="l" t="t" r="r" b="b"/>
              <a:pathLst>
                <a:path w="4097277" h="2075054">
                  <a:moveTo>
                    <a:pt x="0" y="2075054"/>
                  </a:moveTo>
                  <a:lnTo>
                    <a:pt x="4097277" y="2075053"/>
                  </a:lnTo>
                  <a:lnTo>
                    <a:pt x="4097277" y="0"/>
                  </a:lnTo>
                  <a:lnTo>
                    <a:pt x="1034476" y="0"/>
                  </a:lnTo>
                  <a:close/>
                </a:path>
              </a:pathLst>
            </a:custGeom>
            <a:gradFill>
              <a:gsLst>
                <a:gs pos="100000">
                  <a:schemeClr val="bg2">
                    <a:lumMod val="25000"/>
                  </a:schemeClr>
                </a:gs>
                <a:gs pos="0">
                  <a:schemeClr val="tx2">
                    <a:lumMod val="75000"/>
                  </a:schemeClr>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Triangle 23">
              <a:extLst>
                <a:ext uri="{FF2B5EF4-FFF2-40B4-BE49-F238E27FC236}">
                  <a16:creationId xmlns:a16="http://schemas.microsoft.com/office/drawing/2014/main" id="{39BB8C5E-8408-0599-80CA-DF5D315E6D34}"/>
                </a:ext>
              </a:extLst>
            </p:cNvPr>
            <p:cNvSpPr/>
            <p:nvPr userDrawn="1"/>
          </p:nvSpPr>
          <p:spPr>
            <a:xfrm flipV="1">
              <a:off x="7592520" y="-704"/>
              <a:ext cx="4599482" cy="2309256"/>
            </a:xfrm>
            <a:prstGeom prst="triangle">
              <a:avLst>
                <a:gd name="adj" fmla="val 100000"/>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itle Placeholder 1">
            <a:extLst>
              <a:ext uri="{FF2B5EF4-FFF2-40B4-BE49-F238E27FC236}">
                <a16:creationId xmlns:a16="http://schemas.microsoft.com/office/drawing/2014/main" id="{628EFC89-083B-827F-6F0F-8AA6B155E7ED}"/>
              </a:ext>
            </a:extLst>
          </p:cNvPr>
          <p:cNvSpPr>
            <a:spLocks noGrp="1"/>
          </p:cNvSpPr>
          <p:nvPr userDrawn="1">
            <p:ph type="title" hasCustomPrompt="1"/>
          </p:nvPr>
        </p:nvSpPr>
        <p:spPr>
          <a:xfrm>
            <a:off x="560290" y="3113773"/>
            <a:ext cx="9296152" cy="1308974"/>
          </a:xfrm>
          <a:prstGeom prst="rect">
            <a:avLst/>
          </a:prstGeom>
        </p:spPr>
        <p:txBody>
          <a:bodyPr vert="horz" lIns="0" tIns="0" rIns="0" bIns="0" rtlCol="0" anchor="b">
            <a:noAutofit/>
          </a:bodyPr>
          <a:lstStyle>
            <a:lvl1pPr>
              <a:defRPr sz="4800">
                <a:solidFill>
                  <a:schemeClr val="bg1"/>
                </a:solidFill>
                <a:latin typeface="+mj-lt"/>
              </a:defRPr>
            </a:lvl1pPr>
          </a:lstStyle>
          <a:p>
            <a:r>
              <a:rPr lang="en-US" dirty="0"/>
              <a:t>Meeting Title Here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78611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solidFill>
                  <a:schemeClr val="bg2"/>
                </a:solidFill>
              </a:rPr>
              <a:t>Differentiation By Design ®</a:t>
            </a:r>
          </a:p>
        </p:txBody>
      </p:sp>
      <p:sp>
        <p:nvSpPr>
          <p:cNvPr id="11" name="Text Placeholder 10">
            <a:extLst>
              <a:ext uri="{FF2B5EF4-FFF2-40B4-BE49-F238E27FC236}">
                <a16:creationId xmlns:a16="http://schemas.microsoft.com/office/drawing/2014/main" id="{5712B74D-ACC3-26E6-D64A-AFDD7B47B93B}"/>
              </a:ext>
            </a:extLst>
          </p:cNvPr>
          <p:cNvSpPr>
            <a:spLocks noGrp="1"/>
          </p:cNvSpPr>
          <p:nvPr userDrawn="1">
            <p:ph type="body" sz="quarter" idx="10" hasCustomPrompt="1"/>
          </p:nvPr>
        </p:nvSpPr>
        <p:spPr>
          <a:xfrm>
            <a:off x="578375" y="5284915"/>
            <a:ext cx="4596063" cy="497118"/>
          </a:xfrm>
        </p:spPr>
        <p:txBody>
          <a:bodyPr/>
          <a:lstStyle>
            <a:lvl1pPr>
              <a:spcBef>
                <a:spcPts val="0"/>
              </a:spcBef>
              <a:spcAft>
                <a:spcPts val="200"/>
              </a:spcAft>
              <a:defRPr sz="1100">
                <a:solidFill>
                  <a:schemeClr val="bg1"/>
                </a:solidFill>
              </a:defRPr>
            </a:lvl1pPr>
            <a:lvl2pPr>
              <a:spcBef>
                <a:spcPts val="0"/>
              </a:spcBef>
              <a:spcAft>
                <a:spcPts val="200"/>
              </a:spcAft>
              <a:defRPr sz="1000">
                <a:solidFill>
                  <a:schemeClr val="bg1"/>
                </a:solidFill>
              </a:defRPr>
            </a:lvl2pPr>
          </a:lstStyle>
          <a:p>
            <a:pPr lvl="0"/>
            <a:r>
              <a:rPr lang="en-US" dirty="0"/>
              <a:t>Presenter or Team Name</a:t>
            </a:r>
          </a:p>
        </p:txBody>
      </p:sp>
      <p:sp>
        <p:nvSpPr>
          <p:cNvPr id="5" name="TextBox 4">
            <a:extLst>
              <a:ext uri="{FF2B5EF4-FFF2-40B4-BE49-F238E27FC236}">
                <a16:creationId xmlns:a16="http://schemas.microsoft.com/office/drawing/2014/main" id="{7C87C12B-B823-57DC-C00D-0408C16BAB67}"/>
              </a:ext>
            </a:extLst>
          </p:cNvPr>
          <p:cNvSpPr txBox="1"/>
          <p:nvPr userDrawn="1"/>
        </p:nvSpPr>
        <p:spPr>
          <a:xfrm>
            <a:off x="571500" y="6438275"/>
            <a:ext cx="7685902"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bg2"/>
                </a:solidFill>
              </a:rPr>
              <a:t>© 2025 </a:t>
            </a:r>
            <a:r>
              <a:rPr lang="en-US" sz="700" dirty="0" err="1">
                <a:solidFill>
                  <a:schemeClr val="bg2"/>
                </a:solidFill>
              </a:rPr>
              <a:t>AlignOrg</a:t>
            </a:r>
            <a:r>
              <a:rPr lang="en-US" sz="700" dirty="0">
                <a:solidFill>
                  <a:schemeClr val="bg2"/>
                </a:solidFill>
              </a:rPr>
              <a:t> Solutions. All rights reserved. This content should not be shared, reproduced, or transmitted to anyone without permission from </a:t>
            </a:r>
            <a:r>
              <a:rPr lang="en-US" sz="700" dirty="0" err="1">
                <a:solidFill>
                  <a:schemeClr val="bg2"/>
                </a:solidFill>
              </a:rPr>
              <a:t>AlignOrg</a:t>
            </a:r>
            <a:r>
              <a:rPr lang="en-US" sz="700" dirty="0">
                <a:solidFill>
                  <a:schemeClr val="bg2"/>
                </a:solidFill>
              </a:rPr>
              <a:t> Solutions.</a:t>
            </a:r>
          </a:p>
        </p:txBody>
      </p:sp>
      <p:sp>
        <p:nvSpPr>
          <p:cNvPr id="46" name="Text Placeholder 45">
            <a:extLst>
              <a:ext uri="{FF2B5EF4-FFF2-40B4-BE49-F238E27FC236}">
                <a16:creationId xmlns:a16="http://schemas.microsoft.com/office/drawing/2014/main" id="{72A3A1CD-EC70-458F-C40D-2D85814A145D}"/>
              </a:ext>
            </a:extLst>
          </p:cNvPr>
          <p:cNvSpPr>
            <a:spLocks noGrp="1"/>
          </p:cNvSpPr>
          <p:nvPr>
            <p:ph type="body" sz="quarter" idx="11" hasCustomPrompt="1"/>
          </p:nvPr>
        </p:nvSpPr>
        <p:spPr>
          <a:xfrm>
            <a:off x="580915" y="4456242"/>
            <a:ext cx="9296152" cy="617538"/>
          </a:xfrm>
        </p:spPr>
        <p:txBody>
          <a:bodyPr/>
          <a:lstStyle>
            <a:lvl1pPr>
              <a:defRPr sz="2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Meeting Subtitle if needed</a:t>
            </a:r>
          </a:p>
        </p:txBody>
      </p:sp>
      <p:pic>
        <p:nvPicPr>
          <p:cNvPr id="2" name="Picture 1">
            <a:extLst>
              <a:ext uri="{FF2B5EF4-FFF2-40B4-BE49-F238E27FC236}">
                <a16:creationId xmlns:a16="http://schemas.microsoft.com/office/drawing/2014/main" id="{C1138707-C4F3-3B17-DBEA-12D1F3E43BEF}"/>
              </a:ext>
            </a:extLst>
          </p:cNvPr>
          <p:cNvPicPr>
            <a:picLocks noChangeAspect="1"/>
          </p:cNvPicPr>
          <p:nvPr userDrawn="1"/>
        </p:nvPicPr>
        <p:blipFill>
          <a:blip r:embed="rId2"/>
          <a:srcRect/>
          <a:stretch/>
        </p:blipFill>
        <p:spPr>
          <a:xfrm>
            <a:off x="560328" y="370975"/>
            <a:ext cx="1501083" cy="387076"/>
          </a:xfrm>
          <a:prstGeom prst="rect">
            <a:avLst/>
          </a:prstGeom>
        </p:spPr>
      </p:pic>
    </p:spTree>
    <p:extLst>
      <p:ext uri="{BB962C8B-B14F-4D97-AF65-F5344CB8AC3E}">
        <p14:creationId xmlns:p14="http://schemas.microsoft.com/office/powerpoint/2010/main" val="20191586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ver A with partner logo">
    <p:spTree>
      <p:nvGrpSpPr>
        <p:cNvPr id="1" name=""/>
        <p:cNvGrpSpPr/>
        <p:nvPr/>
      </p:nvGrpSpPr>
      <p:grpSpPr>
        <a:xfrm>
          <a:off x="0" y="0"/>
          <a:ext cx="0" cy="0"/>
          <a:chOff x="0" y="0"/>
          <a:chExt cx="0" cy="0"/>
        </a:xfrm>
      </p:grpSpPr>
      <p:grpSp>
        <p:nvGrpSpPr>
          <p:cNvPr id="44" name="Group 43">
            <a:extLst>
              <a:ext uri="{FF2B5EF4-FFF2-40B4-BE49-F238E27FC236}">
                <a16:creationId xmlns:a16="http://schemas.microsoft.com/office/drawing/2014/main" id="{B98AD135-5EB6-36EE-B01F-CCEBA920A0B9}"/>
              </a:ext>
            </a:extLst>
          </p:cNvPr>
          <p:cNvGrpSpPr/>
          <p:nvPr userDrawn="1"/>
        </p:nvGrpSpPr>
        <p:grpSpPr>
          <a:xfrm>
            <a:off x="0" y="-704"/>
            <a:ext cx="12192004" cy="6866201"/>
            <a:chOff x="0" y="-704"/>
            <a:chExt cx="12192004" cy="6866201"/>
          </a:xfrm>
        </p:grpSpPr>
        <p:sp>
          <p:nvSpPr>
            <p:cNvPr id="21" name="Diamond 20">
              <a:extLst>
                <a:ext uri="{FF2B5EF4-FFF2-40B4-BE49-F238E27FC236}">
                  <a16:creationId xmlns:a16="http://schemas.microsoft.com/office/drawing/2014/main" id="{67588472-3534-73E7-A03B-AB933184D27A}"/>
                </a:ext>
              </a:extLst>
            </p:cNvPr>
            <p:cNvSpPr/>
            <p:nvPr userDrawn="1"/>
          </p:nvSpPr>
          <p:spPr>
            <a:xfrm>
              <a:off x="2508190" y="3802672"/>
              <a:ext cx="5091492" cy="2540833"/>
            </a:xfrm>
            <a:prstGeom prst="diamond">
              <a:avLst/>
            </a:prstGeom>
            <a:solidFill>
              <a:schemeClr val="tx2">
                <a:alpha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a:extLst>
                <a:ext uri="{FF2B5EF4-FFF2-40B4-BE49-F238E27FC236}">
                  <a16:creationId xmlns:a16="http://schemas.microsoft.com/office/drawing/2014/main" id="{418DBD1A-C9EB-EC34-0052-3A31BD8C3456}"/>
                </a:ext>
              </a:extLst>
            </p:cNvPr>
            <p:cNvSpPr/>
            <p:nvPr userDrawn="1"/>
          </p:nvSpPr>
          <p:spPr>
            <a:xfrm>
              <a:off x="5053667" y="0"/>
              <a:ext cx="7138334" cy="3813748"/>
            </a:xfrm>
            <a:custGeom>
              <a:avLst/>
              <a:gdLst>
                <a:gd name="connsiteX0" fmla="*/ 2537085 w 7134235"/>
                <a:gd name="connsiteY0" fmla="*/ 0 h 3813748"/>
                <a:gd name="connsiteX1" fmla="*/ 5068678 w 7134235"/>
                <a:gd name="connsiteY1" fmla="*/ 1267667 h 3813748"/>
                <a:gd name="connsiteX2" fmla="*/ 5069340 w 7134235"/>
                <a:gd name="connsiteY2" fmla="*/ 1267335 h 3813748"/>
                <a:gd name="connsiteX3" fmla="*/ 7134235 w 7134235"/>
                <a:gd name="connsiteY3" fmla="*/ 2303579 h 3813748"/>
                <a:gd name="connsiteX4" fmla="*/ 7134235 w 7134235"/>
                <a:gd name="connsiteY4" fmla="*/ 2777505 h 3813748"/>
                <a:gd name="connsiteX5" fmla="*/ 5069340 w 7134235"/>
                <a:gd name="connsiteY5" fmla="*/ 3813748 h 3813748"/>
                <a:gd name="connsiteX6" fmla="*/ 2532255 w 7134235"/>
                <a:gd name="connsiteY6" fmla="*/ 2540542 h 3813748"/>
                <a:gd name="connsiteX7" fmla="*/ 2534377 w 7134235"/>
                <a:gd name="connsiteY7" fmla="*/ 2539477 h 3813748"/>
                <a:gd name="connsiteX8" fmla="*/ 0 w 7134235"/>
                <a:gd name="connsiteY8" fmla="*/ 1270417 h 3813748"/>
                <a:gd name="connsiteX0" fmla="*/ 2532984 w 7130134"/>
                <a:gd name="connsiteY0" fmla="*/ 0 h 3813748"/>
                <a:gd name="connsiteX1" fmla="*/ 5064577 w 7130134"/>
                <a:gd name="connsiteY1" fmla="*/ 1267667 h 3813748"/>
                <a:gd name="connsiteX2" fmla="*/ 5065239 w 7130134"/>
                <a:gd name="connsiteY2" fmla="*/ 1267335 h 3813748"/>
                <a:gd name="connsiteX3" fmla="*/ 7130134 w 7130134"/>
                <a:gd name="connsiteY3" fmla="*/ 2303579 h 3813748"/>
                <a:gd name="connsiteX4" fmla="*/ 7130134 w 7130134"/>
                <a:gd name="connsiteY4" fmla="*/ 2777505 h 3813748"/>
                <a:gd name="connsiteX5" fmla="*/ 5065239 w 7130134"/>
                <a:gd name="connsiteY5" fmla="*/ 3813748 h 3813748"/>
                <a:gd name="connsiteX6" fmla="*/ 2528154 w 7130134"/>
                <a:gd name="connsiteY6" fmla="*/ 2540542 h 3813748"/>
                <a:gd name="connsiteX7" fmla="*/ 2530276 w 7130134"/>
                <a:gd name="connsiteY7" fmla="*/ 2539477 h 3813748"/>
                <a:gd name="connsiteX8" fmla="*/ 0 w 7130134"/>
                <a:gd name="connsiteY8" fmla="*/ 1270417 h 3813748"/>
                <a:gd name="connsiteX9" fmla="*/ 2532984 w 7130134"/>
                <a:gd name="connsiteY9" fmla="*/ 0 h 3813748"/>
                <a:gd name="connsiteX0" fmla="*/ 1954820 w 6551970"/>
                <a:gd name="connsiteY0" fmla="*/ 0 h 3813748"/>
                <a:gd name="connsiteX1" fmla="*/ 4486413 w 6551970"/>
                <a:gd name="connsiteY1" fmla="*/ 1267667 h 3813748"/>
                <a:gd name="connsiteX2" fmla="*/ 4487075 w 6551970"/>
                <a:gd name="connsiteY2" fmla="*/ 1267335 h 3813748"/>
                <a:gd name="connsiteX3" fmla="*/ 6551970 w 6551970"/>
                <a:gd name="connsiteY3" fmla="*/ 2303579 h 3813748"/>
                <a:gd name="connsiteX4" fmla="*/ 6551970 w 6551970"/>
                <a:gd name="connsiteY4" fmla="*/ 2777505 h 3813748"/>
                <a:gd name="connsiteX5" fmla="*/ 4487075 w 6551970"/>
                <a:gd name="connsiteY5" fmla="*/ 3813748 h 3813748"/>
                <a:gd name="connsiteX6" fmla="*/ 1949990 w 6551970"/>
                <a:gd name="connsiteY6" fmla="*/ 2540542 h 3813748"/>
                <a:gd name="connsiteX7" fmla="*/ 1952112 w 6551970"/>
                <a:gd name="connsiteY7" fmla="*/ 2539477 h 3813748"/>
                <a:gd name="connsiteX8" fmla="*/ 0 w 6551970"/>
                <a:gd name="connsiteY8" fmla="*/ 1286819 h 3813748"/>
                <a:gd name="connsiteX9" fmla="*/ 1954820 w 6551970"/>
                <a:gd name="connsiteY9" fmla="*/ 0 h 3813748"/>
                <a:gd name="connsiteX0" fmla="*/ 2541184 w 7138334"/>
                <a:gd name="connsiteY0" fmla="*/ 0 h 3813748"/>
                <a:gd name="connsiteX1" fmla="*/ 5072777 w 7138334"/>
                <a:gd name="connsiteY1" fmla="*/ 1267667 h 3813748"/>
                <a:gd name="connsiteX2" fmla="*/ 5073439 w 7138334"/>
                <a:gd name="connsiteY2" fmla="*/ 1267335 h 3813748"/>
                <a:gd name="connsiteX3" fmla="*/ 7138334 w 7138334"/>
                <a:gd name="connsiteY3" fmla="*/ 2303579 h 3813748"/>
                <a:gd name="connsiteX4" fmla="*/ 7138334 w 7138334"/>
                <a:gd name="connsiteY4" fmla="*/ 2777505 h 3813748"/>
                <a:gd name="connsiteX5" fmla="*/ 5073439 w 7138334"/>
                <a:gd name="connsiteY5" fmla="*/ 3813748 h 3813748"/>
                <a:gd name="connsiteX6" fmla="*/ 2536354 w 7138334"/>
                <a:gd name="connsiteY6" fmla="*/ 2540542 h 3813748"/>
                <a:gd name="connsiteX7" fmla="*/ 2538476 w 7138334"/>
                <a:gd name="connsiteY7" fmla="*/ 2539477 h 3813748"/>
                <a:gd name="connsiteX8" fmla="*/ 0 w 7138334"/>
                <a:gd name="connsiteY8" fmla="*/ 1282718 h 3813748"/>
                <a:gd name="connsiteX9" fmla="*/ 2541184 w 7138334"/>
                <a:gd name="connsiteY9" fmla="*/ 0 h 381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8334" h="3813748">
                  <a:moveTo>
                    <a:pt x="2541184" y="0"/>
                  </a:moveTo>
                  <a:lnTo>
                    <a:pt x="5072777" y="1267667"/>
                  </a:lnTo>
                  <a:lnTo>
                    <a:pt x="5073439" y="1267335"/>
                  </a:lnTo>
                  <a:lnTo>
                    <a:pt x="7138334" y="2303579"/>
                  </a:lnTo>
                  <a:lnTo>
                    <a:pt x="7138334" y="2777505"/>
                  </a:lnTo>
                  <a:lnTo>
                    <a:pt x="5073439" y="3813748"/>
                  </a:lnTo>
                  <a:lnTo>
                    <a:pt x="2536354" y="2540542"/>
                  </a:lnTo>
                  <a:lnTo>
                    <a:pt x="2538476" y="2539477"/>
                  </a:lnTo>
                  <a:lnTo>
                    <a:pt x="0" y="1282718"/>
                  </a:lnTo>
                  <a:lnTo>
                    <a:pt x="2541184" y="0"/>
                  </a:lnTo>
                  <a:close/>
                </a:path>
              </a:pathLst>
            </a:custGeom>
            <a:solidFill>
              <a:schemeClr val="tx2">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Parallelogram 12">
              <a:extLst>
                <a:ext uri="{FF2B5EF4-FFF2-40B4-BE49-F238E27FC236}">
                  <a16:creationId xmlns:a16="http://schemas.microsoft.com/office/drawing/2014/main" id="{929C44FD-9838-9012-4F42-3501E4BD4645}"/>
                </a:ext>
              </a:extLst>
            </p:cNvPr>
            <p:cNvSpPr/>
            <p:nvPr userDrawn="1"/>
          </p:nvSpPr>
          <p:spPr>
            <a:xfrm rot="5400000">
              <a:off x="-625839" y="1914994"/>
              <a:ext cx="3785015" cy="2533337"/>
            </a:xfrm>
            <a:prstGeom prst="parallelogram">
              <a:avLst>
                <a:gd name="adj" fmla="val 49261"/>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Freeform 32">
              <a:extLst>
                <a:ext uri="{FF2B5EF4-FFF2-40B4-BE49-F238E27FC236}">
                  <a16:creationId xmlns:a16="http://schemas.microsoft.com/office/drawing/2014/main" id="{1AFEF8D8-619D-3D24-10E6-D7C62D0F4C76}"/>
                </a:ext>
              </a:extLst>
            </p:cNvPr>
            <p:cNvSpPr/>
            <p:nvPr userDrawn="1"/>
          </p:nvSpPr>
          <p:spPr>
            <a:xfrm rot="5400000">
              <a:off x="-257332" y="4074828"/>
              <a:ext cx="3048001" cy="2533337"/>
            </a:xfrm>
            <a:custGeom>
              <a:avLst/>
              <a:gdLst>
                <a:gd name="connsiteX0" fmla="*/ 0 w 3048001"/>
                <a:gd name="connsiteY0" fmla="*/ 2533337 h 2533337"/>
                <a:gd name="connsiteX1" fmla="*/ 1247947 w 3048001"/>
                <a:gd name="connsiteY1" fmla="*/ 0 h 2533337"/>
                <a:gd name="connsiteX2" fmla="*/ 3048001 w 3048001"/>
                <a:gd name="connsiteY2" fmla="*/ 0 h 2533337"/>
                <a:gd name="connsiteX3" fmla="*/ 3048001 w 3048001"/>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3048001" h="2533337">
                  <a:moveTo>
                    <a:pt x="0" y="2533337"/>
                  </a:moveTo>
                  <a:lnTo>
                    <a:pt x="1247947" y="0"/>
                  </a:lnTo>
                  <a:lnTo>
                    <a:pt x="3048001" y="0"/>
                  </a:lnTo>
                  <a:lnTo>
                    <a:pt x="3048001" y="2533337"/>
                  </a:lnTo>
                  <a:close/>
                </a:path>
              </a:pathLst>
            </a:cu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Parallelogram 14">
              <a:extLst>
                <a:ext uri="{FF2B5EF4-FFF2-40B4-BE49-F238E27FC236}">
                  <a16:creationId xmlns:a16="http://schemas.microsoft.com/office/drawing/2014/main" id="{7D7FA873-0D6A-58CD-2B42-E30384034076}"/>
                </a:ext>
              </a:extLst>
            </p:cNvPr>
            <p:cNvSpPr/>
            <p:nvPr userDrawn="1"/>
          </p:nvSpPr>
          <p:spPr>
            <a:xfrm rot="16200000" flipH="1">
              <a:off x="1900006" y="1911247"/>
              <a:ext cx="3792510" cy="2533337"/>
            </a:xfrm>
            <a:prstGeom prst="parallelogram">
              <a:avLst>
                <a:gd name="adj" fmla="val 49853"/>
              </a:avLst>
            </a:prstGeom>
            <a:gradFill>
              <a:gsLst>
                <a:gs pos="100000">
                  <a:schemeClr val="bg2">
                    <a:lumMod val="25000"/>
                  </a:schemeClr>
                </a:gs>
                <a:gs pos="0">
                  <a:schemeClr val="tx2">
                    <a:lumMod val="75000"/>
                  </a:schemeClr>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Parallelogram 15">
              <a:extLst>
                <a:ext uri="{FF2B5EF4-FFF2-40B4-BE49-F238E27FC236}">
                  <a16:creationId xmlns:a16="http://schemas.microsoft.com/office/drawing/2014/main" id="{CB6633DA-0404-70E4-611C-24F1F93E0E97}"/>
                </a:ext>
              </a:extLst>
            </p:cNvPr>
            <p:cNvSpPr/>
            <p:nvPr userDrawn="1"/>
          </p:nvSpPr>
          <p:spPr>
            <a:xfrm rot="5400000">
              <a:off x="4425494" y="1911247"/>
              <a:ext cx="3807501" cy="2533337"/>
            </a:xfrm>
            <a:prstGeom prst="parallelogram">
              <a:avLst>
                <a:gd name="adj" fmla="val 49825"/>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a:extLst>
                <a:ext uri="{FF2B5EF4-FFF2-40B4-BE49-F238E27FC236}">
                  <a16:creationId xmlns:a16="http://schemas.microsoft.com/office/drawing/2014/main" id="{2600955C-6FC0-5BD0-CA4F-FBFD0EA01270}"/>
                </a:ext>
              </a:extLst>
            </p:cNvPr>
            <p:cNvSpPr/>
            <p:nvPr userDrawn="1"/>
          </p:nvSpPr>
          <p:spPr>
            <a:xfrm rot="5400000">
              <a:off x="2896850" y="4699418"/>
              <a:ext cx="1798820" cy="2533337"/>
            </a:xfrm>
            <a:custGeom>
              <a:avLst/>
              <a:gdLst>
                <a:gd name="connsiteX0" fmla="*/ 0 w 1798820"/>
                <a:gd name="connsiteY0" fmla="*/ 2533337 h 2533337"/>
                <a:gd name="connsiteX1" fmla="*/ 1270443 w 1798820"/>
                <a:gd name="connsiteY1" fmla="*/ 0 h 2533337"/>
                <a:gd name="connsiteX2" fmla="*/ 1798820 w 1798820"/>
                <a:gd name="connsiteY2" fmla="*/ 0 h 2533337"/>
                <a:gd name="connsiteX3" fmla="*/ 1798820 w 1798820"/>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1798820" h="2533337">
                  <a:moveTo>
                    <a:pt x="0" y="2533337"/>
                  </a:moveTo>
                  <a:lnTo>
                    <a:pt x="1270443" y="0"/>
                  </a:lnTo>
                  <a:lnTo>
                    <a:pt x="1798820" y="0"/>
                  </a:lnTo>
                  <a:lnTo>
                    <a:pt x="1798820" y="2533337"/>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9" name="Freeform 38">
              <a:extLst>
                <a:ext uri="{FF2B5EF4-FFF2-40B4-BE49-F238E27FC236}">
                  <a16:creationId xmlns:a16="http://schemas.microsoft.com/office/drawing/2014/main" id="{3250E3A7-245A-68F4-993B-964879989EF7}"/>
                </a:ext>
              </a:extLst>
            </p:cNvPr>
            <p:cNvSpPr/>
            <p:nvPr userDrawn="1"/>
          </p:nvSpPr>
          <p:spPr>
            <a:xfrm rot="5400000">
              <a:off x="6692483" y="3434622"/>
              <a:ext cx="4328411" cy="2533337"/>
            </a:xfrm>
            <a:custGeom>
              <a:avLst/>
              <a:gdLst>
                <a:gd name="connsiteX0" fmla="*/ 0 w 4328411"/>
                <a:gd name="connsiteY0" fmla="*/ 2533337 h 2533337"/>
                <a:gd name="connsiteX1" fmla="*/ 1270443 w 4328411"/>
                <a:gd name="connsiteY1" fmla="*/ 0 h 2533337"/>
                <a:gd name="connsiteX2" fmla="*/ 4328411 w 4328411"/>
                <a:gd name="connsiteY2" fmla="*/ 0 h 2533337"/>
                <a:gd name="connsiteX3" fmla="*/ 4328411 w 4328411"/>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4328411" h="2533337">
                  <a:moveTo>
                    <a:pt x="0" y="2533337"/>
                  </a:moveTo>
                  <a:lnTo>
                    <a:pt x="1270443" y="0"/>
                  </a:lnTo>
                  <a:lnTo>
                    <a:pt x="4328411" y="0"/>
                  </a:lnTo>
                  <a:lnTo>
                    <a:pt x="4328411" y="2533337"/>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Freeform 36">
              <a:extLst>
                <a:ext uri="{FF2B5EF4-FFF2-40B4-BE49-F238E27FC236}">
                  <a16:creationId xmlns:a16="http://schemas.microsoft.com/office/drawing/2014/main" id="{83A20171-9C8D-9BFE-2B16-82562BA0A140}"/>
                </a:ext>
              </a:extLst>
            </p:cNvPr>
            <p:cNvSpPr/>
            <p:nvPr userDrawn="1"/>
          </p:nvSpPr>
          <p:spPr>
            <a:xfrm rot="16200000" flipH="1">
              <a:off x="5427067" y="4700043"/>
              <a:ext cx="1797569" cy="2533337"/>
            </a:xfrm>
            <a:custGeom>
              <a:avLst/>
              <a:gdLst>
                <a:gd name="connsiteX0" fmla="*/ 0 w 1797569"/>
                <a:gd name="connsiteY0" fmla="*/ 2533337 h 2533337"/>
                <a:gd name="connsiteX1" fmla="*/ 1797569 w 1797569"/>
                <a:gd name="connsiteY1" fmla="*/ 2533337 h 2533337"/>
                <a:gd name="connsiteX2" fmla="*/ 1797569 w 1797569"/>
                <a:gd name="connsiteY2" fmla="*/ 0 h 2533337"/>
                <a:gd name="connsiteX3" fmla="*/ 1262944 w 1797569"/>
                <a:gd name="connsiteY3" fmla="*/ 0 h 2533337"/>
              </a:gdLst>
              <a:ahLst/>
              <a:cxnLst>
                <a:cxn ang="0">
                  <a:pos x="connsiteX0" y="connsiteY0"/>
                </a:cxn>
                <a:cxn ang="0">
                  <a:pos x="connsiteX1" y="connsiteY1"/>
                </a:cxn>
                <a:cxn ang="0">
                  <a:pos x="connsiteX2" y="connsiteY2"/>
                </a:cxn>
                <a:cxn ang="0">
                  <a:pos x="connsiteX3" y="connsiteY3"/>
                </a:cxn>
              </a:cxnLst>
              <a:rect l="l" t="t" r="r" b="b"/>
              <a:pathLst>
                <a:path w="1797569" h="2533337">
                  <a:moveTo>
                    <a:pt x="0" y="2533337"/>
                  </a:moveTo>
                  <a:lnTo>
                    <a:pt x="1797569" y="2533337"/>
                  </a:lnTo>
                  <a:lnTo>
                    <a:pt x="1797569" y="0"/>
                  </a:lnTo>
                  <a:lnTo>
                    <a:pt x="1262944" y="0"/>
                  </a:lnTo>
                  <a:close/>
                </a:path>
              </a:pathLst>
            </a:cu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Freeform 39">
              <a:extLst>
                <a:ext uri="{FF2B5EF4-FFF2-40B4-BE49-F238E27FC236}">
                  <a16:creationId xmlns:a16="http://schemas.microsoft.com/office/drawing/2014/main" id="{0F0EBD0B-13C1-50CF-395A-99C39CF83F4F}"/>
                </a:ext>
              </a:extLst>
            </p:cNvPr>
            <p:cNvSpPr/>
            <p:nvPr userDrawn="1"/>
          </p:nvSpPr>
          <p:spPr>
            <a:xfrm rot="16200000" flipH="1">
              <a:off x="9105838" y="3779330"/>
              <a:ext cx="4097277" cy="2075054"/>
            </a:xfrm>
            <a:custGeom>
              <a:avLst/>
              <a:gdLst>
                <a:gd name="connsiteX0" fmla="*/ 0 w 4097277"/>
                <a:gd name="connsiteY0" fmla="*/ 2075054 h 2075054"/>
                <a:gd name="connsiteX1" fmla="*/ 4097277 w 4097277"/>
                <a:gd name="connsiteY1" fmla="*/ 2075053 h 2075054"/>
                <a:gd name="connsiteX2" fmla="*/ 4097277 w 4097277"/>
                <a:gd name="connsiteY2" fmla="*/ 0 h 2075054"/>
                <a:gd name="connsiteX3" fmla="*/ 1034476 w 4097277"/>
                <a:gd name="connsiteY3" fmla="*/ 0 h 2075054"/>
              </a:gdLst>
              <a:ahLst/>
              <a:cxnLst>
                <a:cxn ang="0">
                  <a:pos x="connsiteX0" y="connsiteY0"/>
                </a:cxn>
                <a:cxn ang="0">
                  <a:pos x="connsiteX1" y="connsiteY1"/>
                </a:cxn>
                <a:cxn ang="0">
                  <a:pos x="connsiteX2" y="connsiteY2"/>
                </a:cxn>
                <a:cxn ang="0">
                  <a:pos x="connsiteX3" y="connsiteY3"/>
                </a:cxn>
              </a:cxnLst>
              <a:rect l="l" t="t" r="r" b="b"/>
              <a:pathLst>
                <a:path w="4097277" h="2075054">
                  <a:moveTo>
                    <a:pt x="0" y="2075054"/>
                  </a:moveTo>
                  <a:lnTo>
                    <a:pt x="4097277" y="2075053"/>
                  </a:lnTo>
                  <a:lnTo>
                    <a:pt x="4097277" y="0"/>
                  </a:lnTo>
                  <a:lnTo>
                    <a:pt x="1034476" y="0"/>
                  </a:lnTo>
                  <a:close/>
                </a:path>
              </a:pathLst>
            </a:custGeom>
            <a:gradFill>
              <a:gsLst>
                <a:gs pos="100000">
                  <a:schemeClr val="bg2">
                    <a:lumMod val="25000"/>
                  </a:schemeClr>
                </a:gs>
                <a:gs pos="0">
                  <a:schemeClr val="tx2">
                    <a:lumMod val="75000"/>
                  </a:schemeClr>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Triangle 23">
              <a:extLst>
                <a:ext uri="{FF2B5EF4-FFF2-40B4-BE49-F238E27FC236}">
                  <a16:creationId xmlns:a16="http://schemas.microsoft.com/office/drawing/2014/main" id="{39BB8C5E-8408-0599-80CA-DF5D315E6D34}"/>
                </a:ext>
              </a:extLst>
            </p:cNvPr>
            <p:cNvSpPr/>
            <p:nvPr userDrawn="1"/>
          </p:nvSpPr>
          <p:spPr>
            <a:xfrm flipV="1">
              <a:off x="7592520" y="-704"/>
              <a:ext cx="4599482" cy="2309256"/>
            </a:xfrm>
            <a:prstGeom prst="triangle">
              <a:avLst>
                <a:gd name="adj" fmla="val 100000"/>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Title Placeholder 1">
            <a:extLst>
              <a:ext uri="{FF2B5EF4-FFF2-40B4-BE49-F238E27FC236}">
                <a16:creationId xmlns:a16="http://schemas.microsoft.com/office/drawing/2014/main" id="{628EFC89-083B-827F-6F0F-8AA6B155E7ED}"/>
              </a:ext>
            </a:extLst>
          </p:cNvPr>
          <p:cNvSpPr>
            <a:spLocks noGrp="1"/>
          </p:cNvSpPr>
          <p:nvPr userDrawn="1">
            <p:ph type="title" hasCustomPrompt="1"/>
          </p:nvPr>
        </p:nvSpPr>
        <p:spPr>
          <a:xfrm>
            <a:off x="560290" y="3113773"/>
            <a:ext cx="9296152" cy="1308974"/>
          </a:xfrm>
          <a:prstGeom prst="rect">
            <a:avLst/>
          </a:prstGeom>
        </p:spPr>
        <p:txBody>
          <a:bodyPr vert="horz" lIns="0" tIns="0" rIns="0" bIns="0" rtlCol="0" anchor="b">
            <a:noAutofit/>
          </a:bodyPr>
          <a:lstStyle>
            <a:lvl1pPr>
              <a:defRPr sz="4800">
                <a:solidFill>
                  <a:schemeClr val="bg1"/>
                </a:solidFill>
                <a:latin typeface="+mj-lt"/>
              </a:defRPr>
            </a:lvl1pPr>
          </a:lstStyle>
          <a:p>
            <a:r>
              <a:rPr lang="en-US" dirty="0"/>
              <a:t>Meeting Title Here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78611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solidFill>
                  <a:schemeClr val="bg2"/>
                </a:solidFill>
              </a:rPr>
              <a:t>Differentiation By Design ®</a:t>
            </a:r>
          </a:p>
        </p:txBody>
      </p:sp>
      <p:sp>
        <p:nvSpPr>
          <p:cNvPr id="11" name="Text Placeholder 10">
            <a:extLst>
              <a:ext uri="{FF2B5EF4-FFF2-40B4-BE49-F238E27FC236}">
                <a16:creationId xmlns:a16="http://schemas.microsoft.com/office/drawing/2014/main" id="{5712B74D-ACC3-26E6-D64A-AFDD7B47B93B}"/>
              </a:ext>
            </a:extLst>
          </p:cNvPr>
          <p:cNvSpPr>
            <a:spLocks noGrp="1"/>
          </p:cNvSpPr>
          <p:nvPr userDrawn="1">
            <p:ph type="body" sz="quarter" idx="10" hasCustomPrompt="1"/>
          </p:nvPr>
        </p:nvSpPr>
        <p:spPr>
          <a:xfrm>
            <a:off x="578375" y="5284915"/>
            <a:ext cx="4596063" cy="497118"/>
          </a:xfrm>
        </p:spPr>
        <p:txBody>
          <a:bodyPr/>
          <a:lstStyle>
            <a:lvl1pPr>
              <a:spcBef>
                <a:spcPts val="0"/>
              </a:spcBef>
              <a:spcAft>
                <a:spcPts val="200"/>
              </a:spcAft>
              <a:defRPr sz="1100">
                <a:solidFill>
                  <a:schemeClr val="bg1"/>
                </a:solidFill>
              </a:defRPr>
            </a:lvl1pPr>
            <a:lvl2pPr>
              <a:spcBef>
                <a:spcPts val="0"/>
              </a:spcBef>
              <a:spcAft>
                <a:spcPts val="200"/>
              </a:spcAft>
              <a:defRPr sz="1000">
                <a:solidFill>
                  <a:schemeClr val="bg1"/>
                </a:solidFill>
              </a:defRPr>
            </a:lvl2pPr>
          </a:lstStyle>
          <a:p>
            <a:pPr lvl="0"/>
            <a:r>
              <a:rPr lang="en-US" dirty="0"/>
              <a:t>Presenter or Team Name</a:t>
            </a:r>
          </a:p>
        </p:txBody>
      </p:sp>
      <p:sp>
        <p:nvSpPr>
          <p:cNvPr id="5" name="TextBox 4">
            <a:extLst>
              <a:ext uri="{FF2B5EF4-FFF2-40B4-BE49-F238E27FC236}">
                <a16:creationId xmlns:a16="http://schemas.microsoft.com/office/drawing/2014/main" id="{7C87C12B-B823-57DC-C00D-0408C16BAB67}"/>
              </a:ext>
            </a:extLst>
          </p:cNvPr>
          <p:cNvSpPr txBox="1"/>
          <p:nvPr userDrawn="1"/>
        </p:nvSpPr>
        <p:spPr>
          <a:xfrm>
            <a:off x="571500" y="6438275"/>
            <a:ext cx="7685902"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bg2"/>
                </a:solidFill>
              </a:rPr>
              <a:t>© 2025 </a:t>
            </a:r>
            <a:r>
              <a:rPr lang="en-US" sz="700" dirty="0" err="1">
                <a:solidFill>
                  <a:schemeClr val="bg2"/>
                </a:solidFill>
              </a:rPr>
              <a:t>AlignOrg</a:t>
            </a:r>
            <a:r>
              <a:rPr lang="en-US" sz="700" dirty="0">
                <a:solidFill>
                  <a:schemeClr val="bg2"/>
                </a:solidFill>
              </a:rPr>
              <a:t> Solutions. All rights reserved. This content should not be shared, reproduced, or transmitted to anyone without permission from </a:t>
            </a:r>
            <a:r>
              <a:rPr lang="en-US" sz="700" dirty="0" err="1">
                <a:solidFill>
                  <a:schemeClr val="bg2"/>
                </a:solidFill>
              </a:rPr>
              <a:t>AlignOrg</a:t>
            </a:r>
            <a:r>
              <a:rPr lang="en-US" sz="700" dirty="0">
                <a:solidFill>
                  <a:schemeClr val="bg2"/>
                </a:solidFill>
              </a:rPr>
              <a:t> Solutions.</a:t>
            </a:r>
          </a:p>
        </p:txBody>
      </p:sp>
      <p:pic>
        <p:nvPicPr>
          <p:cNvPr id="10" name="Picture 9">
            <a:extLst>
              <a:ext uri="{FF2B5EF4-FFF2-40B4-BE49-F238E27FC236}">
                <a16:creationId xmlns:a16="http://schemas.microsoft.com/office/drawing/2014/main" id="{ECE068F8-9425-17A5-12FE-0FBBCD25239A}"/>
              </a:ext>
            </a:extLst>
          </p:cNvPr>
          <p:cNvPicPr>
            <a:picLocks noChangeAspect="1"/>
          </p:cNvPicPr>
          <p:nvPr userDrawn="1"/>
        </p:nvPicPr>
        <p:blipFill>
          <a:blip r:embed="rId2"/>
          <a:srcRect/>
          <a:stretch/>
        </p:blipFill>
        <p:spPr>
          <a:xfrm>
            <a:off x="560328" y="370975"/>
            <a:ext cx="1501083" cy="387076"/>
          </a:xfrm>
          <a:prstGeom prst="rect">
            <a:avLst/>
          </a:prstGeom>
        </p:spPr>
      </p:pic>
      <p:sp>
        <p:nvSpPr>
          <p:cNvPr id="46" name="Text Placeholder 45">
            <a:extLst>
              <a:ext uri="{FF2B5EF4-FFF2-40B4-BE49-F238E27FC236}">
                <a16:creationId xmlns:a16="http://schemas.microsoft.com/office/drawing/2014/main" id="{72A3A1CD-EC70-458F-C40D-2D85814A145D}"/>
              </a:ext>
            </a:extLst>
          </p:cNvPr>
          <p:cNvSpPr>
            <a:spLocks noGrp="1"/>
          </p:cNvSpPr>
          <p:nvPr>
            <p:ph type="body" sz="quarter" idx="11" hasCustomPrompt="1"/>
          </p:nvPr>
        </p:nvSpPr>
        <p:spPr>
          <a:xfrm>
            <a:off x="580915" y="4456242"/>
            <a:ext cx="9296152" cy="617538"/>
          </a:xfrm>
        </p:spPr>
        <p:txBody>
          <a:bodyPr/>
          <a:lstStyle>
            <a:lvl1pPr>
              <a:defRPr sz="2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Meeting Subtitle if needed</a:t>
            </a:r>
          </a:p>
        </p:txBody>
      </p:sp>
      <p:sp>
        <p:nvSpPr>
          <p:cNvPr id="48" name="Picture Placeholder 47">
            <a:extLst>
              <a:ext uri="{FF2B5EF4-FFF2-40B4-BE49-F238E27FC236}">
                <a16:creationId xmlns:a16="http://schemas.microsoft.com/office/drawing/2014/main" id="{7A2C6998-20E7-9FE7-945E-7F09931C09C2}"/>
              </a:ext>
            </a:extLst>
          </p:cNvPr>
          <p:cNvSpPr>
            <a:spLocks noGrp="1"/>
          </p:cNvSpPr>
          <p:nvPr>
            <p:ph type="pic" sz="quarter" idx="12" hasCustomPrompt="1"/>
          </p:nvPr>
        </p:nvSpPr>
        <p:spPr>
          <a:xfrm>
            <a:off x="2817825" y="372781"/>
            <a:ext cx="1643026" cy="390167"/>
          </a:xfrm>
          <a:solidFill>
            <a:schemeClr val="bg2">
              <a:alpha val="50251"/>
            </a:schemeClr>
          </a:solidFill>
        </p:spPr>
        <p:txBody>
          <a:bodyPr anchor="ctr"/>
          <a:lstStyle>
            <a:lvl1pPr algn="ctr">
              <a:defRPr sz="700" b="0"/>
            </a:lvl1pPr>
          </a:lstStyle>
          <a:p>
            <a:r>
              <a:rPr lang="en-US" dirty="0"/>
              <a:t>Insert partner logo here;</a:t>
            </a:r>
            <a:br>
              <a:rPr lang="en-US" dirty="0"/>
            </a:br>
            <a:r>
              <a:rPr lang="en-US" dirty="0"/>
              <a:t>remove background fill</a:t>
            </a:r>
          </a:p>
        </p:txBody>
      </p:sp>
      <p:cxnSp>
        <p:nvCxnSpPr>
          <p:cNvPr id="50" name="Straight Connector 49">
            <a:extLst>
              <a:ext uri="{FF2B5EF4-FFF2-40B4-BE49-F238E27FC236}">
                <a16:creationId xmlns:a16="http://schemas.microsoft.com/office/drawing/2014/main" id="{42A80514-35B8-CF09-C6D5-192C89672936}"/>
              </a:ext>
            </a:extLst>
          </p:cNvPr>
          <p:cNvCxnSpPr/>
          <p:nvPr userDrawn="1"/>
        </p:nvCxnSpPr>
        <p:spPr>
          <a:xfrm>
            <a:off x="2460172" y="336686"/>
            <a:ext cx="0" cy="467513"/>
          </a:xfrm>
          <a:prstGeom prst="line">
            <a:avLst/>
          </a:prstGeom>
          <a:ln>
            <a:solidFill>
              <a:schemeClr val="tx2">
                <a:lumMod val="20000"/>
                <a:lumOff val="8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639878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ank You A">
    <p:spTree>
      <p:nvGrpSpPr>
        <p:cNvPr id="1" name=""/>
        <p:cNvGrpSpPr/>
        <p:nvPr/>
      </p:nvGrpSpPr>
      <p:grpSpPr>
        <a:xfrm>
          <a:off x="0" y="0"/>
          <a:ext cx="0" cy="0"/>
          <a:chOff x="0" y="0"/>
          <a:chExt cx="0" cy="0"/>
        </a:xfrm>
      </p:grpSpPr>
      <p:grpSp>
        <p:nvGrpSpPr>
          <p:cNvPr id="44" name="Group 43">
            <a:extLst>
              <a:ext uri="{FF2B5EF4-FFF2-40B4-BE49-F238E27FC236}">
                <a16:creationId xmlns:a16="http://schemas.microsoft.com/office/drawing/2014/main" id="{B98AD135-5EB6-36EE-B01F-CCEBA920A0B9}"/>
              </a:ext>
            </a:extLst>
          </p:cNvPr>
          <p:cNvGrpSpPr/>
          <p:nvPr userDrawn="1"/>
        </p:nvGrpSpPr>
        <p:grpSpPr>
          <a:xfrm>
            <a:off x="0" y="-704"/>
            <a:ext cx="12192004" cy="6866201"/>
            <a:chOff x="0" y="-704"/>
            <a:chExt cx="12192004" cy="6866201"/>
          </a:xfrm>
        </p:grpSpPr>
        <p:sp>
          <p:nvSpPr>
            <p:cNvPr id="21" name="Diamond 20">
              <a:extLst>
                <a:ext uri="{FF2B5EF4-FFF2-40B4-BE49-F238E27FC236}">
                  <a16:creationId xmlns:a16="http://schemas.microsoft.com/office/drawing/2014/main" id="{67588472-3534-73E7-A03B-AB933184D27A}"/>
                </a:ext>
              </a:extLst>
            </p:cNvPr>
            <p:cNvSpPr/>
            <p:nvPr userDrawn="1"/>
          </p:nvSpPr>
          <p:spPr>
            <a:xfrm>
              <a:off x="2508190" y="3802672"/>
              <a:ext cx="5091492" cy="2540833"/>
            </a:xfrm>
            <a:prstGeom prst="diamond">
              <a:avLst/>
            </a:prstGeom>
            <a:solidFill>
              <a:schemeClr val="tx2">
                <a:alpha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a:extLst>
                <a:ext uri="{FF2B5EF4-FFF2-40B4-BE49-F238E27FC236}">
                  <a16:creationId xmlns:a16="http://schemas.microsoft.com/office/drawing/2014/main" id="{418DBD1A-C9EB-EC34-0052-3A31BD8C3456}"/>
                </a:ext>
              </a:extLst>
            </p:cNvPr>
            <p:cNvSpPr/>
            <p:nvPr userDrawn="1"/>
          </p:nvSpPr>
          <p:spPr>
            <a:xfrm>
              <a:off x="5053667" y="0"/>
              <a:ext cx="7138334" cy="3813748"/>
            </a:xfrm>
            <a:custGeom>
              <a:avLst/>
              <a:gdLst>
                <a:gd name="connsiteX0" fmla="*/ 2537085 w 7134235"/>
                <a:gd name="connsiteY0" fmla="*/ 0 h 3813748"/>
                <a:gd name="connsiteX1" fmla="*/ 5068678 w 7134235"/>
                <a:gd name="connsiteY1" fmla="*/ 1267667 h 3813748"/>
                <a:gd name="connsiteX2" fmla="*/ 5069340 w 7134235"/>
                <a:gd name="connsiteY2" fmla="*/ 1267335 h 3813748"/>
                <a:gd name="connsiteX3" fmla="*/ 7134235 w 7134235"/>
                <a:gd name="connsiteY3" fmla="*/ 2303579 h 3813748"/>
                <a:gd name="connsiteX4" fmla="*/ 7134235 w 7134235"/>
                <a:gd name="connsiteY4" fmla="*/ 2777505 h 3813748"/>
                <a:gd name="connsiteX5" fmla="*/ 5069340 w 7134235"/>
                <a:gd name="connsiteY5" fmla="*/ 3813748 h 3813748"/>
                <a:gd name="connsiteX6" fmla="*/ 2532255 w 7134235"/>
                <a:gd name="connsiteY6" fmla="*/ 2540542 h 3813748"/>
                <a:gd name="connsiteX7" fmla="*/ 2534377 w 7134235"/>
                <a:gd name="connsiteY7" fmla="*/ 2539477 h 3813748"/>
                <a:gd name="connsiteX8" fmla="*/ 0 w 7134235"/>
                <a:gd name="connsiteY8" fmla="*/ 1270417 h 3813748"/>
                <a:gd name="connsiteX0" fmla="*/ 2532984 w 7130134"/>
                <a:gd name="connsiteY0" fmla="*/ 0 h 3813748"/>
                <a:gd name="connsiteX1" fmla="*/ 5064577 w 7130134"/>
                <a:gd name="connsiteY1" fmla="*/ 1267667 h 3813748"/>
                <a:gd name="connsiteX2" fmla="*/ 5065239 w 7130134"/>
                <a:gd name="connsiteY2" fmla="*/ 1267335 h 3813748"/>
                <a:gd name="connsiteX3" fmla="*/ 7130134 w 7130134"/>
                <a:gd name="connsiteY3" fmla="*/ 2303579 h 3813748"/>
                <a:gd name="connsiteX4" fmla="*/ 7130134 w 7130134"/>
                <a:gd name="connsiteY4" fmla="*/ 2777505 h 3813748"/>
                <a:gd name="connsiteX5" fmla="*/ 5065239 w 7130134"/>
                <a:gd name="connsiteY5" fmla="*/ 3813748 h 3813748"/>
                <a:gd name="connsiteX6" fmla="*/ 2528154 w 7130134"/>
                <a:gd name="connsiteY6" fmla="*/ 2540542 h 3813748"/>
                <a:gd name="connsiteX7" fmla="*/ 2530276 w 7130134"/>
                <a:gd name="connsiteY7" fmla="*/ 2539477 h 3813748"/>
                <a:gd name="connsiteX8" fmla="*/ 0 w 7130134"/>
                <a:gd name="connsiteY8" fmla="*/ 1270417 h 3813748"/>
                <a:gd name="connsiteX9" fmla="*/ 2532984 w 7130134"/>
                <a:gd name="connsiteY9" fmla="*/ 0 h 3813748"/>
                <a:gd name="connsiteX0" fmla="*/ 1954820 w 6551970"/>
                <a:gd name="connsiteY0" fmla="*/ 0 h 3813748"/>
                <a:gd name="connsiteX1" fmla="*/ 4486413 w 6551970"/>
                <a:gd name="connsiteY1" fmla="*/ 1267667 h 3813748"/>
                <a:gd name="connsiteX2" fmla="*/ 4487075 w 6551970"/>
                <a:gd name="connsiteY2" fmla="*/ 1267335 h 3813748"/>
                <a:gd name="connsiteX3" fmla="*/ 6551970 w 6551970"/>
                <a:gd name="connsiteY3" fmla="*/ 2303579 h 3813748"/>
                <a:gd name="connsiteX4" fmla="*/ 6551970 w 6551970"/>
                <a:gd name="connsiteY4" fmla="*/ 2777505 h 3813748"/>
                <a:gd name="connsiteX5" fmla="*/ 4487075 w 6551970"/>
                <a:gd name="connsiteY5" fmla="*/ 3813748 h 3813748"/>
                <a:gd name="connsiteX6" fmla="*/ 1949990 w 6551970"/>
                <a:gd name="connsiteY6" fmla="*/ 2540542 h 3813748"/>
                <a:gd name="connsiteX7" fmla="*/ 1952112 w 6551970"/>
                <a:gd name="connsiteY7" fmla="*/ 2539477 h 3813748"/>
                <a:gd name="connsiteX8" fmla="*/ 0 w 6551970"/>
                <a:gd name="connsiteY8" fmla="*/ 1286819 h 3813748"/>
                <a:gd name="connsiteX9" fmla="*/ 1954820 w 6551970"/>
                <a:gd name="connsiteY9" fmla="*/ 0 h 3813748"/>
                <a:gd name="connsiteX0" fmla="*/ 2541184 w 7138334"/>
                <a:gd name="connsiteY0" fmla="*/ 0 h 3813748"/>
                <a:gd name="connsiteX1" fmla="*/ 5072777 w 7138334"/>
                <a:gd name="connsiteY1" fmla="*/ 1267667 h 3813748"/>
                <a:gd name="connsiteX2" fmla="*/ 5073439 w 7138334"/>
                <a:gd name="connsiteY2" fmla="*/ 1267335 h 3813748"/>
                <a:gd name="connsiteX3" fmla="*/ 7138334 w 7138334"/>
                <a:gd name="connsiteY3" fmla="*/ 2303579 h 3813748"/>
                <a:gd name="connsiteX4" fmla="*/ 7138334 w 7138334"/>
                <a:gd name="connsiteY4" fmla="*/ 2777505 h 3813748"/>
                <a:gd name="connsiteX5" fmla="*/ 5073439 w 7138334"/>
                <a:gd name="connsiteY5" fmla="*/ 3813748 h 3813748"/>
                <a:gd name="connsiteX6" fmla="*/ 2536354 w 7138334"/>
                <a:gd name="connsiteY6" fmla="*/ 2540542 h 3813748"/>
                <a:gd name="connsiteX7" fmla="*/ 2538476 w 7138334"/>
                <a:gd name="connsiteY7" fmla="*/ 2539477 h 3813748"/>
                <a:gd name="connsiteX8" fmla="*/ 0 w 7138334"/>
                <a:gd name="connsiteY8" fmla="*/ 1282718 h 3813748"/>
                <a:gd name="connsiteX9" fmla="*/ 2541184 w 7138334"/>
                <a:gd name="connsiteY9" fmla="*/ 0 h 381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8334" h="3813748">
                  <a:moveTo>
                    <a:pt x="2541184" y="0"/>
                  </a:moveTo>
                  <a:lnTo>
                    <a:pt x="5072777" y="1267667"/>
                  </a:lnTo>
                  <a:lnTo>
                    <a:pt x="5073439" y="1267335"/>
                  </a:lnTo>
                  <a:lnTo>
                    <a:pt x="7138334" y="2303579"/>
                  </a:lnTo>
                  <a:lnTo>
                    <a:pt x="7138334" y="2777505"/>
                  </a:lnTo>
                  <a:lnTo>
                    <a:pt x="5073439" y="3813748"/>
                  </a:lnTo>
                  <a:lnTo>
                    <a:pt x="2536354" y="2540542"/>
                  </a:lnTo>
                  <a:lnTo>
                    <a:pt x="2538476" y="2539477"/>
                  </a:lnTo>
                  <a:lnTo>
                    <a:pt x="0" y="1282718"/>
                  </a:lnTo>
                  <a:lnTo>
                    <a:pt x="2541184" y="0"/>
                  </a:lnTo>
                  <a:close/>
                </a:path>
              </a:pathLst>
            </a:custGeom>
            <a:solidFill>
              <a:schemeClr val="tx2">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Parallelogram 12">
              <a:extLst>
                <a:ext uri="{FF2B5EF4-FFF2-40B4-BE49-F238E27FC236}">
                  <a16:creationId xmlns:a16="http://schemas.microsoft.com/office/drawing/2014/main" id="{929C44FD-9838-9012-4F42-3501E4BD4645}"/>
                </a:ext>
              </a:extLst>
            </p:cNvPr>
            <p:cNvSpPr/>
            <p:nvPr userDrawn="1"/>
          </p:nvSpPr>
          <p:spPr>
            <a:xfrm rot="5400000">
              <a:off x="-625839" y="1914994"/>
              <a:ext cx="3785015" cy="2533337"/>
            </a:xfrm>
            <a:prstGeom prst="parallelogram">
              <a:avLst>
                <a:gd name="adj" fmla="val 49261"/>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Freeform 32">
              <a:extLst>
                <a:ext uri="{FF2B5EF4-FFF2-40B4-BE49-F238E27FC236}">
                  <a16:creationId xmlns:a16="http://schemas.microsoft.com/office/drawing/2014/main" id="{1AFEF8D8-619D-3D24-10E6-D7C62D0F4C76}"/>
                </a:ext>
              </a:extLst>
            </p:cNvPr>
            <p:cNvSpPr/>
            <p:nvPr userDrawn="1"/>
          </p:nvSpPr>
          <p:spPr>
            <a:xfrm rot="5400000">
              <a:off x="-257332" y="4074828"/>
              <a:ext cx="3048001" cy="2533337"/>
            </a:xfrm>
            <a:custGeom>
              <a:avLst/>
              <a:gdLst>
                <a:gd name="connsiteX0" fmla="*/ 0 w 3048001"/>
                <a:gd name="connsiteY0" fmla="*/ 2533337 h 2533337"/>
                <a:gd name="connsiteX1" fmla="*/ 1247947 w 3048001"/>
                <a:gd name="connsiteY1" fmla="*/ 0 h 2533337"/>
                <a:gd name="connsiteX2" fmla="*/ 3048001 w 3048001"/>
                <a:gd name="connsiteY2" fmla="*/ 0 h 2533337"/>
                <a:gd name="connsiteX3" fmla="*/ 3048001 w 3048001"/>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3048001" h="2533337">
                  <a:moveTo>
                    <a:pt x="0" y="2533337"/>
                  </a:moveTo>
                  <a:lnTo>
                    <a:pt x="1247947" y="0"/>
                  </a:lnTo>
                  <a:lnTo>
                    <a:pt x="3048001" y="0"/>
                  </a:lnTo>
                  <a:lnTo>
                    <a:pt x="3048001" y="2533337"/>
                  </a:lnTo>
                  <a:close/>
                </a:path>
              </a:pathLst>
            </a:cu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Parallelogram 14">
              <a:extLst>
                <a:ext uri="{FF2B5EF4-FFF2-40B4-BE49-F238E27FC236}">
                  <a16:creationId xmlns:a16="http://schemas.microsoft.com/office/drawing/2014/main" id="{7D7FA873-0D6A-58CD-2B42-E30384034076}"/>
                </a:ext>
              </a:extLst>
            </p:cNvPr>
            <p:cNvSpPr/>
            <p:nvPr userDrawn="1"/>
          </p:nvSpPr>
          <p:spPr>
            <a:xfrm rot="16200000" flipH="1">
              <a:off x="1900006" y="1911247"/>
              <a:ext cx="3792510" cy="2533337"/>
            </a:xfrm>
            <a:prstGeom prst="parallelogram">
              <a:avLst>
                <a:gd name="adj" fmla="val 49853"/>
              </a:avLst>
            </a:prstGeom>
            <a:gradFill>
              <a:gsLst>
                <a:gs pos="100000">
                  <a:schemeClr val="bg2">
                    <a:lumMod val="25000"/>
                  </a:schemeClr>
                </a:gs>
                <a:gs pos="0">
                  <a:schemeClr val="tx2">
                    <a:lumMod val="75000"/>
                  </a:schemeClr>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Parallelogram 15">
              <a:extLst>
                <a:ext uri="{FF2B5EF4-FFF2-40B4-BE49-F238E27FC236}">
                  <a16:creationId xmlns:a16="http://schemas.microsoft.com/office/drawing/2014/main" id="{CB6633DA-0404-70E4-611C-24F1F93E0E97}"/>
                </a:ext>
              </a:extLst>
            </p:cNvPr>
            <p:cNvSpPr/>
            <p:nvPr userDrawn="1"/>
          </p:nvSpPr>
          <p:spPr>
            <a:xfrm rot="5400000">
              <a:off x="4425494" y="1911247"/>
              <a:ext cx="3807501" cy="2533337"/>
            </a:xfrm>
            <a:prstGeom prst="parallelogram">
              <a:avLst>
                <a:gd name="adj" fmla="val 49825"/>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a:extLst>
                <a:ext uri="{FF2B5EF4-FFF2-40B4-BE49-F238E27FC236}">
                  <a16:creationId xmlns:a16="http://schemas.microsoft.com/office/drawing/2014/main" id="{2600955C-6FC0-5BD0-CA4F-FBFD0EA01270}"/>
                </a:ext>
              </a:extLst>
            </p:cNvPr>
            <p:cNvSpPr/>
            <p:nvPr userDrawn="1"/>
          </p:nvSpPr>
          <p:spPr>
            <a:xfrm rot="5400000">
              <a:off x="2896850" y="4699418"/>
              <a:ext cx="1798820" cy="2533337"/>
            </a:xfrm>
            <a:custGeom>
              <a:avLst/>
              <a:gdLst>
                <a:gd name="connsiteX0" fmla="*/ 0 w 1798820"/>
                <a:gd name="connsiteY0" fmla="*/ 2533337 h 2533337"/>
                <a:gd name="connsiteX1" fmla="*/ 1270443 w 1798820"/>
                <a:gd name="connsiteY1" fmla="*/ 0 h 2533337"/>
                <a:gd name="connsiteX2" fmla="*/ 1798820 w 1798820"/>
                <a:gd name="connsiteY2" fmla="*/ 0 h 2533337"/>
                <a:gd name="connsiteX3" fmla="*/ 1798820 w 1798820"/>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1798820" h="2533337">
                  <a:moveTo>
                    <a:pt x="0" y="2533337"/>
                  </a:moveTo>
                  <a:lnTo>
                    <a:pt x="1270443" y="0"/>
                  </a:lnTo>
                  <a:lnTo>
                    <a:pt x="1798820" y="0"/>
                  </a:lnTo>
                  <a:lnTo>
                    <a:pt x="1798820" y="2533337"/>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9" name="Freeform 38">
              <a:extLst>
                <a:ext uri="{FF2B5EF4-FFF2-40B4-BE49-F238E27FC236}">
                  <a16:creationId xmlns:a16="http://schemas.microsoft.com/office/drawing/2014/main" id="{3250E3A7-245A-68F4-993B-964879989EF7}"/>
                </a:ext>
              </a:extLst>
            </p:cNvPr>
            <p:cNvSpPr/>
            <p:nvPr userDrawn="1"/>
          </p:nvSpPr>
          <p:spPr>
            <a:xfrm rot="5400000">
              <a:off x="6692483" y="3434622"/>
              <a:ext cx="4328411" cy="2533337"/>
            </a:xfrm>
            <a:custGeom>
              <a:avLst/>
              <a:gdLst>
                <a:gd name="connsiteX0" fmla="*/ 0 w 4328411"/>
                <a:gd name="connsiteY0" fmla="*/ 2533337 h 2533337"/>
                <a:gd name="connsiteX1" fmla="*/ 1270443 w 4328411"/>
                <a:gd name="connsiteY1" fmla="*/ 0 h 2533337"/>
                <a:gd name="connsiteX2" fmla="*/ 4328411 w 4328411"/>
                <a:gd name="connsiteY2" fmla="*/ 0 h 2533337"/>
                <a:gd name="connsiteX3" fmla="*/ 4328411 w 4328411"/>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4328411" h="2533337">
                  <a:moveTo>
                    <a:pt x="0" y="2533337"/>
                  </a:moveTo>
                  <a:lnTo>
                    <a:pt x="1270443" y="0"/>
                  </a:lnTo>
                  <a:lnTo>
                    <a:pt x="4328411" y="0"/>
                  </a:lnTo>
                  <a:lnTo>
                    <a:pt x="4328411" y="2533337"/>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Freeform 36">
              <a:extLst>
                <a:ext uri="{FF2B5EF4-FFF2-40B4-BE49-F238E27FC236}">
                  <a16:creationId xmlns:a16="http://schemas.microsoft.com/office/drawing/2014/main" id="{83A20171-9C8D-9BFE-2B16-82562BA0A140}"/>
                </a:ext>
              </a:extLst>
            </p:cNvPr>
            <p:cNvSpPr/>
            <p:nvPr userDrawn="1"/>
          </p:nvSpPr>
          <p:spPr>
            <a:xfrm rot="16200000" flipH="1">
              <a:off x="5427067" y="4700043"/>
              <a:ext cx="1797569" cy="2533337"/>
            </a:xfrm>
            <a:custGeom>
              <a:avLst/>
              <a:gdLst>
                <a:gd name="connsiteX0" fmla="*/ 0 w 1797569"/>
                <a:gd name="connsiteY0" fmla="*/ 2533337 h 2533337"/>
                <a:gd name="connsiteX1" fmla="*/ 1797569 w 1797569"/>
                <a:gd name="connsiteY1" fmla="*/ 2533337 h 2533337"/>
                <a:gd name="connsiteX2" fmla="*/ 1797569 w 1797569"/>
                <a:gd name="connsiteY2" fmla="*/ 0 h 2533337"/>
                <a:gd name="connsiteX3" fmla="*/ 1262944 w 1797569"/>
                <a:gd name="connsiteY3" fmla="*/ 0 h 2533337"/>
              </a:gdLst>
              <a:ahLst/>
              <a:cxnLst>
                <a:cxn ang="0">
                  <a:pos x="connsiteX0" y="connsiteY0"/>
                </a:cxn>
                <a:cxn ang="0">
                  <a:pos x="connsiteX1" y="connsiteY1"/>
                </a:cxn>
                <a:cxn ang="0">
                  <a:pos x="connsiteX2" y="connsiteY2"/>
                </a:cxn>
                <a:cxn ang="0">
                  <a:pos x="connsiteX3" y="connsiteY3"/>
                </a:cxn>
              </a:cxnLst>
              <a:rect l="l" t="t" r="r" b="b"/>
              <a:pathLst>
                <a:path w="1797569" h="2533337">
                  <a:moveTo>
                    <a:pt x="0" y="2533337"/>
                  </a:moveTo>
                  <a:lnTo>
                    <a:pt x="1797569" y="2533337"/>
                  </a:lnTo>
                  <a:lnTo>
                    <a:pt x="1797569" y="0"/>
                  </a:lnTo>
                  <a:lnTo>
                    <a:pt x="1262944" y="0"/>
                  </a:lnTo>
                  <a:close/>
                </a:path>
              </a:pathLst>
            </a:cu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Freeform 39">
              <a:extLst>
                <a:ext uri="{FF2B5EF4-FFF2-40B4-BE49-F238E27FC236}">
                  <a16:creationId xmlns:a16="http://schemas.microsoft.com/office/drawing/2014/main" id="{0F0EBD0B-13C1-50CF-395A-99C39CF83F4F}"/>
                </a:ext>
              </a:extLst>
            </p:cNvPr>
            <p:cNvSpPr/>
            <p:nvPr userDrawn="1"/>
          </p:nvSpPr>
          <p:spPr>
            <a:xfrm rot="16200000" flipH="1">
              <a:off x="9105838" y="3779330"/>
              <a:ext cx="4097277" cy="2075054"/>
            </a:xfrm>
            <a:custGeom>
              <a:avLst/>
              <a:gdLst>
                <a:gd name="connsiteX0" fmla="*/ 0 w 4097277"/>
                <a:gd name="connsiteY0" fmla="*/ 2075054 h 2075054"/>
                <a:gd name="connsiteX1" fmla="*/ 4097277 w 4097277"/>
                <a:gd name="connsiteY1" fmla="*/ 2075053 h 2075054"/>
                <a:gd name="connsiteX2" fmla="*/ 4097277 w 4097277"/>
                <a:gd name="connsiteY2" fmla="*/ 0 h 2075054"/>
                <a:gd name="connsiteX3" fmla="*/ 1034476 w 4097277"/>
                <a:gd name="connsiteY3" fmla="*/ 0 h 2075054"/>
              </a:gdLst>
              <a:ahLst/>
              <a:cxnLst>
                <a:cxn ang="0">
                  <a:pos x="connsiteX0" y="connsiteY0"/>
                </a:cxn>
                <a:cxn ang="0">
                  <a:pos x="connsiteX1" y="connsiteY1"/>
                </a:cxn>
                <a:cxn ang="0">
                  <a:pos x="connsiteX2" y="connsiteY2"/>
                </a:cxn>
                <a:cxn ang="0">
                  <a:pos x="connsiteX3" y="connsiteY3"/>
                </a:cxn>
              </a:cxnLst>
              <a:rect l="l" t="t" r="r" b="b"/>
              <a:pathLst>
                <a:path w="4097277" h="2075054">
                  <a:moveTo>
                    <a:pt x="0" y="2075054"/>
                  </a:moveTo>
                  <a:lnTo>
                    <a:pt x="4097277" y="2075053"/>
                  </a:lnTo>
                  <a:lnTo>
                    <a:pt x="4097277" y="0"/>
                  </a:lnTo>
                  <a:lnTo>
                    <a:pt x="1034476" y="0"/>
                  </a:lnTo>
                  <a:close/>
                </a:path>
              </a:pathLst>
            </a:custGeom>
            <a:gradFill>
              <a:gsLst>
                <a:gs pos="100000">
                  <a:schemeClr val="bg2">
                    <a:lumMod val="25000"/>
                  </a:schemeClr>
                </a:gs>
                <a:gs pos="0">
                  <a:schemeClr val="tx2">
                    <a:lumMod val="75000"/>
                  </a:schemeClr>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Triangle 23">
              <a:extLst>
                <a:ext uri="{FF2B5EF4-FFF2-40B4-BE49-F238E27FC236}">
                  <a16:creationId xmlns:a16="http://schemas.microsoft.com/office/drawing/2014/main" id="{39BB8C5E-8408-0599-80CA-DF5D315E6D34}"/>
                </a:ext>
              </a:extLst>
            </p:cNvPr>
            <p:cNvSpPr/>
            <p:nvPr userDrawn="1"/>
          </p:nvSpPr>
          <p:spPr>
            <a:xfrm flipV="1">
              <a:off x="7592520" y="-704"/>
              <a:ext cx="4599482" cy="2309256"/>
            </a:xfrm>
            <a:prstGeom prst="triangle">
              <a:avLst>
                <a:gd name="adj" fmla="val 100000"/>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extBox 1">
            <a:hlinkClick r:id="rId2"/>
            <a:extLst>
              <a:ext uri="{FF2B5EF4-FFF2-40B4-BE49-F238E27FC236}">
                <a16:creationId xmlns:a16="http://schemas.microsoft.com/office/drawing/2014/main" id="{3E3EDDB8-8048-DCB0-BFEE-00018CC0ABFA}"/>
              </a:ext>
            </a:extLst>
          </p:cNvPr>
          <p:cNvSpPr txBox="1"/>
          <p:nvPr userDrawn="1"/>
        </p:nvSpPr>
        <p:spPr>
          <a:xfrm>
            <a:off x="10120277" y="6349250"/>
            <a:ext cx="2071723"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err="1">
                <a:solidFill>
                  <a:schemeClr val="bg1"/>
                </a:solidFill>
              </a:rPr>
              <a:t>AlignOrg.com</a:t>
            </a:r>
            <a:endParaRPr lang="en-US" sz="1400" dirty="0">
              <a:solidFill>
                <a:schemeClr val="bg1"/>
              </a:solidFill>
            </a:endParaRPr>
          </a:p>
        </p:txBody>
      </p:sp>
      <p:sp>
        <p:nvSpPr>
          <p:cNvPr id="3" name="TextBox 2">
            <a:extLst>
              <a:ext uri="{FF2B5EF4-FFF2-40B4-BE49-F238E27FC236}">
                <a16:creationId xmlns:a16="http://schemas.microsoft.com/office/drawing/2014/main" id="{B48C076B-ADA8-F790-74EC-0EC615242B35}"/>
              </a:ext>
            </a:extLst>
          </p:cNvPr>
          <p:cNvSpPr txBox="1"/>
          <p:nvPr userDrawn="1"/>
        </p:nvSpPr>
        <p:spPr>
          <a:xfrm>
            <a:off x="570641" y="3868440"/>
            <a:ext cx="4633876" cy="923330"/>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0" dirty="0">
                <a:solidFill>
                  <a:schemeClr val="bg1"/>
                </a:solidFill>
              </a:rPr>
              <a:t>Thank</a:t>
            </a:r>
            <a:r>
              <a:rPr lang="en-US" sz="6000" spc="-150" dirty="0">
                <a:solidFill>
                  <a:schemeClr val="bg1"/>
                </a:solidFill>
              </a:rPr>
              <a:t> </a:t>
            </a:r>
            <a:r>
              <a:rPr lang="en-US" sz="6000" dirty="0">
                <a:solidFill>
                  <a:schemeClr val="bg1"/>
                </a:solidFill>
              </a:rPr>
              <a:t>You</a:t>
            </a:r>
          </a:p>
        </p:txBody>
      </p:sp>
      <p:pic>
        <p:nvPicPr>
          <p:cNvPr id="4" name="Picture 3">
            <a:extLst>
              <a:ext uri="{FF2B5EF4-FFF2-40B4-BE49-F238E27FC236}">
                <a16:creationId xmlns:a16="http://schemas.microsoft.com/office/drawing/2014/main" id="{23EF861A-70EC-0D9B-358D-E1A654AA7A93}"/>
              </a:ext>
            </a:extLst>
          </p:cNvPr>
          <p:cNvPicPr>
            <a:picLocks noChangeAspect="1"/>
          </p:cNvPicPr>
          <p:nvPr userDrawn="1"/>
        </p:nvPicPr>
        <p:blipFill>
          <a:blip r:embed="rId3"/>
          <a:srcRect/>
          <a:stretch/>
        </p:blipFill>
        <p:spPr>
          <a:xfrm>
            <a:off x="560328" y="370975"/>
            <a:ext cx="1501083" cy="387076"/>
          </a:xfrm>
          <a:prstGeom prst="rect">
            <a:avLst/>
          </a:prstGeom>
        </p:spPr>
      </p:pic>
    </p:spTree>
    <p:extLst>
      <p:ext uri="{BB962C8B-B14F-4D97-AF65-F5344CB8AC3E}">
        <p14:creationId xmlns:p14="http://schemas.microsoft.com/office/powerpoint/2010/main" val="23353715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ver A2">
    <p:spTree>
      <p:nvGrpSpPr>
        <p:cNvPr id="1" name=""/>
        <p:cNvGrpSpPr/>
        <p:nvPr/>
      </p:nvGrpSpPr>
      <p:grpSpPr>
        <a:xfrm>
          <a:off x="0" y="0"/>
          <a:ext cx="0" cy="0"/>
          <a:chOff x="0" y="0"/>
          <a:chExt cx="0" cy="0"/>
        </a:xfrm>
      </p:grpSpPr>
      <p:grpSp>
        <p:nvGrpSpPr>
          <p:cNvPr id="44" name="Group 43">
            <a:extLst>
              <a:ext uri="{FF2B5EF4-FFF2-40B4-BE49-F238E27FC236}">
                <a16:creationId xmlns:a16="http://schemas.microsoft.com/office/drawing/2014/main" id="{B98AD135-5EB6-36EE-B01F-CCEBA920A0B9}"/>
              </a:ext>
            </a:extLst>
          </p:cNvPr>
          <p:cNvGrpSpPr/>
          <p:nvPr userDrawn="1"/>
        </p:nvGrpSpPr>
        <p:grpSpPr>
          <a:xfrm>
            <a:off x="0" y="-704"/>
            <a:ext cx="12192004" cy="6866201"/>
            <a:chOff x="0" y="-704"/>
            <a:chExt cx="12192004" cy="6866201"/>
          </a:xfrm>
        </p:grpSpPr>
        <p:sp>
          <p:nvSpPr>
            <p:cNvPr id="21" name="Diamond 20">
              <a:extLst>
                <a:ext uri="{FF2B5EF4-FFF2-40B4-BE49-F238E27FC236}">
                  <a16:creationId xmlns:a16="http://schemas.microsoft.com/office/drawing/2014/main" id="{67588472-3534-73E7-A03B-AB933184D27A}"/>
                </a:ext>
              </a:extLst>
            </p:cNvPr>
            <p:cNvSpPr/>
            <p:nvPr userDrawn="1"/>
          </p:nvSpPr>
          <p:spPr>
            <a:xfrm>
              <a:off x="2508190" y="3802672"/>
              <a:ext cx="5091492" cy="2540833"/>
            </a:xfrm>
            <a:prstGeom prst="diamond">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a:extLst>
                <a:ext uri="{FF2B5EF4-FFF2-40B4-BE49-F238E27FC236}">
                  <a16:creationId xmlns:a16="http://schemas.microsoft.com/office/drawing/2014/main" id="{418DBD1A-C9EB-EC34-0052-3A31BD8C3456}"/>
                </a:ext>
              </a:extLst>
            </p:cNvPr>
            <p:cNvSpPr/>
            <p:nvPr userDrawn="1"/>
          </p:nvSpPr>
          <p:spPr>
            <a:xfrm>
              <a:off x="5053667" y="0"/>
              <a:ext cx="7138334" cy="3813748"/>
            </a:xfrm>
            <a:custGeom>
              <a:avLst/>
              <a:gdLst>
                <a:gd name="connsiteX0" fmla="*/ 2537085 w 7134235"/>
                <a:gd name="connsiteY0" fmla="*/ 0 h 3813748"/>
                <a:gd name="connsiteX1" fmla="*/ 5068678 w 7134235"/>
                <a:gd name="connsiteY1" fmla="*/ 1267667 h 3813748"/>
                <a:gd name="connsiteX2" fmla="*/ 5069340 w 7134235"/>
                <a:gd name="connsiteY2" fmla="*/ 1267335 h 3813748"/>
                <a:gd name="connsiteX3" fmla="*/ 7134235 w 7134235"/>
                <a:gd name="connsiteY3" fmla="*/ 2303579 h 3813748"/>
                <a:gd name="connsiteX4" fmla="*/ 7134235 w 7134235"/>
                <a:gd name="connsiteY4" fmla="*/ 2777505 h 3813748"/>
                <a:gd name="connsiteX5" fmla="*/ 5069340 w 7134235"/>
                <a:gd name="connsiteY5" fmla="*/ 3813748 h 3813748"/>
                <a:gd name="connsiteX6" fmla="*/ 2532255 w 7134235"/>
                <a:gd name="connsiteY6" fmla="*/ 2540542 h 3813748"/>
                <a:gd name="connsiteX7" fmla="*/ 2534377 w 7134235"/>
                <a:gd name="connsiteY7" fmla="*/ 2539477 h 3813748"/>
                <a:gd name="connsiteX8" fmla="*/ 0 w 7134235"/>
                <a:gd name="connsiteY8" fmla="*/ 1270417 h 3813748"/>
                <a:gd name="connsiteX0" fmla="*/ 2532984 w 7130134"/>
                <a:gd name="connsiteY0" fmla="*/ 0 h 3813748"/>
                <a:gd name="connsiteX1" fmla="*/ 5064577 w 7130134"/>
                <a:gd name="connsiteY1" fmla="*/ 1267667 h 3813748"/>
                <a:gd name="connsiteX2" fmla="*/ 5065239 w 7130134"/>
                <a:gd name="connsiteY2" fmla="*/ 1267335 h 3813748"/>
                <a:gd name="connsiteX3" fmla="*/ 7130134 w 7130134"/>
                <a:gd name="connsiteY3" fmla="*/ 2303579 h 3813748"/>
                <a:gd name="connsiteX4" fmla="*/ 7130134 w 7130134"/>
                <a:gd name="connsiteY4" fmla="*/ 2777505 h 3813748"/>
                <a:gd name="connsiteX5" fmla="*/ 5065239 w 7130134"/>
                <a:gd name="connsiteY5" fmla="*/ 3813748 h 3813748"/>
                <a:gd name="connsiteX6" fmla="*/ 2528154 w 7130134"/>
                <a:gd name="connsiteY6" fmla="*/ 2540542 h 3813748"/>
                <a:gd name="connsiteX7" fmla="*/ 2530276 w 7130134"/>
                <a:gd name="connsiteY7" fmla="*/ 2539477 h 3813748"/>
                <a:gd name="connsiteX8" fmla="*/ 0 w 7130134"/>
                <a:gd name="connsiteY8" fmla="*/ 1270417 h 3813748"/>
                <a:gd name="connsiteX9" fmla="*/ 2532984 w 7130134"/>
                <a:gd name="connsiteY9" fmla="*/ 0 h 3813748"/>
                <a:gd name="connsiteX0" fmla="*/ 1954820 w 6551970"/>
                <a:gd name="connsiteY0" fmla="*/ 0 h 3813748"/>
                <a:gd name="connsiteX1" fmla="*/ 4486413 w 6551970"/>
                <a:gd name="connsiteY1" fmla="*/ 1267667 h 3813748"/>
                <a:gd name="connsiteX2" fmla="*/ 4487075 w 6551970"/>
                <a:gd name="connsiteY2" fmla="*/ 1267335 h 3813748"/>
                <a:gd name="connsiteX3" fmla="*/ 6551970 w 6551970"/>
                <a:gd name="connsiteY3" fmla="*/ 2303579 h 3813748"/>
                <a:gd name="connsiteX4" fmla="*/ 6551970 w 6551970"/>
                <a:gd name="connsiteY4" fmla="*/ 2777505 h 3813748"/>
                <a:gd name="connsiteX5" fmla="*/ 4487075 w 6551970"/>
                <a:gd name="connsiteY5" fmla="*/ 3813748 h 3813748"/>
                <a:gd name="connsiteX6" fmla="*/ 1949990 w 6551970"/>
                <a:gd name="connsiteY6" fmla="*/ 2540542 h 3813748"/>
                <a:gd name="connsiteX7" fmla="*/ 1952112 w 6551970"/>
                <a:gd name="connsiteY7" fmla="*/ 2539477 h 3813748"/>
                <a:gd name="connsiteX8" fmla="*/ 0 w 6551970"/>
                <a:gd name="connsiteY8" fmla="*/ 1286819 h 3813748"/>
                <a:gd name="connsiteX9" fmla="*/ 1954820 w 6551970"/>
                <a:gd name="connsiteY9" fmla="*/ 0 h 3813748"/>
                <a:gd name="connsiteX0" fmla="*/ 2541184 w 7138334"/>
                <a:gd name="connsiteY0" fmla="*/ 0 h 3813748"/>
                <a:gd name="connsiteX1" fmla="*/ 5072777 w 7138334"/>
                <a:gd name="connsiteY1" fmla="*/ 1267667 h 3813748"/>
                <a:gd name="connsiteX2" fmla="*/ 5073439 w 7138334"/>
                <a:gd name="connsiteY2" fmla="*/ 1267335 h 3813748"/>
                <a:gd name="connsiteX3" fmla="*/ 7138334 w 7138334"/>
                <a:gd name="connsiteY3" fmla="*/ 2303579 h 3813748"/>
                <a:gd name="connsiteX4" fmla="*/ 7138334 w 7138334"/>
                <a:gd name="connsiteY4" fmla="*/ 2777505 h 3813748"/>
                <a:gd name="connsiteX5" fmla="*/ 5073439 w 7138334"/>
                <a:gd name="connsiteY5" fmla="*/ 3813748 h 3813748"/>
                <a:gd name="connsiteX6" fmla="*/ 2536354 w 7138334"/>
                <a:gd name="connsiteY6" fmla="*/ 2540542 h 3813748"/>
                <a:gd name="connsiteX7" fmla="*/ 2538476 w 7138334"/>
                <a:gd name="connsiteY7" fmla="*/ 2539477 h 3813748"/>
                <a:gd name="connsiteX8" fmla="*/ 0 w 7138334"/>
                <a:gd name="connsiteY8" fmla="*/ 1282718 h 3813748"/>
                <a:gd name="connsiteX9" fmla="*/ 2541184 w 7138334"/>
                <a:gd name="connsiteY9" fmla="*/ 0 h 381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8334" h="3813748">
                  <a:moveTo>
                    <a:pt x="2541184" y="0"/>
                  </a:moveTo>
                  <a:lnTo>
                    <a:pt x="5072777" y="1267667"/>
                  </a:lnTo>
                  <a:lnTo>
                    <a:pt x="5073439" y="1267335"/>
                  </a:lnTo>
                  <a:lnTo>
                    <a:pt x="7138334" y="2303579"/>
                  </a:lnTo>
                  <a:lnTo>
                    <a:pt x="7138334" y="2777505"/>
                  </a:lnTo>
                  <a:lnTo>
                    <a:pt x="5073439" y="3813748"/>
                  </a:lnTo>
                  <a:lnTo>
                    <a:pt x="2536354" y="2540542"/>
                  </a:lnTo>
                  <a:lnTo>
                    <a:pt x="2538476" y="2539477"/>
                  </a:lnTo>
                  <a:lnTo>
                    <a:pt x="0" y="1282718"/>
                  </a:lnTo>
                  <a:lnTo>
                    <a:pt x="2541184" y="0"/>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Parallelogram 12">
              <a:extLst>
                <a:ext uri="{FF2B5EF4-FFF2-40B4-BE49-F238E27FC236}">
                  <a16:creationId xmlns:a16="http://schemas.microsoft.com/office/drawing/2014/main" id="{929C44FD-9838-9012-4F42-3501E4BD4645}"/>
                </a:ext>
              </a:extLst>
            </p:cNvPr>
            <p:cNvSpPr/>
            <p:nvPr userDrawn="1"/>
          </p:nvSpPr>
          <p:spPr>
            <a:xfrm rot="5400000">
              <a:off x="-625839" y="1914994"/>
              <a:ext cx="3785015" cy="2533337"/>
            </a:xfrm>
            <a:prstGeom prst="parallelogram">
              <a:avLst>
                <a:gd name="adj" fmla="val 49261"/>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Freeform 32">
              <a:extLst>
                <a:ext uri="{FF2B5EF4-FFF2-40B4-BE49-F238E27FC236}">
                  <a16:creationId xmlns:a16="http://schemas.microsoft.com/office/drawing/2014/main" id="{1AFEF8D8-619D-3D24-10E6-D7C62D0F4C76}"/>
                </a:ext>
              </a:extLst>
            </p:cNvPr>
            <p:cNvSpPr/>
            <p:nvPr userDrawn="1"/>
          </p:nvSpPr>
          <p:spPr>
            <a:xfrm rot="5400000">
              <a:off x="-257332" y="4074828"/>
              <a:ext cx="3048001" cy="2533337"/>
            </a:xfrm>
            <a:custGeom>
              <a:avLst/>
              <a:gdLst>
                <a:gd name="connsiteX0" fmla="*/ 0 w 3048001"/>
                <a:gd name="connsiteY0" fmla="*/ 2533337 h 2533337"/>
                <a:gd name="connsiteX1" fmla="*/ 1247947 w 3048001"/>
                <a:gd name="connsiteY1" fmla="*/ 0 h 2533337"/>
                <a:gd name="connsiteX2" fmla="*/ 3048001 w 3048001"/>
                <a:gd name="connsiteY2" fmla="*/ 0 h 2533337"/>
                <a:gd name="connsiteX3" fmla="*/ 3048001 w 3048001"/>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3048001" h="2533337">
                  <a:moveTo>
                    <a:pt x="0" y="2533337"/>
                  </a:moveTo>
                  <a:lnTo>
                    <a:pt x="1247947" y="0"/>
                  </a:lnTo>
                  <a:lnTo>
                    <a:pt x="3048001" y="0"/>
                  </a:lnTo>
                  <a:lnTo>
                    <a:pt x="3048001" y="2533337"/>
                  </a:ln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Parallelogram 14">
              <a:extLst>
                <a:ext uri="{FF2B5EF4-FFF2-40B4-BE49-F238E27FC236}">
                  <a16:creationId xmlns:a16="http://schemas.microsoft.com/office/drawing/2014/main" id="{7D7FA873-0D6A-58CD-2B42-E30384034076}"/>
                </a:ext>
              </a:extLst>
            </p:cNvPr>
            <p:cNvSpPr/>
            <p:nvPr userDrawn="1"/>
          </p:nvSpPr>
          <p:spPr>
            <a:xfrm rot="16200000" flipH="1">
              <a:off x="1900006" y="1911247"/>
              <a:ext cx="3792510" cy="2533337"/>
            </a:xfrm>
            <a:prstGeom prst="parallelogram">
              <a:avLst>
                <a:gd name="adj" fmla="val 49853"/>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Parallelogram 15">
              <a:extLst>
                <a:ext uri="{FF2B5EF4-FFF2-40B4-BE49-F238E27FC236}">
                  <a16:creationId xmlns:a16="http://schemas.microsoft.com/office/drawing/2014/main" id="{CB6633DA-0404-70E4-611C-24F1F93E0E97}"/>
                </a:ext>
              </a:extLst>
            </p:cNvPr>
            <p:cNvSpPr/>
            <p:nvPr userDrawn="1"/>
          </p:nvSpPr>
          <p:spPr>
            <a:xfrm rot="5400000">
              <a:off x="4425494" y="1911247"/>
              <a:ext cx="3807501" cy="2533337"/>
            </a:xfrm>
            <a:prstGeom prst="parallelogram">
              <a:avLst>
                <a:gd name="adj" fmla="val 49825"/>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a:extLst>
                <a:ext uri="{FF2B5EF4-FFF2-40B4-BE49-F238E27FC236}">
                  <a16:creationId xmlns:a16="http://schemas.microsoft.com/office/drawing/2014/main" id="{2600955C-6FC0-5BD0-CA4F-FBFD0EA01270}"/>
                </a:ext>
              </a:extLst>
            </p:cNvPr>
            <p:cNvSpPr/>
            <p:nvPr userDrawn="1"/>
          </p:nvSpPr>
          <p:spPr>
            <a:xfrm rot="5400000">
              <a:off x="2896850" y="4699418"/>
              <a:ext cx="1798820" cy="2533337"/>
            </a:xfrm>
            <a:custGeom>
              <a:avLst/>
              <a:gdLst>
                <a:gd name="connsiteX0" fmla="*/ 0 w 1798820"/>
                <a:gd name="connsiteY0" fmla="*/ 2533337 h 2533337"/>
                <a:gd name="connsiteX1" fmla="*/ 1270443 w 1798820"/>
                <a:gd name="connsiteY1" fmla="*/ 0 h 2533337"/>
                <a:gd name="connsiteX2" fmla="*/ 1798820 w 1798820"/>
                <a:gd name="connsiteY2" fmla="*/ 0 h 2533337"/>
                <a:gd name="connsiteX3" fmla="*/ 1798820 w 1798820"/>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1798820" h="2533337">
                  <a:moveTo>
                    <a:pt x="0" y="2533337"/>
                  </a:moveTo>
                  <a:lnTo>
                    <a:pt x="1270443" y="0"/>
                  </a:lnTo>
                  <a:lnTo>
                    <a:pt x="1798820" y="0"/>
                  </a:lnTo>
                  <a:lnTo>
                    <a:pt x="1798820" y="2533337"/>
                  </a:ln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9" name="Freeform 38">
              <a:extLst>
                <a:ext uri="{FF2B5EF4-FFF2-40B4-BE49-F238E27FC236}">
                  <a16:creationId xmlns:a16="http://schemas.microsoft.com/office/drawing/2014/main" id="{3250E3A7-245A-68F4-993B-964879989EF7}"/>
                </a:ext>
              </a:extLst>
            </p:cNvPr>
            <p:cNvSpPr/>
            <p:nvPr userDrawn="1"/>
          </p:nvSpPr>
          <p:spPr>
            <a:xfrm rot="5400000">
              <a:off x="6692483" y="3434622"/>
              <a:ext cx="4328411" cy="2533337"/>
            </a:xfrm>
            <a:custGeom>
              <a:avLst/>
              <a:gdLst>
                <a:gd name="connsiteX0" fmla="*/ 0 w 4328411"/>
                <a:gd name="connsiteY0" fmla="*/ 2533337 h 2533337"/>
                <a:gd name="connsiteX1" fmla="*/ 1270443 w 4328411"/>
                <a:gd name="connsiteY1" fmla="*/ 0 h 2533337"/>
                <a:gd name="connsiteX2" fmla="*/ 4328411 w 4328411"/>
                <a:gd name="connsiteY2" fmla="*/ 0 h 2533337"/>
                <a:gd name="connsiteX3" fmla="*/ 4328411 w 4328411"/>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4328411" h="2533337">
                  <a:moveTo>
                    <a:pt x="0" y="2533337"/>
                  </a:moveTo>
                  <a:lnTo>
                    <a:pt x="1270443" y="0"/>
                  </a:lnTo>
                  <a:lnTo>
                    <a:pt x="4328411" y="0"/>
                  </a:lnTo>
                  <a:lnTo>
                    <a:pt x="4328411" y="2533337"/>
                  </a:ln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Freeform 36">
              <a:extLst>
                <a:ext uri="{FF2B5EF4-FFF2-40B4-BE49-F238E27FC236}">
                  <a16:creationId xmlns:a16="http://schemas.microsoft.com/office/drawing/2014/main" id="{83A20171-9C8D-9BFE-2B16-82562BA0A140}"/>
                </a:ext>
              </a:extLst>
            </p:cNvPr>
            <p:cNvSpPr/>
            <p:nvPr userDrawn="1"/>
          </p:nvSpPr>
          <p:spPr>
            <a:xfrm rot="16200000" flipH="1">
              <a:off x="5427067" y="4700043"/>
              <a:ext cx="1797569" cy="2533337"/>
            </a:xfrm>
            <a:custGeom>
              <a:avLst/>
              <a:gdLst>
                <a:gd name="connsiteX0" fmla="*/ 0 w 1797569"/>
                <a:gd name="connsiteY0" fmla="*/ 2533337 h 2533337"/>
                <a:gd name="connsiteX1" fmla="*/ 1797569 w 1797569"/>
                <a:gd name="connsiteY1" fmla="*/ 2533337 h 2533337"/>
                <a:gd name="connsiteX2" fmla="*/ 1797569 w 1797569"/>
                <a:gd name="connsiteY2" fmla="*/ 0 h 2533337"/>
                <a:gd name="connsiteX3" fmla="*/ 1262944 w 1797569"/>
                <a:gd name="connsiteY3" fmla="*/ 0 h 2533337"/>
              </a:gdLst>
              <a:ahLst/>
              <a:cxnLst>
                <a:cxn ang="0">
                  <a:pos x="connsiteX0" y="connsiteY0"/>
                </a:cxn>
                <a:cxn ang="0">
                  <a:pos x="connsiteX1" y="connsiteY1"/>
                </a:cxn>
                <a:cxn ang="0">
                  <a:pos x="connsiteX2" y="connsiteY2"/>
                </a:cxn>
                <a:cxn ang="0">
                  <a:pos x="connsiteX3" y="connsiteY3"/>
                </a:cxn>
              </a:cxnLst>
              <a:rect l="l" t="t" r="r" b="b"/>
              <a:pathLst>
                <a:path w="1797569" h="2533337">
                  <a:moveTo>
                    <a:pt x="0" y="2533337"/>
                  </a:moveTo>
                  <a:lnTo>
                    <a:pt x="1797569" y="2533337"/>
                  </a:lnTo>
                  <a:lnTo>
                    <a:pt x="1797569" y="0"/>
                  </a:lnTo>
                  <a:lnTo>
                    <a:pt x="1262944" y="0"/>
                  </a:lnTo>
                  <a:close/>
                </a:path>
              </a:pathLst>
            </a:cu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Freeform 39">
              <a:extLst>
                <a:ext uri="{FF2B5EF4-FFF2-40B4-BE49-F238E27FC236}">
                  <a16:creationId xmlns:a16="http://schemas.microsoft.com/office/drawing/2014/main" id="{0F0EBD0B-13C1-50CF-395A-99C39CF83F4F}"/>
                </a:ext>
              </a:extLst>
            </p:cNvPr>
            <p:cNvSpPr/>
            <p:nvPr userDrawn="1"/>
          </p:nvSpPr>
          <p:spPr>
            <a:xfrm rot="16200000" flipH="1">
              <a:off x="9105838" y="3779330"/>
              <a:ext cx="4097277" cy="2075054"/>
            </a:xfrm>
            <a:custGeom>
              <a:avLst/>
              <a:gdLst>
                <a:gd name="connsiteX0" fmla="*/ 0 w 4097277"/>
                <a:gd name="connsiteY0" fmla="*/ 2075054 h 2075054"/>
                <a:gd name="connsiteX1" fmla="*/ 4097277 w 4097277"/>
                <a:gd name="connsiteY1" fmla="*/ 2075053 h 2075054"/>
                <a:gd name="connsiteX2" fmla="*/ 4097277 w 4097277"/>
                <a:gd name="connsiteY2" fmla="*/ 0 h 2075054"/>
                <a:gd name="connsiteX3" fmla="*/ 1034476 w 4097277"/>
                <a:gd name="connsiteY3" fmla="*/ 0 h 2075054"/>
              </a:gdLst>
              <a:ahLst/>
              <a:cxnLst>
                <a:cxn ang="0">
                  <a:pos x="connsiteX0" y="connsiteY0"/>
                </a:cxn>
                <a:cxn ang="0">
                  <a:pos x="connsiteX1" y="connsiteY1"/>
                </a:cxn>
                <a:cxn ang="0">
                  <a:pos x="connsiteX2" y="connsiteY2"/>
                </a:cxn>
                <a:cxn ang="0">
                  <a:pos x="connsiteX3" y="connsiteY3"/>
                </a:cxn>
              </a:cxnLst>
              <a:rect l="l" t="t" r="r" b="b"/>
              <a:pathLst>
                <a:path w="4097277" h="2075054">
                  <a:moveTo>
                    <a:pt x="0" y="2075054"/>
                  </a:moveTo>
                  <a:lnTo>
                    <a:pt x="4097277" y="2075053"/>
                  </a:lnTo>
                  <a:lnTo>
                    <a:pt x="4097277" y="0"/>
                  </a:lnTo>
                  <a:lnTo>
                    <a:pt x="1034476" y="0"/>
                  </a:lnTo>
                  <a:close/>
                </a:path>
              </a:pathLst>
            </a:cu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Triangle 23">
              <a:extLst>
                <a:ext uri="{FF2B5EF4-FFF2-40B4-BE49-F238E27FC236}">
                  <a16:creationId xmlns:a16="http://schemas.microsoft.com/office/drawing/2014/main" id="{39BB8C5E-8408-0599-80CA-DF5D315E6D34}"/>
                </a:ext>
              </a:extLst>
            </p:cNvPr>
            <p:cNvSpPr/>
            <p:nvPr userDrawn="1"/>
          </p:nvSpPr>
          <p:spPr>
            <a:xfrm flipV="1">
              <a:off x="7592520" y="-704"/>
              <a:ext cx="4599482" cy="2309256"/>
            </a:xfrm>
            <a:prstGeom prst="triangle">
              <a:avLst>
                <a:gd name="adj" fmla="val 100000"/>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Title Placeholder 1">
            <a:extLst>
              <a:ext uri="{FF2B5EF4-FFF2-40B4-BE49-F238E27FC236}">
                <a16:creationId xmlns:a16="http://schemas.microsoft.com/office/drawing/2014/main" id="{628EFC89-083B-827F-6F0F-8AA6B155E7ED}"/>
              </a:ext>
            </a:extLst>
          </p:cNvPr>
          <p:cNvSpPr>
            <a:spLocks noGrp="1"/>
          </p:cNvSpPr>
          <p:nvPr userDrawn="1">
            <p:ph type="title" hasCustomPrompt="1"/>
          </p:nvPr>
        </p:nvSpPr>
        <p:spPr>
          <a:xfrm>
            <a:off x="560290" y="3113773"/>
            <a:ext cx="9296152" cy="1308974"/>
          </a:xfrm>
          <a:prstGeom prst="rect">
            <a:avLst/>
          </a:prstGeom>
        </p:spPr>
        <p:txBody>
          <a:bodyPr vert="horz" lIns="0" tIns="0" rIns="0" bIns="0" rtlCol="0" anchor="b">
            <a:noAutofit/>
          </a:bodyPr>
          <a:lstStyle>
            <a:lvl1pPr>
              <a:defRPr sz="4800">
                <a:solidFill>
                  <a:schemeClr val="tx1"/>
                </a:solidFill>
                <a:latin typeface="+mj-lt"/>
              </a:defRPr>
            </a:lvl1pPr>
          </a:lstStyle>
          <a:p>
            <a:r>
              <a:rPr lang="en-US" dirty="0"/>
              <a:t>Meeting Title Here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78611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solidFill>
                  <a:schemeClr val="tx1"/>
                </a:solidFill>
              </a:rPr>
              <a:t>Differentiation By Design ®</a:t>
            </a:r>
          </a:p>
        </p:txBody>
      </p:sp>
      <p:sp>
        <p:nvSpPr>
          <p:cNvPr id="11" name="Text Placeholder 10">
            <a:extLst>
              <a:ext uri="{FF2B5EF4-FFF2-40B4-BE49-F238E27FC236}">
                <a16:creationId xmlns:a16="http://schemas.microsoft.com/office/drawing/2014/main" id="{5712B74D-ACC3-26E6-D64A-AFDD7B47B93B}"/>
              </a:ext>
            </a:extLst>
          </p:cNvPr>
          <p:cNvSpPr>
            <a:spLocks noGrp="1"/>
          </p:cNvSpPr>
          <p:nvPr userDrawn="1">
            <p:ph type="body" sz="quarter" idx="10" hasCustomPrompt="1"/>
          </p:nvPr>
        </p:nvSpPr>
        <p:spPr>
          <a:xfrm>
            <a:off x="578375" y="5284915"/>
            <a:ext cx="4596063" cy="497118"/>
          </a:xfrm>
        </p:spPr>
        <p:txBody>
          <a:bodyPr/>
          <a:lstStyle>
            <a:lvl1pPr>
              <a:spcBef>
                <a:spcPts val="0"/>
              </a:spcBef>
              <a:spcAft>
                <a:spcPts val="200"/>
              </a:spcAft>
              <a:defRPr sz="1100">
                <a:solidFill>
                  <a:schemeClr val="tx1"/>
                </a:solidFill>
              </a:defRPr>
            </a:lvl1pPr>
            <a:lvl2pPr>
              <a:spcBef>
                <a:spcPts val="0"/>
              </a:spcBef>
              <a:spcAft>
                <a:spcPts val="200"/>
              </a:spcAft>
              <a:defRPr sz="1000">
                <a:solidFill>
                  <a:schemeClr val="bg1"/>
                </a:solidFill>
              </a:defRPr>
            </a:lvl2pPr>
          </a:lstStyle>
          <a:p>
            <a:pPr lvl="0"/>
            <a:r>
              <a:rPr lang="en-US" dirty="0"/>
              <a:t>Presenter or Team Name</a:t>
            </a:r>
          </a:p>
        </p:txBody>
      </p:sp>
      <p:sp>
        <p:nvSpPr>
          <p:cNvPr id="5" name="TextBox 4">
            <a:extLst>
              <a:ext uri="{FF2B5EF4-FFF2-40B4-BE49-F238E27FC236}">
                <a16:creationId xmlns:a16="http://schemas.microsoft.com/office/drawing/2014/main" id="{7C87C12B-B823-57DC-C00D-0408C16BAB67}"/>
              </a:ext>
            </a:extLst>
          </p:cNvPr>
          <p:cNvSpPr txBox="1"/>
          <p:nvPr userDrawn="1"/>
        </p:nvSpPr>
        <p:spPr>
          <a:xfrm>
            <a:off x="571500" y="6438275"/>
            <a:ext cx="7685902"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solidFill>
              </a:rPr>
              <a:t>© 2025 </a:t>
            </a:r>
            <a:r>
              <a:rPr lang="en-US" sz="700" dirty="0" err="1">
                <a:solidFill>
                  <a:schemeClr val="tx1"/>
                </a:solidFill>
              </a:rPr>
              <a:t>AlignOrg</a:t>
            </a:r>
            <a:r>
              <a:rPr lang="en-US" sz="700" dirty="0">
                <a:solidFill>
                  <a:schemeClr val="tx1"/>
                </a:solidFill>
              </a:rPr>
              <a:t> Solutions. All rights reserved. This content should not be shared, reproduced, or transmitted to anyone without permission from </a:t>
            </a:r>
            <a:r>
              <a:rPr lang="en-US" sz="700" dirty="0" err="1">
                <a:solidFill>
                  <a:schemeClr val="tx1"/>
                </a:solidFill>
              </a:rPr>
              <a:t>AlignOrg</a:t>
            </a:r>
            <a:r>
              <a:rPr lang="en-US" sz="700" dirty="0">
                <a:solidFill>
                  <a:schemeClr val="tx1"/>
                </a:solidFill>
              </a:rPr>
              <a:t> Solutions.</a:t>
            </a:r>
          </a:p>
        </p:txBody>
      </p:sp>
      <p:sp>
        <p:nvSpPr>
          <p:cNvPr id="46" name="Text Placeholder 45">
            <a:extLst>
              <a:ext uri="{FF2B5EF4-FFF2-40B4-BE49-F238E27FC236}">
                <a16:creationId xmlns:a16="http://schemas.microsoft.com/office/drawing/2014/main" id="{72A3A1CD-EC70-458F-C40D-2D85814A145D}"/>
              </a:ext>
            </a:extLst>
          </p:cNvPr>
          <p:cNvSpPr>
            <a:spLocks noGrp="1"/>
          </p:cNvSpPr>
          <p:nvPr>
            <p:ph type="body" sz="quarter" idx="11" hasCustomPrompt="1"/>
          </p:nvPr>
        </p:nvSpPr>
        <p:spPr>
          <a:xfrm>
            <a:off x="580915" y="4456242"/>
            <a:ext cx="9296152" cy="617538"/>
          </a:xfrm>
        </p:spPr>
        <p:txBody>
          <a:bodyPr/>
          <a:lstStyle>
            <a:lvl1pPr>
              <a:defRPr sz="2400" b="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Meeting Subtitle if needed</a:t>
            </a:r>
          </a:p>
        </p:txBody>
      </p:sp>
      <p:pic>
        <p:nvPicPr>
          <p:cNvPr id="2" name="Picture 1">
            <a:extLst>
              <a:ext uri="{FF2B5EF4-FFF2-40B4-BE49-F238E27FC236}">
                <a16:creationId xmlns:a16="http://schemas.microsoft.com/office/drawing/2014/main" id="{630C5228-D07F-7DF7-7A8B-D49B3A1B90EF}"/>
              </a:ext>
            </a:extLst>
          </p:cNvPr>
          <p:cNvPicPr>
            <a:picLocks noChangeAspect="1"/>
          </p:cNvPicPr>
          <p:nvPr userDrawn="1"/>
        </p:nvPicPr>
        <p:blipFill>
          <a:blip r:embed="rId2"/>
          <a:srcRect/>
          <a:stretch/>
        </p:blipFill>
        <p:spPr>
          <a:xfrm>
            <a:off x="560328" y="370975"/>
            <a:ext cx="1501083" cy="387076"/>
          </a:xfrm>
          <a:prstGeom prst="rect">
            <a:avLst/>
          </a:prstGeom>
        </p:spPr>
      </p:pic>
    </p:spTree>
    <p:extLst>
      <p:ext uri="{BB962C8B-B14F-4D97-AF65-F5344CB8AC3E}">
        <p14:creationId xmlns:p14="http://schemas.microsoft.com/office/powerpoint/2010/main" val="23190217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ver A2 with partner logo">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752B9FB-C446-BEF2-14F2-8ECA85086982}"/>
              </a:ext>
            </a:extLst>
          </p:cNvPr>
          <p:cNvGrpSpPr/>
          <p:nvPr userDrawn="1"/>
        </p:nvGrpSpPr>
        <p:grpSpPr>
          <a:xfrm>
            <a:off x="0" y="-704"/>
            <a:ext cx="12192004" cy="6866201"/>
            <a:chOff x="0" y="-704"/>
            <a:chExt cx="12192004" cy="6866201"/>
          </a:xfrm>
        </p:grpSpPr>
        <p:sp>
          <p:nvSpPr>
            <p:cNvPr id="3" name="Diamond 2">
              <a:extLst>
                <a:ext uri="{FF2B5EF4-FFF2-40B4-BE49-F238E27FC236}">
                  <a16:creationId xmlns:a16="http://schemas.microsoft.com/office/drawing/2014/main" id="{ED1ACA33-AE7F-F18D-CB48-DF1DB558B64F}"/>
                </a:ext>
              </a:extLst>
            </p:cNvPr>
            <p:cNvSpPr/>
            <p:nvPr userDrawn="1"/>
          </p:nvSpPr>
          <p:spPr>
            <a:xfrm>
              <a:off x="2508190" y="3802672"/>
              <a:ext cx="5091492" cy="2540833"/>
            </a:xfrm>
            <a:prstGeom prst="diamond">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a:extLst>
                <a:ext uri="{FF2B5EF4-FFF2-40B4-BE49-F238E27FC236}">
                  <a16:creationId xmlns:a16="http://schemas.microsoft.com/office/drawing/2014/main" id="{018794FF-F6C8-78EC-9FC2-D62DDF321B00}"/>
                </a:ext>
              </a:extLst>
            </p:cNvPr>
            <p:cNvSpPr/>
            <p:nvPr userDrawn="1"/>
          </p:nvSpPr>
          <p:spPr>
            <a:xfrm>
              <a:off x="5053667" y="0"/>
              <a:ext cx="7138334" cy="3813748"/>
            </a:xfrm>
            <a:custGeom>
              <a:avLst/>
              <a:gdLst>
                <a:gd name="connsiteX0" fmla="*/ 2537085 w 7134235"/>
                <a:gd name="connsiteY0" fmla="*/ 0 h 3813748"/>
                <a:gd name="connsiteX1" fmla="*/ 5068678 w 7134235"/>
                <a:gd name="connsiteY1" fmla="*/ 1267667 h 3813748"/>
                <a:gd name="connsiteX2" fmla="*/ 5069340 w 7134235"/>
                <a:gd name="connsiteY2" fmla="*/ 1267335 h 3813748"/>
                <a:gd name="connsiteX3" fmla="*/ 7134235 w 7134235"/>
                <a:gd name="connsiteY3" fmla="*/ 2303579 h 3813748"/>
                <a:gd name="connsiteX4" fmla="*/ 7134235 w 7134235"/>
                <a:gd name="connsiteY4" fmla="*/ 2777505 h 3813748"/>
                <a:gd name="connsiteX5" fmla="*/ 5069340 w 7134235"/>
                <a:gd name="connsiteY5" fmla="*/ 3813748 h 3813748"/>
                <a:gd name="connsiteX6" fmla="*/ 2532255 w 7134235"/>
                <a:gd name="connsiteY6" fmla="*/ 2540542 h 3813748"/>
                <a:gd name="connsiteX7" fmla="*/ 2534377 w 7134235"/>
                <a:gd name="connsiteY7" fmla="*/ 2539477 h 3813748"/>
                <a:gd name="connsiteX8" fmla="*/ 0 w 7134235"/>
                <a:gd name="connsiteY8" fmla="*/ 1270417 h 3813748"/>
                <a:gd name="connsiteX0" fmla="*/ 2532984 w 7130134"/>
                <a:gd name="connsiteY0" fmla="*/ 0 h 3813748"/>
                <a:gd name="connsiteX1" fmla="*/ 5064577 w 7130134"/>
                <a:gd name="connsiteY1" fmla="*/ 1267667 h 3813748"/>
                <a:gd name="connsiteX2" fmla="*/ 5065239 w 7130134"/>
                <a:gd name="connsiteY2" fmla="*/ 1267335 h 3813748"/>
                <a:gd name="connsiteX3" fmla="*/ 7130134 w 7130134"/>
                <a:gd name="connsiteY3" fmla="*/ 2303579 h 3813748"/>
                <a:gd name="connsiteX4" fmla="*/ 7130134 w 7130134"/>
                <a:gd name="connsiteY4" fmla="*/ 2777505 h 3813748"/>
                <a:gd name="connsiteX5" fmla="*/ 5065239 w 7130134"/>
                <a:gd name="connsiteY5" fmla="*/ 3813748 h 3813748"/>
                <a:gd name="connsiteX6" fmla="*/ 2528154 w 7130134"/>
                <a:gd name="connsiteY6" fmla="*/ 2540542 h 3813748"/>
                <a:gd name="connsiteX7" fmla="*/ 2530276 w 7130134"/>
                <a:gd name="connsiteY7" fmla="*/ 2539477 h 3813748"/>
                <a:gd name="connsiteX8" fmla="*/ 0 w 7130134"/>
                <a:gd name="connsiteY8" fmla="*/ 1270417 h 3813748"/>
                <a:gd name="connsiteX9" fmla="*/ 2532984 w 7130134"/>
                <a:gd name="connsiteY9" fmla="*/ 0 h 3813748"/>
                <a:gd name="connsiteX0" fmla="*/ 1954820 w 6551970"/>
                <a:gd name="connsiteY0" fmla="*/ 0 h 3813748"/>
                <a:gd name="connsiteX1" fmla="*/ 4486413 w 6551970"/>
                <a:gd name="connsiteY1" fmla="*/ 1267667 h 3813748"/>
                <a:gd name="connsiteX2" fmla="*/ 4487075 w 6551970"/>
                <a:gd name="connsiteY2" fmla="*/ 1267335 h 3813748"/>
                <a:gd name="connsiteX3" fmla="*/ 6551970 w 6551970"/>
                <a:gd name="connsiteY3" fmla="*/ 2303579 h 3813748"/>
                <a:gd name="connsiteX4" fmla="*/ 6551970 w 6551970"/>
                <a:gd name="connsiteY4" fmla="*/ 2777505 h 3813748"/>
                <a:gd name="connsiteX5" fmla="*/ 4487075 w 6551970"/>
                <a:gd name="connsiteY5" fmla="*/ 3813748 h 3813748"/>
                <a:gd name="connsiteX6" fmla="*/ 1949990 w 6551970"/>
                <a:gd name="connsiteY6" fmla="*/ 2540542 h 3813748"/>
                <a:gd name="connsiteX7" fmla="*/ 1952112 w 6551970"/>
                <a:gd name="connsiteY7" fmla="*/ 2539477 h 3813748"/>
                <a:gd name="connsiteX8" fmla="*/ 0 w 6551970"/>
                <a:gd name="connsiteY8" fmla="*/ 1286819 h 3813748"/>
                <a:gd name="connsiteX9" fmla="*/ 1954820 w 6551970"/>
                <a:gd name="connsiteY9" fmla="*/ 0 h 3813748"/>
                <a:gd name="connsiteX0" fmla="*/ 2541184 w 7138334"/>
                <a:gd name="connsiteY0" fmla="*/ 0 h 3813748"/>
                <a:gd name="connsiteX1" fmla="*/ 5072777 w 7138334"/>
                <a:gd name="connsiteY1" fmla="*/ 1267667 h 3813748"/>
                <a:gd name="connsiteX2" fmla="*/ 5073439 w 7138334"/>
                <a:gd name="connsiteY2" fmla="*/ 1267335 h 3813748"/>
                <a:gd name="connsiteX3" fmla="*/ 7138334 w 7138334"/>
                <a:gd name="connsiteY3" fmla="*/ 2303579 h 3813748"/>
                <a:gd name="connsiteX4" fmla="*/ 7138334 w 7138334"/>
                <a:gd name="connsiteY4" fmla="*/ 2777505 h 3813748"/>
                <a:gd name="connsiteX5" fmla="*/ 5073439 w 7138334"/>
                <a:gd name="connsiteY5" fmla="*/ 3813748 h 3813748"/>
                <a:gd name="connsiteX6" fmla="*/ 2536354 w 7138334"/>
                <a:gd name="connsiteY6" fmla="*/ 2540542 h 3813748"/>
                <a:gd name="connsiteX7" fmla="*/ 2538476 w 7138334"/>
                <a:gd name="connsiteY7" fmla="*/ 2539477 h 3813748"/>
                <a:gd name="connsiteX8" fmla="*/ 0 w 7138334"/>
                <a:gd name="connsiteY8" fmla="*/ 1282718 h 3813748"/>
                <a:gd name="connsiteX9" fmla="*/ 2541184 w 7138334"/>
                <a:gd name="connsiteY9" fmla="*/ 0 h 381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8334" h="3813748">
                  <a:moveTo>
                    <a:pt x="2541184" y="0"/>
                  </a:moveTo>
                  <a:lnTo>
                    <a:pt x="5072777" y="1267667"/>
                  </a:lnTo>
                  <a:lnTo>
                    <a:pt x="5073439" y="1267335"/>
                  </a:lnTo>
                  <a:lnTo>
                    <a:pt x="7138334" y="2303579"/>
                  </a:lnTo>
                  <a:lnTo>
                    <a:pt x="7138334" y="2777505"/>
                  </a:lnTo>
                  <a:lnTo>
                    <a:pt x="5073439" y="3813748"/>
                  </a:lnTo>
                  <a:lnTo>
                    <a:pt x="2536354" y="2540542"/>
                  </a:lnTo>
                  <a:lnTo>
                    <a:pt x="2538476" y="2539477"/>
                  </a:lnTo>
                  <a:lnTo>
                    <a:pt x="0" y="1282718"/>
                  </a:lnTo>
                  <a:lnTo>
                    <a:pt x="2541184" y="0"/>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Parallelogram 7">
              <a:extLst>
                <a:ext uri="{FF2B5EF4-FFF2-40B4-BE49-F238E27FC236}">
                  <a16:creationId xmlns:a16="http://schemas.microsoft.com/office/drawing/2014/main" id="{79BCADDD-CD6A-F793-D8B5-4C068B2CF9C6}"/>
                </a:ext>
              </a:extLst>
            </p:cNvPr>
            <p:cNvSpPr/>
            <p:nvPr userDrawn="1"/>
          </p:nvSpPr>
          <p:spPr>
            <a:xfrm rot="5400000">
              <a:off x="-625839" y="1914994"/>
              <a:ext cx="3785015" cy="2533337"/>
            </a:xfrm>
            <a:prstGeom prst="parallelogram">
              <a:avLst>
                <a:gd name="adj" fmla="val 49261"/>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a:extLst>
                <a:ext uri="{FF2B5EF4-FFF2-40B4-BE49-F238E27FC236}">
                  <a16:creationId xmlns:a16="http://schemas.microsoft.com/office/drawing/2014/main" id="{99233909-B9A4-603A-5BA4-0A3D401BCF76}"/>
                </a:ext>
              </a:extLst>
            </p:cNvPr>
            <p:cNvSpPr/>
            <p:nvPr userDrawn="1"/>
          </p:nvSpPr>
          <p:spPr>
            <a:xfrm rot="5400000">
              <a:off x="-257332" y="4074828"/>
              <a:ext cx="3048001" cy="2533337"/>
            </a:xfrm>
            <a:custGeom>
              <a:avLst/>
              <a:gdLst>
                <a:gd name="connsiteX0" fmla="*/ 0 w 3048001"/>
                <a:gd name="connsiteY0" fmla="*/ 2533337 h 2533337"/>
                <a:gd name="connsiteX1" fmla="*/ 1247947 w 3048001"/>
                <a:gd name="connsiteY1" fmla="*/ 0 h 2533337"/>
                <a:gd name="connsiteX2" fmla="*/ 3048001 w 3048001"/>
                <a:gd name="connsiteY2" fmla="*/ 0 h 2533337"/>
                <a:gd name="connsiteX3" fmla="*/ 3048001 w 3048001"/>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3048001" h="2533337">
                  <a:moveTo>
                    <a:pt x="0" y="2533337"/>
                  </a:moveTo>
                  <a:lnTo>
                    <a:pt x="1247947" y="0"/>
                  </a:lnTo>
                  <a:lnTo>
                    <a:pt x="3048001" y="0"/>
                  </a:lnTo>
                  <a:lnTo>
                    <a:pt x="3048001" y="2533337"/>
                  </a:ln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Parallelogram 11">
              <a:extLst>
                <a:ext uri="{FF2B5EF4-FFF2-40B4-BE49-F238E27FC236}">
                  <a16:creationId xmlns:a16="http://schemas.microsoft.com/office/drawing/2014/main" id="{7AC32EC1-2AB2-F3C7-E0EA-AD78CC371020}"/>
                </a:ext>
              </a:extLst>
            </p:cNvPr>
            <p:cNvSpPr/>
            <p:nvPr userDrawn="1"/>
          </p:nvSpPr>
          <p:spPr>
            <a:xfrm rot="16200000" flipH="1">
              <a:off x="1900006" y="1911247"/>
              <a:ext cx="3792510" cy="2533337"/>
            </a:xfrm>
            <a:prstGeom prst="parallelogram">
              <a:avLst>
                <a:gd name="adj" fmla="val 49853"/>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Parallelogram 13">
              <a:extLst>
                <a:ext uri="{FF2B5EF4-FFF2-40B4-BE49-F238E27FC236}">
                  <a16:creationId xmlns:a16="http://schemas.microsoft.com/office/drawing/2014/main" id="{F3D44C8E-2B84-F0A1-AC71-46A171131C3D}"/>
                </a:ext>
              </a:extLst>
            </p:cNvPr>
            <p:cNvSpPr/>
            <p:nvPr userDrawn="1"/>
          </p:nvSpPr>
          <p:spPr>
            <a:xfrm rot="5400000">
              <a:off x="4425494" y="1911247"/>
              <a:ext cx="3807501" cy="2533337"/>
            </a:xfrm>
            <a:prstGeom prst="parallelogram">
              <a:avLst>
                <a:gd name="adj" fmla="val 49825"/>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a:extLst>
                <a:ext uri="{FF2B5EF4-FFF2-40B4-BE49-F238E27FC236}">
                  <a16:creationId xmlns:a16="http://schemas.microsoft.com/office/drawing/2014/main" id="{E2193564-ECAE-D147-3744-52DB35F954D0}"/>
                </a:ext>
              </a:extLst>
            </p:cNvPr>
            <p:cNvSpPr/>
            <p:nvPr userDrawn="1"/>
          </p:nvSpPr>
          <p:spPr>
            <a:xfrm rot="5400000">
              <a:off x="2896850" y="4699418"/>
              <a:ext cx="1798820" cy="2533337"/>
            </a:xfrm>
            <a:custGeom>
              <a:avLst/>
              <a:gdLst>
                <a:gd name="connsiteX0" fmla="*/ 0 w 1798820"/>
                <a:gd name="connsiteY0" fmla="*/ 2533337 h 2533337"/>
                <a:gd name="connsiteX1" fmla="*/ 1270443 w 1798820"/>
                <a:gd name="connsiteY1" fmla="*/ 0 h 2533337"/>
                <a:gd name="connsiteX2" fmla="*/ 1798820 w 1798820"/>
                <a:gd name="connsiteY2" fmla="*/ 0 h 2533337"/>
                <a:gd name="connsiteX3" fmla="*/ 1798820 w 1798820"/>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1798820" h="2533337">
                  <a:moveTo>
                    <a:pt x="0" y="2533337"/>
                  </a:moveTo>
                  <a:lnTo>
                    <a:pt x="1270443" y="0"/>
                  </a:lnTo>
                  <a:lnTo>
                    <a:pt x="1798820" y="0"/>
                  </a:lnTo>
                  <a:lnTo>
                    <a:pt x="1798820" y="2533337"/>
                  </a:ln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3FD99CAB-7C2C-C9C2-F8CA-1F627406C020}"/>
                </a:ext>
              </a:extLst>
            </p:cNvPr>
            <p:cNvSpPr/>
            <p:nvPr userDrawn="1"/>
          </p:nvSpPr>
          <p:spPr>
            <a:xfrm rot="5400000">
              <a:off x="6692483" y="3434622"/>
              <a:ext cx="4328411" cy="2533337"/>
            </a:xfrm>
            <a:custGeom>
              <a:avLst/>
              <a:gdLst>
                <a:gd name="connsiteX0" fmla="*/ 0 w 4328411"/>
                <a:gd name="connsiteY0" fmla="*/ 2533337 h 2533337"/>
                <a:gd name="connsiteX1" fmla="*/ 1270443 w 4328411"/>
                <a:gd name="connsiteY1" fmla="*/ 0 h 2533337"/>
                <a:gd name="connsiteX2" fmla="*/ 4328411 w 4328411"/>
                <a:gd name="connsiteY2" fmla="*/ 0 h 2533337"/>
                <a:gd name="connsiteX3" fmla="*/ 4328411 w 4328411"/>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4328411" h="2533337">
                  <a:moveTo>
                    <a:pt x="0" y="2533337"/>
                  </a:moveTo>
                  <a:lnTo>
                    <a:pt x="1270443" y="0"/>
                  </a:lnTo>
                  <a:lnTo>
                    <a:pt x="4328411" y="0"/>
                  </a:lnTo>
                  <a:lnTo>
                    <a:pt x="4328411" y="2533337"/>
                  </a:ln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18">
              <a:extLst>
                <a:ext uri="{FF2B5EF4-FFF2-40B4-BE49-F238E27FC236}">
                  <a16:creationId xmlns:a16="http://schemas.microsoft.com/office/drawing/2014/main" id="{AEDCFFAE-17B0-FC58-FEC7-20A743EDC509}"/>
                </a:ext>
              </a:extLst>
            </p:cNvPr>
            <p:cNvSpPr/>
            <p:nvPr userDrawn="1"/>
          </p:nvSpPr>
          <p:spPr>
            <a:xfrm rot="16200000" flipH="1">
              <a:off x="5427067" y="4700043"/>
              <a:ext cx="1797569" cy="2533337"/>
            </a:xfrm>
            <a:custGeom>
              <a:avLst/>
              <a:gdLst>
                <a:gd name="connsiteX0" fmla="*/ 0 w 1797569"/>
                <a:gd name="connsiteY0" fmla="*/ 2533337 h 2533337"/>
                <a:gd name="connsiteX1" fmla="*/ 1797569 w 1797569"/>
                <a:gd name="connsiteY1" fmla="*/ 2533337 h 2533337"/>
                <a:gd name="connsiteX2" fmla="*/ 1797569 w 1797569"/>
                <a:gd name="connsiteY2" fmla="*/ 0 h 2533337"/>
                <a:gd name="connsiteX3" fmla="*/ 1262944 w 1797569"/>
                <a:gd name="connsiteY3" fmla="*/ 0 h 2533337"/>
              </a:gdLst>
              <a:ahLst/>
              <a:cxnLst>
                <a:cxn ang="0">
                  <a:pos x="connsiteX0" y="connsiteY0"/>
                </a:cxn>
                <a:cxn ang="0">
                  <a:pos x="connsiteX1" y="connsiteY1"/>
                </a:cxn>
                <a:cxn ang="0">
                  <a:pos x="connsiteX2" y="connsiteY2"/>
                </a:cxn>
                <a:cxn ang="0">
                  <a:pos x="connsiteX3" y="connsiteY3"/>
                </a:cxn>
              </a:cxnLst>
              <a:rect l="l" t="t" r="r" b="b"/>
              <a:pathLst>
                <a:path w="1797569" h="2533337">
                  <a:moveTo>
                    <a:pt x="0" y="2533337"/>
                  </a:moveTo>
                  <a:lnTo>
                    <a:pt x="1797569" y="2533337"/>
                  </a:lnTo>
                  <a:lnTo>
                    <a:pt x="1797569" y="0"/>
                  </a:lnTo>
                  <a:lnTo>
                    <a:pt x="1262944" y="0"/>
                  </a:lnTo>
                  <a:close/>
                </a:path>
              </a:pathLst>
            </a:cu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19">
              <a:extLst>
                <a:ext uri="{FF2B5EF4-FFF2-40B4-BE49-F238E27FC236}">
                  <a16:creationId xmlns:a16="http://schemas.microsoft.com/office/drawing/2014/main" id="{81422085-CC28-017A-5730-9C80D1CC74F1}"/>
                </a:ext>
              </a:extLst>
            </p:cNvPr>
            <p:cNvSpPr/>
            <p:nvPr userDrawn="1"/>
          </p:nvSpPr>
          <p:spPr>
            <a:xfrm rot="16200000" flipH="1">
              <a:off x="9105838" y="3779330"/>
              <a:ext cx="4097277" cy="2075054"/>
            </a:xfrm>
            <a:custGeom>
              <a:avLst/>
              <a:gdLst>
                <a:gd name="connsiteX0" fmla="*/ 0 w 4097277"/>
                <a:gd name="connsiteY0" fmla="*/ 2075054 h 2075054"/>
                <a:gd name="connsiteX1" fmla="*/ 4097277 w 4097277"/>
                <a:gd name="connsiteY1" fmla="*/ 2075053 h 2075054"/>
                <a:gd name="connsiteX2" fmla="*/ 4097277 w 4097277"/>
                <a:gd name="connsiteY2" fmla="*/ 0 h 2075054"/>
                <a:gd name="connsiteX3" fmla="*/ 1034476 w 4097277"/>
                <a:gd name="connsiteY3" fmla="*/ 0 h 2075054"/>
              </a:gdLst>
              <a:ahLst/>
              <a:cxnLst>
                <a:cxn ang="0">
                  <a:pos x="connsiteX0" y="connsiteY0"/>
                </a:cxn>
                <a:cxn ang="0">
                  <a:pos x="connsiteX1" y="connsiteY1"/>
                </a:cxn>
                <a:cxn ang="0">
                  <a:pos x="connsiteX2" y="connsiteY2"/>
                </a:cxn>
                <a:cxn ang="0">
                  <a:pos x="connsiteX3" y="connsiteY3"/>
                </a:cxn>
              </a:cxnLst>
              <a:rect l="l" t="t" r="r" b="b"/>
              <a:pathLst>
                <a:path w="4097277" h="2075054">
                  <a:moveTo>
                    <a:pt x="0" y="2075054"/>
                  </a:moveTo>
                  <a:lnTo>
                    <a:pt x="4097277" y="2075053"/>
                  </a:lnTo>
                  <a:lnTo>
                    <a:pt x="4097277" y="0"/>
                  </a:lnTo>
                  <a:lnTo>
                    <a:pt x="1034476" y="0"/>
                  </a:lnTo>
                  <a:close/>
                </a:path>
              </a:pathLst>
            </a:cu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Triangle 21">
              <a:extLst>
                <a:ext uri="{FF2B5EF4-FFF2-40B4-BE49-F238E27FC236}">
                  <a16:creationId xmlns:a16="http://schemas.microsoft.com/office/drawing/2014/main" id="{99B92CB3-AB72-1AB9-B3C1-EB5255739F9A}"/>
                </a:ext>
              </a:extLst>
            </p:cNvPr>
            <p:cNvSpPr/>
            <p:nvPr userDrawn="1"/>
          </p:nvSpPr>
          <p:spPr>
            <a:xfrm flipV="1">
              <a:off x="7592520" y="-704"/>
              <a:ext cx="4599482" cy="2309256"/>
            </a:xfrm>
            <a:prstGeom prst="triangle">
              <a:avLst>
                <a:gd name="adj" fmla="val 100000"/>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Title Placeholder 1">
            <a:extLst>
              <a:ext uri="{FF2B5EF4-FFF2-40B4-BE49-F238E27FC236}">
                <a16:creationId xmlns:a16="http://schemas.microsoft.com/office/drawing/2014/main" id="{628EFC89-083B-827F-6F0F-8AA6B155E7ED}"/>
              </a:ext>
            </a:extLst>
          </p:cNvPr>
          <p:cNvSpPr>
            <a:spLocks noGrp="1"/>
          </p:cNvSpPr>
          <p:nvPr userDrawn="1">
            <p:ph type="title" hasCustomPrompt="1"/>
          </p:nvPr>
        </p:nvSpPr>
        <p:spPr>
          <a:xfrm>
            <a:off x="560290" y="3113773"/>
            <a:ext cx="9296152" cy="1308974"/>
          </a:xfrm>
          <a:prstGeom prst="rect">
            <a:avLst/>
          </a:prstGeom>
        </p:spPr>
        <p:txBody>
          <a:bodyPr vert="horz" lIns="0" tIns="0" rIns="0" bIns="0" rtlCol="0" anchor="b">
            <a:noAutofit/>
          </a:bodyPr>
          <a:lstStyle>
            <a:lvl1pPr>
              <a:defRPr sz="4800">
                <a:solidFill>
                  <a:schemeClr val="tx1"/>
                </a:solidFill>
                <a:latin typeface="+mj-lt"/>
              </a:defRPr>
            </a:lvl1pPr>
          </a:lstStyle>
          <a:p>
            <a:r>
              <a:rPr lang="en-US" dirty="0"/>
              <a:t>Meeting Title Here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78611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solidFill>
                  <a:schemeClr val="tx1"/>
                </a:solidFill>
              </a:rPr>
              <a:t>Differentiation By Design ®</a:t>
            </a:r>
          </a:p>
        </p:txBody>
      </p:sp>
      <p:sp>
        <p:nvSpPr>
          <p:cNvPr id="11" name="Text Placeholder 10">
            <a:extLst>
              <a:ext uri="{FF2B5EF4-FFF2-40B4-BE49-F238E27FC236}">
                <a16:creationId xmlns:a16="http://schemas.microsoft.com/office/drawing/2014/main" id="{5712B74D-ACC3-26E6-D64A-AFDD7B47B93B}"/>
              </a:ext>
            </a:extLst>
          </p:cNvPr>
          <p:cNvSpPr>
            <a:spLocks noGrp="1"/>
          </p:cNvSpPr>
          <p:nvPr userDrawn="1">
            <p:ph type="body" sz="quarter" idx="10" hasCustomPrompt="1"/>
          </p:nvPr>
        </p:nvSpPr>
        <p:spPr>
          <a:xfrm>
            <a:off x="578375" y="5284915"/>
            <a:ext cx="4596063" cy="497118"/>
          </a:xfrm>
        </p:spPr>
        <p:txBody>
          <a:bodyPr/>
          <a:lstStyle>
            <a:lvl1pPr>
              <a:spcBef>
                <a:spcPts val="0"/>
              </a:spcBef>
              <a:spcAft>
                <a:spcPts val="200"/>
              </a:spcAft>
              <a:defRPr sz="1100">
                <a:solidFill>
                  <a:schemeClr val="tx1"/>
                </a:solidFill>
              </a:defRPr>
            </a:lvl1pPr>
            <a:lvl2pPr>
              <a:spcBef>
                <a:spcPts val="0"/>
              </a:spcBef>
              <a:spcAft>
                <a:spcPts val="200"/>
              </a:spcAft>
              <a:defRPr sz="1000">
                <a:solidFill>
                  <a:schemeClr val="bg1"/>
                </a:solidFill>
              </a:defRPr>
            </a:lvl2pPr>
          </a:lstStyle>
          <a:p>
            <a:pPr lvl="0"/>
            <a:r>
              <a:rPr lang="en-US" dirty="0"/>
              <a:t>Presenter or Team Name</a:t>
            </a:r>
          </a:p>
        </p:txBody>
      </p:sp>
      <p:sp>
        <p:nvSpPr>
          <p:cNvPr id="5" name="TextBox 4">
            <a:extLst>
              <a:ext uri="{FF2B5EF4-FFF2-40B4-BE49-F238E27FC236}">
                <a16:creationId xmlns:a16="http://schemas.microsoft.com/office/drawing/2014/main" id="{7C87C12B-B823-57DC-C00D-0408C16BAB67}"/>
              </a:ext>
            </a:extLst>
          </p:cNvPr>
          <p:cNvSpPr txBox="1"/>
          <p:nvPr userDrawn="1"/>
        </p:nvSpPr>
        <p:spPr>
          <a:xfrm>
            <a:off x="571500" y="6438275"/>
            <a:ext cx="7685902"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solidFill>
              </a:rPr>
              <a:t>© 2025 </a:t>
            </a:r>
            <a:r>
              <a:rPr lang="en-US" sz="700" dirty="0" err="1">
                <a:solidFill>
                  <a:schemeClr val="tx1"/>
                </a:solidFill>
              </a:rPr>
              <a:t>AlignOrg</a:t>
            </a:r>
            <a:r>
              <a:rPr lang="en-US" sz="700" dirty="0">
                <a:solidFill>
                  <a:schemeClr val="tx1"/>
                </a:solidFill>
              </a:rPr>
              <a:t> Solutions. All rights reserved. This content should not be shared, reproduced, or transmitted to anyone without permission from </a:t>
            </a:r>
            <a:r>
              <a:rPr lang="en-US" sz="700" dirty="0" err="1">
                <a:solidFill>
                  <a:schemeClr val="tx1"/>
                </a:solidFill>
              </a:rPr>
              <a:t>AlignOrg</a:t>
            </a:r>
            <a:r>
              <a:rPr lang="en-US" sz="700" dirty="0">
                <a:solidFill>
                  <a:schemeClr val="tx1"/>
                </a:solidFill>
              </a:rPr>
              <a:t> Solutions.</a:t>
            </a:r>
          </a:p>
        </p:txBody>
      </p:sp>
      <p:sp>
        <p:nvSpPr>
          <p:cNvPr id="46" name="Text Placeholder 45">
            <a:extLst>
              <a:ext uri="{FF2B5EF4-FFF2-40B4-BE49-F238E27FC236}">
                <a16:creationId xmlns:a16="http://schemas.microsoft.com/office/drawing/2014/main" id="{72A3A1CD-EC70-458F-C40D-2D85814A145D}"/>
              </a:ext>
            </a:extLst>
          </p:cNvPr>
          <p:cNvSpPr>
            <a:spLocks noGrp="1"/>
          </p:cNvSpPr>
          <p:nvPr>
            <p:ph type="body" sz="quarter" idx="11" hasCustomPrompt="1"/>
          </p:nvPr>
        </p:nvSpPr>
        <p:spPr>
          <a:xfrm>
            <a:off x="580915" y="4456242"/>
            <a:ext cx="9296152" cy="617538"/>
          </a:xfrm>
        </p:spPr>
        <p:txBody>
          <a:bodyPr/>
          <a:lstStyle>
            <a:lvl1pPr>
              <a:defRPr sz="2400" b="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Meeting Subtitle if needed</a:t>
            </a:r>
          </a:p>
        </p:txBody>
      </p:sp>
      <p:sp>
        <p:nvSpPr>
          <p:cNvPr id="48" name="Picture Placeholder 47">
            <a:extLst>
              <a:ext uri="{FF2B5EF4-FFF2-40B4-BE49-F238E27FC236}">
                <a16:creationId xmlns:a16="http://schemas.microsoft.com/office/drawing/2014/main" id="{7A2C6998-20E7-9FE7-945E-7F09931C09C2}"/>
              </a:ext>
            </a:extLst>
          </p:cNvPr>
          <p:cNvSpPr>
            <a:spLocks noGrp="1"/>
          </p:cNvSpPr>
          <p:nvPr>
            <p:ph type="pic" sz="quarter" idx="12" hasCustomPrompt="1"/>
          </p:nvPr>
        </p:nvSpPr>
        <p:spPr>
          <a:xfrm>
            <a:off x="2817825" y="372781"/>
            <a:ext cx="1643026" cy="390167"/>
          </a:xfrm>
          <a:solidFill>
            <a:schemeClr val="bg2">
              <a:alpha val="50251"/>
            </a:schemeClr>
          </a:solidFill>
        </p:spPr>
        <p:txBody>
          <a:bodyPr anchor="ctr"/>
          <a:lstStyle>
            <a:lvl1pPr algn="ctr">
              <a:defRPr sz="700" b="0"/>
            </a:lvl1pPr>
          </a:lstStyle>
          <a:p>
            <a:r>
              <a:rPr lang="en-US" dirty="0"/>
              <a:t>Insert partner logo here;</a:t>
            </a:r>
            <a:br>
              <a:rPr lang="en-US" dirty="0"/>
            </a:br>
            <a:r>
              <a:rPr lang="en-US" dirty="0"/>
              <a:t>remove background fill</a:t>
            </a:r>
          </a:p>
        </p:txBody>
      </p:sp>
      <p:cxnSp>
        <p:nvCxnSpPr>
          <p:cNvPr id="50" name="Straight Connector 49">
            <a:extLst>
              <a:ext uri="{FF2B5EF4-FFF2-40B4-BE49-F238E27FC236}">
                <a16:creationId xmlns:a16="http://schemas.microsoft.com/office/drawing/2014/main" id="{42A80514-35B8-CF09-C6D5-192C89672936}"/>
              </a:ext>
            </a:extLst>
          </p:cNvPr>
          <p:cNvCxnSpPr/>
          <p:nvPr userDrawn="1"/>
        </p:nvCxnSpPr>
        <p:spPr>
          <a:xfrm>
            <a:off x="2460172" y="336686"/>
            <a:ext cx="0" cy="467513"/>
          </a:xfrm>
          <a:prstGeom prst="line">
            <a:avLst/>
          </a:prstGeom>
          <a:ln>
            <a:solidFill>
              <a:schemeClr val="tx2">
                <a:lumMod val="20000"/>
                <a:lumOff val="80000"/>
              </a:schemeClr>
            </a:solidFill>
          </a:ln>
        </p:spPr>
        <p:style>
          <a:lnRef idx="2">
            <a:schemeClr val="accent1"/>
          </a:lnRef>
          <a:fillRef idx="0">
            <a:schemeClr val="accent1"/>
          </a:fillRef>
          <a:effectRef idx="1">
            <a:schemeClr val="accent1"/>
          </a:effectRef>
          <a:fontRef idx="minor">
            <a:schemeClr val="tx1"/>
          </a:fontRef>
        </p:style>
      </p:cxnSp>
      <p:pic>
        <p:nvPicPr>
          <p:cNvPr id="13" name="Picture 12">
            <a:extLst>
              <a:ext uri="{FF2B5EF4-FFF2-40B4-BE49-F238E27FC236}">
                <a16:creationId xmlns:a16="http://schemas.microsoft.com/office/drawing/2014/main" id="{FB9559F3-50A0-AC97-7907-669424DA295E}"/>
              </a:ext>
            </a:extLst>
          </p:cNvPr>
          <p:cNvPicPr>
            <a:picLocks noChangeAspect="1"/>
          </p:cNvPicPr>
          <p:nvPr userDrawn="1"/>
        </p:nvPicPr>
        <p:blipFill>
          <a:blip r:embed="rId2"/>
          <a:srcRect/>
          <a:stretch/>
        </p:blipFill>
        <p:spPr>
          <a:xfrm>
            <a:off x="560328" y="370975"/>
            <a:ext cx="1501083" cy="387076"/>
          </a:xfrm>
          <a:prstGeom prst="rect">
            <a:avLst/>
          </a:prstGeom>
        </p:spPr>
      </p:pic>
    </p:spTree>
    <p:extLst>
      <p:ext uri="{BB962C8B-B14F-4D97-AF65-F5344CB8AC3E}">
        <p14:creationId xmlns:p14="http://schemas.microsoft.com/office/powerpoint/2010/main" val="17870862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ank You A2">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50580A5A-8DCD-E67F-CA88-D6C075CFA956}"/>
              </a:ext>
            </a:extLst>
          </p:cNvPr>
          <p:cNvGrpSpPr/>
          <p:nvPr userDrawn="1"/>
        </p:nvGrpSpPr>
        <p:grpSpPr>
          <a:xfrm>
            <a:off x="0" y="-704"/>
            <a:ext cx="12192004" cy="6866201"/>
            <a:chOff x="0" y="-704"/>
            <a:chExt cx="12192004" cy="6866201"/>
          </a:xfrm>
        </p:grpSpPr>
        <p:sp>
          <p:nvSpPr>
            <p:cNvPr id="22" name="Diamond 21">
              <a:extLst>
                <a:ext uri="{FF2B5EF4-FFF2-40B4-BE49-F238E27FC236}">
                  <a16:creationId xmlns:a16="http://schemas.microsoft.com/office/drawing/2014/main" id="{808849EF-5AD1-411A-5CE4-8F4FE78ED554}"/>
                </a:ext>
              </a:extLst>
            </p:cNvPr>
            <p:cNvSpPr/>
            <p:nvPr userDrawn="1"/>
          </p:nvSpPr>
          <p:spPr>
            <a:xfrm>
              <a:off x="2508190" y="3802672"/>
              <a:ext cx="5091492" cy="2540833"/>
            </a:xfrm>
            <a:prstGeom prst="diamond">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22">
              <a:extLst>
                <a:ext uri="{FF2B5EF4-FFF2-40B4-BE49-F238E27FC236}">
                  <a16:creationId xmlns:a16="http://schemas.microsoft.com/office/drawing/2014/main" id="{5280A38D-AA17-EED1-E859-847C973192F1}"/>
                </a:ext>
              </a:extLst>
            </p:cNvPr>
            <p:cNvSpPr/>
            <p:nvPr userDrawn="1"/>
          </p:nvSpPr>
          <p:spPr>
            <a:xfrm>
              <a:off x="5053667" y="0"/>
              <a:ext cx="7138334" cy="3813748"/>
            </a:xfrm>
            <a:custGeom>
              <a:avLst/>
              <a:gdLst>
                <a:gd name="connsiteX0" fmla="*/ 2537085 w 7134235"/>
                <a:gd name="connsiteY0" fmla="*/ 0 h 3813748"/>
                <a:gd name="connsiteX1" fmla="*/ 5068678 w 7134235"/>
                <a:gd name="connsiteY1" fmla="*/ 1267667 h 3813748"/>
                <a:gd name="connsiteX2" fmla="*/ 5069340 w 7134235"/>
                <a:gd name="connsiteY2" fmla="*/ 1267335 h 3813748"/>
                <a:gd name="connsiteX3" fmla="*/ 7134235 w 7134235"/>
                <a:gd name="connsiteY3" fmla="*/ 2303579 h 3813748"/>
                <a:gd name="connsiteX4" fmla="*/ 7134235 w 7134235"/>
                <a:gd name="connsiteY4" fmla="*/ 2777505 h 3813748"/>
                <a:gd name="connsiteX5" fmla="*/ 5069340 w 7134235"/>
                <a:gd name="connsiteY5" fmla="*/ 3813748 h 3813748"/>
                <a:gd name="connsiteX6" fmla="*/ 2532255 w 7134235"/>
                <a:gd name="connsiteY6" fmla="*/ 2540542 h 3813748"/>
                <a:gd name="connsiteX7" fmla="*/ 2534377 w 7134235"/>
                <a:gd name="connsiteY7" fmla="*/ 2539477 h 3813748"/>
                <a:gd name="connsiteX8" fmla="*/ 0 w 7134235"/>
                <a:gd name="connsiteY8" fmla="*/ 1270417 h 3813748"/>
                <a:gd name="connsiteX0" fmla="*/ 2532984 w 7130134"/>
                <a:gd name="connsiteY0" fmla="*/ 0 h 3813748"/>
                <a:gd name="connsiteX1" fmla="*/ 5064577 w 7130134"/>
                <a:gd name="connsiteY1" fmla="*/ 1267667 h 3813748"/>
                <a:gd name="connsiteX2" fmla="*/ 5065239 w 7130134"/>
                <a:gd name="connsiteY2" fmla="*/ 1267335 h 3813748"/>
                <a:gd name="connsiteX3" fmla="*/ 7130134 w 7130134"/>
                <a:gd name="connsiteY3" fmla="*/ 2303579 h 3813748"/>
                <a:gd name="connsiteX4" fmla="*/ 7130134 w 7130134"/>
                <a:gd name="connsiteY4" fmla="*/ 2777505 h 3813748"/>
                <a:gd name="connsiteX5" fmla="*/ 5065239 w 7130134"/>
                <a:gd name="connsiteY5" fmla="*/ 3813748 h 3813748"/>
                <a:gd name="connsiteX6" fmla="*/ 2528154 w 7130134"/>
                <a:gd name="connsiteY6" fmla="*/ 2540542 h 3813748"/>
                <a:gd name="connsiteX7" fmla="*/ 2530276 w 7130134"/>
                <a:gd name="connsiteY7" fmla="*/ 2539477 h 3813748"/>
                <a:gd name="connsiteX8" fmla="*/ 0 w 7130134"/>
                <a:gd name="connsiteY8" fmla="*/ 1270417 h 3813748"/>
                <a:gd name="connsiteX9" fmla="*/ 2532984 w 7130134"/>
                <a:gd name="connsiteY9" fmla="*/ 0 h 3813748"/>
                <a:gd name="connsiteX0" fmla="*/ 1954820 w 6551970"/>
                <a:gd name="connsiteY0" fmla="*/ 0 h 3813748"/>
                <a:gd name="connsiteX1" fmla="*/ 4486413 w 6551970"/>
                <a:gd name="connsiteY1" fmla="*/ 1267667 h 3813748"/>
                <a:gd name="connsiteX2" fmla="*/ 4487075 w 6551970"/>
                <a:gd name="connsiteY2" fmla="*/ 1267335 h 3813748"/>
                <a:gd name="connsiteX3" fmla="*/ 6551970 w 6551970"/>
                <a:gd name="connsiteY3" fmla="*/ 2303579 h 3813748"/>
                <a:gd name="connsiteX4" fmla="*/ 6551970 w 6551970"/>
                <a:gd name="connsiteY4" fmla="*/ 2777505 h 3813748"/>
                <a:gd name="connsiteX5" fmla="*/ 4487075 w 6551970"/>
                <a:gd name="connsiteY5" fmla="*/ 3813748 h 3813748"/>
                <a:gd name="connsiteX6" fmla="*/ 1949990 w 6551970"/>
                <a:gd name="connsiteY6" fmla="*/ 2540542 h 3813748"/>
                <a:gd name="connsiteX7" fmla="*/ 1952112 w 6551970"/>
                <a:gd name="connsiteY7" fmla="*/ 2539477 h 3813748"/>
                <a:gd name="connsiteX8" fmla="*/ 0 w 6551970"/>
                <a:gd name="connsiteY8" fmla="*/ 1286819 h 3813748"/>
                <a:gd name="connsiteX9" fmla="*/ 1954820 w 6551970"/>
                <a:gd name="connsiteY9" fmla="*/ 0 h 3813748"/>
                <a:gd name="connsiteX0" fmla="*/ 2541184 w 7138334"/>
                <a:gd name="connsiteY0" fmla="*/ 0 h 3813748"/>
                <a:gd name="connsiteX1" fmla="*/ 5072777 w 7138334"/>
                <a:gd name="connsiteY1" fmla="*/ 1267667 h 3813748"/>
                <a:gd name="connsiteX2" fmla="*/ 5073439 w 7138334"/>
                <a:gd name="connsiteY2" fmla="*/ 1267335 h 3813748"/>
                <a:gd name="connsiteX3" fmla="*/ 7138334 w 7138334"/>
                <a:gd name="connsiteY3" fmla="*/ 2303579 h 3813748"/>
                <a:gd name="connsiteX4" fmla="*/ 7138334 w 7138334"/>
                <a:gd name="connsiteY4" fmla="*/ 2777505 h 3813748"/>
                <a:gd name="connsiteX5" fmla="*/ 5073439 w 7138334"/>
                <a:gd name="connsiteY5" fmla="*/ 3813748 h 3813748"/>
                <a:gd name="connsiteX6" fmla="*/ 2536354 w 7138334"/>
                <a:gd name="connsiteY6" fmla="*/ 2540542 h 3813748"/>
                <a:gd name="connsiteX7" fmla="*/ 2538476 w 7138334"/>
                <a:gd name="connsiteY7" fmla="*/ 2539477 h 3813748"/>
                <a:gd name="connsiteX8" fmla="*/ 0 w 7138334"/>
                <a:gd name="connsiteY8" fmla="*/ 1282718 h 3813748"/>
                <a:gd name="connsiteX9" fmla="*/ 2541184 w 7138334"/>
                <a:gd name="connsiteY9" fmla="*/ 0 h 381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8334" h="3813748">
                  <a:moveTo>
                    <a:pt x="2541184" y="0"/>
                  </a:moveTo>
                  <a:lnTo>
                    <a:pt x="5072777" y="1267667"/>
                  </a:lnTo>
                  <a:lnTo>
                    <a:pt x="5073439" y="1267335"/>
                  </a:lnTo>
                  <a:lnTo>
                    <a:pt x="7138334" y="2303579"/>
                  </a:lnTo>
                  <a:lnTo>
                    <a:pt x="7138334" y="2777505"/>
                  </a:lnTo>
                  <a:lnTo>
                    <a:pt x="5073439" y="3813748"/>
                  </a:lnTo>
                  <a:lnTo>
                    <a:pt x="2536354" y="2540542"/>
                  </a:lnTo>
                  <a:lnTo>
                    <a:pt x="2538476" y="2539477"/>
                  </a:lnTo>
                  <a:lnTo>
                    <a:pt x="0" y="1282718"/>
                  </a:lnTo>
                  <a:lnTo>
                    <a:pt x="2541184" y="0"/>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Parallelogram 24">
              <a:extLst>
                <a:ext uri="{FF2B5EF4-FFF2-40B4-BE49-F238E27FC236}">
                  <a16:creationId xmlns:a16="http://schemas.microsoft.com/office/drawing/2014/main" id="{427E9B2E-C500-F540-FDD8-5EE11CE11A35}"/>
                </a:ext>
              </a:extLst>
            </p:cNvPr>
            <p:cNvSpPr/>
            <p:nvPr userDrawn="1"/>
          </p:nvSpPr>
          <p:spPr>
            <a:xfrm rot="5400000">
              <a:off x="-625839" y="1914994"/>
              <a:ext cx="3785015" cy="2533337"/>
            </a:xfrm>
            <a:prstGeom prst="parallelogram">
              <a:avLst>
                <a:gd name="adj" fmla="val 49261"/>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Freeform 25">
              <a:extLst>
                <a:ext uri="{FF2B5EF4-FFF2-40B4-BE49-F238E27FC236}">
                  <a16:creationId xmlns:a16="http://schemas.microsoft.com/office/drawing/2014/main" id="{D92DE173-BBE2-1C5E-B2E0-2C19AE13C133}"/>
                </a:ext>
              </a:extLst>
            </p:cNvPr>
            <p:cNvSpPr/>
            <p:nvPr userDrawn="1"/>
          </p:nvSpPr>
          <p:spPr>
            <a:xfrm rot="5400000">
              <a:off x="-257332" y="4074828"/>
              <a:ext cx="3048001" cy="2533337"/>
            </a:xfrm>
            <a:custGeom>
              <a:avLst/>
              <a:gdLst>
                <a:gd name="connsiteX0" fmla="*/ 0 w 3048001"/>
                <a:gd name="connsiteY0" fmla="*/ 2533337 h 2533337"/>
                <a:gd name="connsiteX1" fmla="*/ 1247947 w 3048001"/>
                <a:gd name="connsiteY1" fmla="*/ 0 h 2533337"/>
                <a:gd name="connsiteX2" fmla="*/ 3048001 w 3048001"/>
                <a:gd name="connsiteY2" fmla="*/ 0 h 2533337"/>
                <a:gd name="connsiteX3" fmla="*/ 3048001 w 3048001"/>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3048001" h="2533337">
                  <a:moveTo>
                    <a:pt x="0" y="2533337"/>
                  </a:moveTo>
                  <a:lnTo>
                    <a:pt x="1247947" y="0"/>
                  </a:lnTo>
                  <a:lnTo>
                    <a:pt x="3048001" y="0"/>
                  </a:lnTo>
                  <a:lnTo>
                    <a:pt x="3048001" y="2533337"/>
                  </a:ln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Parallelogram 26">
              <a:extLst>
                <a:ext uri="{FF2B5EF4-FFF2-40B4-BE49-F238E27FC236}">
                  <a16:creationId xmlns:a16="http://schemas.microsoft.com/office/drawing/2014/main" id="{1C9CDAFC-6D63-A64A-2C96-BF8D6EA162E3}"/>
                </a:ext>
              </a:extLst>
            </p:cNvPr>
            <p:cNvSpPr/>
            <p:nvPr userDrawn="1"/>
          </p:nvSpPr>
          <p:spPr>
            <a:xfrm rot="16200000" flipH="1">
              <a:off x="1900006" y="1911247"/>
              <a:ext cx="3792510" cy="2533337"/>
            </a:xfrm>
            <a:prstGeom prst="parallelogram">
              <a:avLst>
                <a:gd name="adj" fmla="val 49853"/>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Parallelogram 27">
              <a:extLst>
                <a:ext uri="{FF2B5EF4-FFF2-40B4-BE49-F238E27FC236}">
                  <a16:creationId xmlns:a16="http://schemas.microsoft.com/office/drawing/2014/main" id="{F3C614AF-321D-DE0F-648A-EA409581ED60}"/>
                </a:ext>
              </a:extLst>
            </p:cNvPr>
            <p:cNvSpPr/>
            <p:nvPr userDrawn="1"/>
          </p:nvSpPr>
          <p:spPr>
            <a:xfrm rot="5400000">
              <a:off x="4425494" y="1911247"/>
              <a:ext cx="3807501" cy="2533337"/>
            </a:xfrm>
            <a:prstGeom prst="parallelogram">
              <a:avLst>
                <a:gd name="adj" fmla="val 49825"/>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E64BF6E6-BC60-3699-E430-8665D921FC70}"/>
                </a:ext>
              </a:extLst>
            </p:cNvPr>
            <p:cNvSpPr/>
            <p:nvPr userDrawn="1"/>
          </p:nvSpPr>
          <p:spPr>
            <a:xfrm rot="5400000">
              <a:off x="2896850" y="4699418"/>
              <a:ext cx="1798820" cy="2533337"/>
            </a:xfrm>
            <a:custGeom>
              <a:avLst/>
              <a:gdLst>
                <a:gd name="connsiteX0" fmla="*/ 0 w 1798820"/>
                <a:gd name="connsiteY0" fmla="*/ 2533337 h 2533337"/>
                <a:gd name="connsiteX1" fmla="*/ 1270443 w 1798820"/>
                <a:gd name="connsiteY1" fmla="*/ 0 h 2533337"/>
                <a:gd name="connsiteX2" fmla="*/ 1798820 w 1798820"/>
                <a:gd name="connsiteY2" fmla="*/ 0 h 2533337"/>
                <a:gd name="connsiteX3" fmla="*/ 1798820 w 1798820"/>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1798820" h="2533337">
                  <a:moveTo>
                    <a:pt x="0" y="2533337"/>
                  </a:moveTo>
                  <a:lnTo>
                    <a:pt x="1270443" y="0"/>
                  </a:lnTo>
                  <a:lnTo>
                    <a:pt x="1798820" y="0"/>
                  </a:lnTo>
                  <a:lnTo>
                    <a:pt x="1798820" y="2533337"/>
                  </a:ln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Freeform 29">
              <a:extLst>
                <a:ext uri="{FF2B5EF4-FFF2-40B4-BE49-F238E27FC236}">
                  <a16:creationId xmlns:a16="http://schemas.microsoft.com/office/drawing/2014/main" id="{101F7628-213B-1802-AD33-D4F991F586C1}"/>
                </a:ext>
              </a:extLst>
            </p:cNvPr>
            <p:cNvSpPr/>
            <p:nvPr userDrawn="1"/>
          </p:nvSpPr>
          <p:spPr>
            <a:xfrm rot="5400000">
              <a:off x="6692483" y="3434622"/>
              <a:ext cx="4328411" cy="2533337"/>
            </a:xfrm>
            <a:custGeom>
              <a:avLst/>
              <a:gdLst>
                <a:gd name="connsiteX0" fmla="*/ 0 w 4328411"/>
                <a:gd name="connsiteY0" fmla="*/ 2533337 h 2533337"/>
                <a:gd name="connsiteX1" fmla="*/ 1270443 w 4328411"/>
                <a:gd name="connsiteY1" fmla="*/ 0 h 2533337"/>
                <a:gd name="connsiteX2" fmla="*/ 4328411 w 4328411"/>
                <a:gd name="connsiteY2" fmla="*/ 0 h 2533337"/>
                <a:gd name="connsiteX3" fmla="*/ 4328411 w 4328411"/>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4328411" h="2533337">
                  <a:moveTo>
                    <a:pt x="0" y="2533337"/>
                  </a:moveTo>
                  <a:lnTo>
                    <a:pt x="1270443" y="0"/>
                  </a:lnTo>
                  <a:lnTo>
                    <a:pt x="4328411" y="0"/>
                  </a:lnTo>
                  <a:lnTo>
                    <a:pt x="4328411" y="2533337"/>
                  </a:ln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30">
              <a:extLst>
                <a:ext uri="{FF2B5EF4-FFF2-40B4-BE49-F238E27FC236}">
                  <a16:creationId xmlns:a16="http://schemas.microsoft.com/office/drawing/2014/main" id="{725AB99F-7D41-DFE9-D353-B3F07BF176A5}"/>
                </a:ext>
              </a:extLst>
            </p:cNvPr>
            <p:cNvSpPr/>
            <p:nvPr userDrawn="1"/>
          </p:nvSpPr>
          <p:spPr>
            <a:xfrm rot="16200000" flipH="1">
              <a:off x="5427067" y="4700043"/>
              <a:ext cx="1797569" cy="2533337"/>
            </a:xfrm>
            <a:custGeom>
              <a:avLst/>
              <a:gdLst>
                <a:gd name="connsiteX0" fmla="*/ 0 w 1797569"/>
                <a:gd name="connsiteY0" fmla="*/ 2533337 h 2533337"/>
                <a:gd name="connsiteX1" fmla="*/ 1797569 w 1797569"/>
                <a:gd name="connsiteY1" fmla="*/ 2533337 h 2533337"/>
                <a:gd name="connsiteX2" fmla="*/ 1797569 w 1797569"/>
                <a:gd name="connsiteY2" fmla="*/ 0 h 2533337"/>
                <a:gd name="connsiteX3" fmla="*/ 1262944 w 1797569"/>
                <a:gd name="connsiteY3" fmla="*/ 0 h 2533337"/>
              </a:gdLst>
              <a:ahLst/>
              <a:cxnLst>
                <a:cxn ang="0">
                  <a:pos x="connsiteX0" y="connsiteY0"/>
                </a:cxn>
                <a:cxn ang="0">
                  <a:pos x="connsiteX1" y="connsiteY1"/>
                </a:cxn>
                <a:cxn ang="0">
                  <a:pos x="connsiteX2" y="connsiteY2"/>
                </a:cxn>
                <a:cxn ang="0">
                  <a:pos x="connsiteX3" y="connsiteY3"/>
                </a:cxn>
              </a:cxnLst>
              <a:rect l="l" t="t" r="r" b="b"/>
              <a:pathLst>
                <a:path w="1797569" h="2533337">
                  <a:moveTo>
                    <a:pt x="0" y="2533337"/>
                  </a:moveTo>
                  <a:lnTo>
                    <a:pt x="1797569" y="2533337"/>
                  </a:lnTo>
                  <a:lnTo>
                    <a:pt x="1797569" y="0"/>
                  </a:lnTo>
                  <a:lnTo>
                    <a:pt x="1262944" y="0"/>
                  </a:lnTo>
                  <a:close/>
                </a:path>
              </a:pathLst>
            </a:cu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31">
              <a:extLst>
                <a:ext uri="{FF2B5EF4-FFF2-40B4-BE49-F238E27FC236}">
                  <a16:creationId xmlns:a16="http://schemas.microsoft.com/office/drawing/2014/main" id="{6D975DB1-92FB-A2B2-7CD7-A39B96CD3217}"/>
                </a:ext>
              </a:extLst>
            </p:cNvPr>
            <p:cNvSpPr/>
            <p:nvPr userDrawn="1"/>
          </p:nvSpPr>
          <p:spPr>
            <a:xfrm rot="16200000" flipH="1">
              <a:off x="9105838" y="3779330"/>
              <a:ext cx="4097277" cy="2075054"/>
            </a:xfrm>
            <a:custGeom>
              <a:avLst/>
              <a:gdLst>
                <a:gd name="connsiteX0" fmla="*/ 0 w 4097277"/>
                <a:gd name="connsiteY0" fmla="*/ 2075054 h 2075054"/>
                <a:gd name="connsiteX1" fmla="*/ 4097277 w 4097277"/>
                <a:gd name="connsiteY1" fmla="*/ 2075053 h 2075054"/>
                <a:gd name="connsiteX2" fmla="*/ 4097277 w 4097277"/>
                <a:gd name="connsiteY2" fmla="*/ 0 h 2075054"/>
                <a:gd name="connsiteX3" fmla="*/ 1034476 w 4097277"/>
                <a:gd name="connsiteY3" fmla="*/ 0 h 2075054"/>
              </a:gdLst>
              <a:ahLst/>
              <a:cxnLst>
                <a:cxn ang="0">
                  <a:pos x="connsiteX0" y="connsiteY0"/>
                </a:cxn>
                <a:cxn ang="0">
                  <a:pos x="connsiteX1" y="connsiteY1"/>
                </a:cxn>
                <a:cxn ang="0">
                  <a:pos x="connsiteX2" y="connsiteY2"/>
                </a:cxn>
                <a:cxn ang="0">
                  <a:pos x="connsiteX3" y="connsiteY3"/>
                </a:cxn>
              </a:cxnLst>
              <a:rect l="l" t="t" r="r" b="b"/>
              <a:pathLst>
                <a:path w="4097277" h="2075054">
                  <a:moveTo>
                    <a:pt x="0" y="2075054"/>
                  </a:moveTo>
                  <a:lnTo>
                    <a:pt x="4097277" y="2075053"/>
                  </a:lnTo>
                  <a:lnTo>
                    <a:pt x="4097277" y="0"/>
                  </a:lnTo>
                  <a:lnTo>
                    <a:pt x="1034476" y="0"/>
                  </a:lnTo>
                  <a:close/>
                </a:path>
              </a:pathLst>
            </a:cu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4" name="Triangle 33">
              <a:extLst>
                <a:ext uri="{FF2B5EF4-FFF2-40B4-BE49-F238E27FC236}">
                  <a16:creationId xmlns:a16="http://schemas.microsoft.com/office/drawing/2014/main" id="{DBF2C834-B734-A900-62E5-1BF68F47A1C8}"/>
                </a:ext>
              </a:extLst>
            </p:cNvPr>
            <p:cNvSpPr/>
            <p:nvPr userDrawn="1"/>
          </p:nvSpPr>
          <p:spPr>
            <a:xfrm flipV="1">
              <a:off x="7592520" y="-704"/>
              <a:ext cx="4599482" cy="2309256"/>
            </a:xfrm>
            <a:prstGeom prst="triangle">
              <a:avLst>
                <a:gd name="adj" fmla="val 100000"/>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extBox 1">
            <a:hlinkClick r:id="rId2"/>
            <a:extLst>
              <a:ext uri="{FF2B5EF4-FFF2-40B4-BE49-F238E27FC236}">
                <a16:creationId xmlns:a16="http://schemas.microsoft.com/office/drawing/2014/main" id="{3E3EDDB8-8048-DCB0-BFEE-00018CC0ABFA}"/>
              </a:ext>
            </a:extLst>
          </p:cNvPr>
          <p:cNvSpPr txBox="1"/>
          <p:nvPr userDrawn="1"/>
        </p:nvSpPr>
        <p:spPr>
          <a:xfrm>
            <a:off x="10120277" y="6349250"/>
            <a:ext cx="2071723"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err="1">
                <a:solidFill>
                  <a:schemeClr val="tx1"/>
                </a:solidFill>
              </a:rPr>
              <a:t>AlignOrg.com</a:t>
            </a:r>
            <a:endParaRPr lang="en-US" sz="1400" dirty="0">
              <a:solidFill>
                <a:schemeClr val="tx1"/>
              </a:solidFill>
            </a:endParaRPr>
          </a:p>
        </p:txBody>
      </p:sp>
      <p:sp>
        <p:nvSpPr>
          <p:cNvPr id="3" name="TextBox 2">
            <a:extLst>
              <a:ext uri="{FF2B5EF4-FFF2-40B4-BE49-F238E27FC236}">
                <a16:creationId xmlns:a16="http://schemas.microsoft.com/office/drawing/2014/main" id="{B48C076B-ADA8-F790-74EC-0EC615242B35}"/>
              </a:ext>
            </a:extLst>
          </p:cNvPr>
          <p:cNvSpPr txBox="1"/>
          <p:nvPr userDrawn="1"/>
        </p:nvSpPr>
        <p:spPr>
          <a:xfrm>
            <a:off x="570641" y="3868440"/>
            <a:ext cx="4633876" cy="923330"/>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0" dirty="0">
                <a:solidFill>
                  <a:schemeClr val="tx1"/>
                </a:solidFill>
              </a:rPr>
              <a:t>Thank</a:t>
            </a:r>
            <a:r>
              <a:rPr lang="en-US" sz="6000" spc="-150" dirty="0">
                <a:solidFill>
                  <a:schemeClr val="tx1"/>
                </a:solidFill>
              </a:rPr>
              <a:t> </a:t>
            </a:r>
            <a:r>
              <a:rPr lang="en-US" sz="6000" dirty="0">
                <a:solidFill>
                  <a:schemeClr val="tx1"/>
                </a:solidFill>
              </a:rPr>
              <a:t>You</a:t>
            </a:r>
          </a:p>
        </p:txBody>
      </p:sp>
      <p:pic>
        <p:nvPicPr>
          <p:cNvPr id="4" name="Picture 3">
            <a:extLst>
              <a:ext uri="{FF2B5EF4-FFF2-40B4-BE49-F238E27FC236}">
                <a16:creationId xmlns:a16="http://schemas.microsoft.com/office/drawing/2014/main" id="{D9832A34-558B-7D05-F484-3DAF3F5DBDAC}"/>
              </a:ext>
            </a:extLst>
          </p:cNvPr>
          <p:cNvPicPr>
            <a:picLocks noChangeAspect="1"/>
          </p:cNvPicPr>
          <p:nvPr userDrawn="1"/>
        </p:nvPicPr>
        <p:blipFill>
          <a:blip r:embed="rId3"/>
          <a:srcRect/>
          <a:stretch/>
        </p:blipFill>
        <p:spPr>
          <a:xfrm>
            <a:off x="560328" y="370975"/>
            <a:ext cx="1501083" cy="387076"/>
          </a:xfrm>
          <a:prstGeom prst="rect">
            <a:avLst/>
          </a:prstGeom>
        </p:spPr>
      </p:pic>
    </p:spTree>
    <p:extLst>
      <p:ext uri="{BB962C8B-B14F-4D97-AF65-F5344CB8AC3E}">
        <p14:creationId xmlns:p14="http://schemas.microsoft.com/office/powerpoint/2010/main" val="21456764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ver B">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B3A5C693-0A8E-392A-2606-62E5C1DD99E6}"/>
              </a:ext>
            </a:extLst>
          </p:cNvPr>
          <p:cNvSpPr/>
          <p:nvPr userDrawn="1"/>
        </p:nvSpPr>
        <p:spPr>
          <a:xfrm>
            <a:off x="0" y="-6875"/>
            <a:ext cx="12192000" cy="6864875"/>
          </a:xfrm>
          <a:custGeom>
            <a:avLst/>
            <a:gdLst>
              <a:gd name="connsiteX0" fmla="*/ 9178366 w 12192000"/>
              <a:gd name="connsiteY0" fmla="*/ 0 h 6864875"/>
              <a:gd name="connsiteX1" fmla="*/ 12192000 w 12192000"/>
              <a:gd name="connsiteY1" fmla="*/ 0 h 6864875"/>
              <a:gd name="connsiteX2" fmla="*/ 12192000 w 12192000"/>
              <a:gd name="connsiteY2" fmla="*/ 6864875 h 6864875"/>
              <a:gd name="connsiteX3" fmla="*/ 0 w 12192000"/>
              <a:gd name="connsiteY3" fmla="*/ 6864875 h 6864875"/>
              <a:gd name="connsiteX4" fmla="*/ 0 w 12192000"/>
              <a:gd name="connsiteY4" fmla="*/ 3630097 h 6864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64875">
                <a:moveTo>
                  <a:pt x="9178366" y="0"/>
                </a:moveTo>
                <a:lnTo>
                  <a:pt x="12192000" y="0"/>
                </a:lnTo>
                <a:lnTo>
                  <a:pt x="12192000" y="6864875"/>
                </a:lnTo>
                <a:lnTo>
                  <a:pt x="0" y="6864875"/>
                </a:lnTo>
                <a:lnTo>
                  <a:pt x="0" y="3630097"/>
                </a:lnTo>
                <a:close/>
              </a:path>
            </a:pathLst>
          </a:custGeom>
          <a:gradFill>
            <a:gsLst>
              <a:gs pos="100000">
                <a:schemeClr val="bg2">
                  <a:lumMod val="25000"/>
                </a:schemeClr>
              </a:gs>
              <a:gs pos="0">
                <a:schemeClr val="tx2">
                  <a:lumMod val="75000"/>
                </a:schemeClr>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itle Placeholder 1">
            <a:extLst>
              <a:ext uri="{FF2B5EF4-FFF2-40B4-BE49-F238E27FC236}">
                <a16:creationId xmlns:a16="http://schemas.microsoft.com/office/drawing/2014/main" id="{628EFC89-083B-827F-6F0F-8AA6B155E7ED}"/>
              </a:ext>
            </a:extLst>
          </p:cNvPr>
          <p:cNvSpPr>
            <a:spLocks noGrp="1"/>
          </p:cNvSpPr>
          <p:nvPr userDrawn="1">
            <p:ph type="title" hasCustomPrompt="1"/>
          </p:nvPr>
        </p:nvSpPr>
        <p:spPr>
          <a:xfrm>
            <a:off x="560290" y="3196273"/>
            <a:ext cx="9296152" cy="1308974"/>
          </a:xfrm>
          <a:prstGeom prst="rect">
            <a:avLst/>
          </a:prstGeom>
        </p:spPr>
        <p:txBody>
          <a:bodyPr vert="horz" lIns="0" tIns="0" rIns="0" bIns="0" rtlCol="0" anchor="b">
            <a:noAutofit/>
          </a:bodyPr>
          <a:lstStyle>
            <a:lvl1pPr>
              <a:defRPr sz="4800">
                <a:solidFill>
                  <a:schemeClr val="bg1"/>
                </a:solidFill>
                <a:latin typeface="+mj-lt"/>
              </a:defRPr>
            </a:lvl1pPr>
          </a:lstStyle>
          <a:p>
            <a:r>
              <a:rPr lang="en-US" dirty="0"/>
              <a:t>Meeting Title Here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78611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solidFill>
                  <a:schemeClr val="bg2"/>
                </a:solidFill>
              </a:rPr>
              <a:t>Differentiation By Design ®</a:t>
            </a:r>
          </a:p>
        </p:txBody>
      </p:sp>
      <p:sp>
        <p:nvSpPr>
          <p:cNvPr id="11" name="Text Placeholder 10">
            <a:extLst>
              <a:ext uri="{FF2B5EF4-FFF2-40B4-BE49-F238E27FC236}">
                <a16:creationId xmlns:a16="http://schemas.microsoft.com/office/drawing/2014/main" id="{5712B74D-ACC3-26E6-D64A-AFDD7B47B93B}"/>
              </a:ext>
            </a:extLst>
          </p:cNvPr>
          <p:cNvSpPr>
            <a:spLocks noGrp="1"/>
          </p:cNvSpPr>
          <p:nvPr userDrawn="1">
            <p:ph type="body" sz="quarter" idx="10" hasCustomPrompt="1"/>
          </p:nvPr>
        </p:nvSpPr>
        <p:spPr>
          <a:xfrm>
            <a:off x="578375" y="5367415"/>
            <a:ext cx="4596063" cy="497118"/>
          </a:xfrm>
        </p:spPr>
        <p:txBody>
          <a:bodyPr/>
          <a:lstStyle>
            <a:lvl1pPr>
              <a:spcBef>
                <a:spcPts val="0"/>
              </a:spcBef>
              <a:spcAft>
                <a:spcPts val="200"/>
              </a:spcAft>
              <a:defRPr sz="1100">
                <a:solidFill>
                  <a:schemeClr val="bg1"/>
                </a:solidFill>
              </a:defRPr>
            </a:lvl1pPr>
            <a:lvl2pPr>
              <a:spcBef>
                <a:spcPts val="0"/>
              </a:spcBef>
              <a:spcAft>
                <a:spcPts val="200"/>
              </a:spcAft>
              <a:defRPr sz="1000">
                <a:solidFill>
                  <a:schemeClr val="bg1"/>
                </a:solidFill>
              </a:defRPr>
            </a:lvl2pPr>
          </a:lstStyle>
          <a:p>
            <a:pPr lvl="0"/>
            <a:r>
              <a:rPr lang="en-US" dirty="0"/>
              <a:t>Presenter or Team Name</a:t>
            </a:r>
          </a:p>
        </p:txBody>
      </p:sp>
      <p:sp>
        <p:nvSpPr>
          <p:cNvPr id="5" name="TextBox 4">
            <a:extLst>
              <a:ext uri="{FF2B5EF4-FFF2-40B4-BE49-F238E27FC236}">
                <a16:creationId xmlns:a16="http://schemas.microsoft.com/office/drawing/2014/main" id="{7C87C12B-B823-57DC-C00D-0408C16BAB67}"/>
              </a:ext>
            </a:extLst>
          </p:cNvPr>
          <p:cNvSpPr txBox="1"/>
          <p:nvPr userDrawn="1"/>
        </p:nvSpPr>
        <p:spPr>
          <a:xfrm>
            <a:off x="571500" y="6438275"/>
            <a:ext cx="7685902"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bg2"/>
                </a:solidFill>
              </a:rPr>
              <a:t>© 2025 </a:t>
            </a:r>
            <a:r>
              <a:rPr lang="en-US" sz="700" dirty="0" err="1">
                <a:solidFill>
                  <a:schemeClr val="bg2"/>
                </a:solidFill>
              </a:rPr>
              <a:t>AlignOrg</a:t>
            </a:r>
            <a:r>
              <a:rPr lang="en-US" sz="700" dirty="0">
                <a:solidFill>
                  <a:schemeClr val="bg2"/>
                </a:solidFill>
              </a:rPr>
              <a:t> Solutions. All rights reserved. This content should not be shared, reproduced, or transmitted to anyone without permission from </a:t>
            </a:r>
            <a:r>
              <a:rPr lang="en-US" sz="700" dirty="0" err="1">
                <a:solidFill>
                  <a:schemeClr val="bg2"/>
                </a:solidFill>
              </a:rPr>
              <a:t>AlignOrg</a:t>
            </a:r>
            <a:r>
              <a:rPr lang="en-US" sz="700" dirty="0">
                <a:solidFill>
                  <a:schemeClr val="bg2"/>
                </a:solidFill>
              </a:rPr>
              <a:t> Solutions.</a:t>
            </a:r>
          </a:p>
        </p:txBody>
      </p:sp>
      <p:sp>
        <p:nvSpPr>
          <p:cNvPr id="46" name="Text Placeholder 45">
            <a:extLst>
              <a:ext uri="{FF2B5EF4-FFF2-40B4-BE49-F238E27FC236}">
                <a16:creationId xmlns:a16="http://schemas.microsoft.com/office/drawing/2014/main" id="{72A3A1CD-EC70-458F-C40D-2D85814A145D}"/>
              </a:ext>
            </a:extLst>
          </p:cNvPr>
          <p:cNvSpPr>
            <a:spLocks noGrp="1"/>
          </p:cNvSpPr>
          <p:nvPr>
            <p:ph type="body" sz="quarter" idx="11" hasCustomPrompt="1"/>
          </p:nvPr>
        </p:nvSpPr>
        <p:spPr>
          <a:xfrm>
            <a:off x="580915" y="4538742"/>
            <a:ext cx="9296152" cy="617538"/>
          </a:xfrm>
        </p:spPr>
        <p:txBody>
          <a:bodyPr/>
          <a:lstStyle>
            <a:lvl1pPr>
              <a:defRPr sz="2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Meeting Subtitle if needed</a:t>
            </a:r>
          </a:p>
        </p:txBody>
      </p:sp>
      <p:pic>
        <p:nvPicPr>
          <p:cNvPr id="12" name="Picture 11" descr="A group of cubes in different colors&#10;&#10;Description automatically generated">
            <a:extLst>
              <a:ext uri="{FF2B5EF4-FFF2-40B4-BE49-F238E27FC236}">
                <a16:creationId xmlns:a16="http://schemas.microsoft.com/office/drawing/2014/main" id="{00F40789-746F-D54E-23A7-655DA2934C61}"/>
              </a:ext>
            </a:extLst>
          </p:cNvPr>
          <p:cNvPicPr>
            <a:picLocks noChangeAspect="1"/>
          </p:cNvPicPr>
          <p:nvPr userDrawn="1"/>
        </p:nvPicPr>
        <p:blipFill>
          <a:blip r:embed="rId2" cstate="screen">
            <a:alphaModFix/>
            <a:extLst>
              <a:ext uri="{28A0092B-C50C-407E-A947-70E740481C1C}">
                <a14:useLocalDpi xmlns:a14="http://schemas.microsoft.com/office/drawing/2010/main"/>
              </a:ext>
            </a:extLst>
          </a:blip>
          <a:srcRect t="1829"/>
          <a:stretch/>
        </p:blipFill>
        <p:spPr>
          <a:xfrm>
            <a:off x="7682228" y="-6875"/>
            <a:ext cx="4509772" cy="6468256"/>
          </a:xfrm>
          <a:prstGeom prst="rect">
            <a:avLst/>
          </a:prstGeom>
        </p:spPr>
      </p:pic>
      <p:pic>
        <p:nvPicPr>
          <p:cNvPr id="2" name="Picture 1">
            <a:extLst>
              <a:ext uri="{FF2B5EF4-FFF2-40B4-BE49-F238E27FC236}">
                <a16:creationId xmlns:a16="http://schemas.microsoft.com/office/drawing/2014/main" id="{B7D1D84A-8F93-FB15-6859-4FDD307E15F2}"/>
              </a:ext>
            </a:extLst>
          </p:cNvPr>
          <p:cNvPicPr>
            <a:picLocks noChangeAspect="1"/>
          </p:cNvPicPr>
          <p:nvPr userDrawn="1"/>
        </p:nvPicPr>
        <p:blipFill>
          <a:blip r:embed="rId3"/>
          <a:srcRect/>
          <a:stretch/>
        </p:blipFill>
        <p:spPr>
          <a:xfrm>
            <a:off x="560328" y="370975"/>
            <a:ext cx="1501083" cy="387076"/>
          </a:xfrm>
          <a:prstGeom prst="rect">
            <a:avLst/>
          </a:prstGeom>
        </p:spPr>
      </p:pic>
    </p:spTree>
    <p:extLst>
      <p:ext uri="{BB962C8B-B14F-4D97-AF65-F5344CB8AC3E}">
        <p14:creationId xmlns:p14="http://schemas.microsoft.com/office/powerpoint/2010/main" val="8041039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ver B with partner logo">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4FEE8946-DA4C-DA4F-559A-B77D36475C7C}"/>
              </a:ext>
            </a:extLst>
          </p:cNvPr>
          <p:cNvSpPr/>
          <p:nvPr userDrawn="1"/>
        </p:nvSpPr>
        <p:spPr>
          <a:xfrm>
            <a:off x="0" y="-6875"/>
            <a:ext cx="12192000" cy="6864875"/>
          </a:xfrm>
          <a:custGeom>
            <a:avLst/>
            <a:gdLst>
              <a:gd name="connsiteX0" fmla="*/ 9178366 w 12192000"/>
              <a:gd name="connsiteY0" fmla="*/ 0 h 6864875"/>
              <a:gd name="connsiteX1" fmla="*/ 12192000 w 12192000"/>
              <a:gd name="connsiteY1" fmla="*/ 0 h 6864875"/>
              <a:gd name="connsiteX2" fmla="*/ 12192000 w 12192000"/>
              <a:gd name="connsiteY2" fmla="*/ 6864875 h 6864875"/>
              <a:gd name="connsiteX3" fmla="*/ 0 w 12192000"/>
              <a:gd name="connsiteY3" fmla="*/ 6864875 h 6864875"/>
              <a:gd name="connsiteX4" fmla="*/ 0 w 12192000"/>
              <a:gd name="connsiteY4" fmla="*/ 3630097 h 6864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64875">
                <a:moveTo>
                  <a:pt x="9178366" y="0"/>
                </a:moveTo>
                <a:lnTo>
                  <a:pt x="12192000" y="0"/>
                </a:lnTo>
                <a:lnTo>
                  <a:pt x="12192000" y="6864875"/>
                </a:lnTo>
                <a:lnTo>
                  <a:pt x="0" y="6864875"/>
                </a:lnTo>
                <a:lnTo>
                  <a:pt x="0" y="3630097"/>
                </a:lnTo>
                <a:close/>
              </a:path>
            </a:pathLst>
          </a:custGeom>
          <a:gradFill>
            <a:gsLst>
              <a:gs pos="100000">
                <a:schemeClr val="bg2">
                  <a:lumMod val="25000"/>
                </a:schemeClr>
              </a:gs>
              <a:gs pos="0">
                <a:schemeClr val="tx2">
                  <a:lumMod val="75000"/>
                </a:schemeClr>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6" name="Picture 5" descr="A group of cubes in different colors&#10;&#10;Description automatically generated">
            <a:extLst>
              <a:ext uri="{FF2B5EF4-FFF2-40B4-BE49-F238E27FC236}">
                <a16:creationId xmlns:a16="http://schemas.microsoft.com/office/drawing/2014/main" id="{76BC3F83-A304-AA1C-01C7-E7C601BA37C9}"/>
              </a:ext>
            </a:extLst>
          </p:cNvPr>
          <p:cNvPicPr>
            <a:picLocks noChangeAspect="1"/>
          </p:cNvPicPr>
          <p:nvPr userDrawn="1"/>
        </p:nvPicPr>
        <p:blipFill>
          <a:blip r:embed="rId2" cstate="screen">
            <a:alphaModFix/>
            <a:extLst>
              <a:ext uri="{28A0092B-C50C-407E-A947-70E740481C1C}">
                <a14:useLocalDpi xmlns:a14="http://schemas.microsoft.com/office/drawing/2010/main"/>
              </a:ext>
            </a:extLst>
          </a:blip>
          <a:srcRect t="1829"/>
          <a:stretch/>
        </p:blipFill>
        <p:spPr>
          <a:xfrm>
            <a:off x="7682228" y="-6875"/>
            <a:ext cx="4509772" cy="6468256"/>
          </a:xfrm>
          <a:prstGeom prst="rect">
            <a:avLst/>
          </a:prstGeom>
        </p:spPr>
      </p:pic>
      <p:sp>
        <p:nvSpPr>
          <p:cNvPr id="4" name="Title Placeholder 1">
            <a:extLst>
              <a:ext uri="{FF2B5EF4-FFF2-40B4-BE49-F238E27FC236}">
                <a16:creationId xmlns:a16="http://schemas.microsoft.com/office/drawing/2014/main" id="{628EFC89-083B-827F-6F0F-8AA6B155E7ED}"/>
              </a:ext>
            </a:extLst>
          </p:cNvPr>
          <p:cNvSpPr>
            <a:spLocks noGrp="1"/>
          </p:cNvSpPr>
          <p:nvPr userDrawn="1">
            <p:ph type="title" hasCustomPrompt="1"/>
          </p:nvPr>
        </p:nvSpPr>
        <p:spPr>
          <a:xfrm>
            <a:off x="560290" y="3196273"/>
            <a:ext cx="9296152" cy="1308974"/>
          </a:xfrm>
          <a:prstGeom prst="rect">
            <a:avLst/>
          </a:prstGeom>
        </p:spPr>
        <p:txBody>
          <a:bodyPr vert="horz" lIns="0" tIns="0" rIns="0" bIns="0" rtlCol="0" anchor="b">
            <a:noAutofit/>
          </a:bodyPr>
          <a:lstStyle>
            <a:lvl1pPr>
              <a:defRPr sz="4800">
                <a:solidFill>
                  <a:schemeClr val="bg1"/>
                </a:solidFill>
                <a:latin typeface="+mj-lt"/>
              </a:defRPr>
            </a:lvl1pPr>
          </a:lstStyle>
          <a:p>
            <a:r>
              <a:rPr lang="en-US" dirty="0"/>
              <a:t>Meeting Title Here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78611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solidFill>
                  <a:schemeClr val="bg2"/>
                </a:solidFill>
              </a:rPr>
              <a:t>Differentiation By Design ®</a:t>
            </a:r>
          </a:p>
        </p:txBody>
      </p:sp>
      <p:sp>
        <p:nvSpPr>
          <p:cNvPr id="11" name="Text Placeholder 10">
            <a:extLst>
              <a:ext uri="{FF2B5EF4-FFF2-40B4-BE49-F238E27FC236}">
                <a16:creationId xmlns:a16="http://schemas.microsoft.com/office/drawing/2014/main" id="{5712B74D-ACC3-26E6-D64A-AFDD7B47B93B}"/>
              </a:ext>
            </a:extLst>
          </p:cNvPr>
          <p:cNvSpPr>
            <a:spLocks noGrp="1"/>
          </p:cNvSpPr>
          <p:nvPr userDrawn="1">
            <p:ph type="body" sz="quarter" idx="10" hasCustomPrompt="1"/>
          </p:nvPr>
        </p:nvSpPr>
        <p:spPr>
          <a:xfrm>
            <a:off x="578375" y="5367415"/>
            <a:ext cx="4596063" cy="497118"/>
          </a:xfrm>
        </p:spPr>
        <p:txBody>
          <a:bodyPr/>
          <a:lstStyle>
            <a:lvl1pPr>
              <a:spcBef>
                <a:spcPts val="0"/>
              </a:spcBef>
              <a:spcAft>
                <a:spcPts val="200"/>
              </a:spcAft>
              <a:defRPr sz="1100">
                <a:solidFill>
                  <a:schemeClr val="bg1"/>
                </a:solidFill>
              </a:defRPr>
            </a:lvl1pPr>
            <a:lvl2pPr>
              <a:spcBef>
                <a:spcPts val="0"/>
              </a:spcBef>
              <a:spcAft>
                <a:spcPts val="200"/>
              </a:spcAft>
              <a:defRPr sz="1000">
                <a:solidFill>
                  <a:schemeClr val="bg1"/>
                </a:solidFill>
              </a:defRPr>
            </a:lvl2pPr>
          </a:lstStyle>
          <a:p>
            <a:pPr lvl="0"/>
            <a:r>
              <a:rPr lang="en-US" dirty="0"/>
              <a:t>Presenter or Team Name</a:t>
            </a:r>
          </a:p>
        </p:txBody>
      </p:sp>
      <p:sp>
        <p:nvSpPr>
          <p:cNvPr id="5" name="TextBox 4">
            <a:extLst>
              <a:ext uri="{FF2B5EF4-FFF2-40B4-BE49-F238E27FC236}">
                <a16:creationId xmlns:a16="http://schemas.microsoft.com/office/drawing/2014/main" id="{7C87C12B-B823-57DC-C00D-0408C16BAB67}"/>
              </a:ext>
            </a:extLst>
          </p:cNvPr>
          <p:cNvSpPr txBox="1"/>
          <p:nvPr userDrawn="1"/>
        </p:nvSpPr>
        <p:spPr>
          <a:xfrm>
            <a:off x="571500" y="6438275"/>
            <a:ext cx="7685902"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bg2"/>
                </a:solidFill>
              </a:rPr>
              <a:t>© 2025 </a:t>
            </a:r>
            <a:r>
              <a:rPr lang="en-US" sz="700" dirty="0" err="1">
                <a:solidFill>
                  <a:schemeClr val="bg2"/>
                </a:solidFill>
              </a:rPr>
              <a:t>AlignOrg</a:t>
            </a:r>
            <a:r>
              <a:rPr lang="en-US" sz="700" dirty="0">
                <a:solidFill>
                  <a:schemeClr val="bg2"/>
                </a:solidFill>
              </a:rPr>
              <a:t> Solutions. All rights reserved. This content should not be shared, reproduced, or transmitted to anyone without permission from </a:t>
            </a:r>
            <a:r>
              <a:rPr lang="en-US" sz="700" dirty="0" err="1">
                <a:solidFill>
                  <a:schemeClr val="bg2"/>
                </a:solidFill>
              </a:rPr>
              <a:t>AlignOrg</a:t>
            </a:r>
            <a:r>
              <a:rPr lang="en-US" sz="700" dirty="0">
                <a:solidFill>
                  <a:schemeClr val="bg2"/>
                </a:solidFill>
              </a:rPr>
              <a:t> Solutions.</a:t>
            </a:r>
          </a:p>
        </p:txBody>
      </p:sp>
      <p:sp>
        <p:nvSpPr>
          <p:cNvPr id="46" name="Text Placeholder 45">
            <a:extLst>
              <a:ext uri="{FF2B5EF4-FFF2-40B4-BE49-F238E27FC236}">
                <a16:creationId xmlns:a16="http://schemas.microsoft.com/office/drawing/2014/main" id="{72A3A1CD-EC70-458F-C40D-2D85814A145D}"/>
              </a:ext>
            </a:extLst>
          </p:cNvPr>
          <p:cNvSpPr>
            <a:spLocks noGrp="1"/>
          </p:cNvSpPr>
          <p:nvPr>
            <p:ph type="body" sz="quarter" idx="11" hasCustomPrompt="1"/>
          </p:nvPr>
        </p:nvSpPr>
        <p:spPr>
          <a:xfrm>
            <a:off x="580915" y="4538742"/>
            <a:ext cx="9296152" cy="617538"/>
          </a:xfrm>
        </p:spPr>
        <p:txBody>
          <a:bodyPr/>
          <a:lstStyle>
            <a:lvl1pPr>
              <a:defRPr sz="2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Meeting Subtitle if needed</a:t>
            </a:r>
          </a:p>
        </p:txBody>
      </p:sp>
      <p:sp>
        <p:nvSpPr>
          <p:cNvPr id="48" name="Picture Placeholder 47">
            <a:extLst>
              <a:ext uri="{FF2B5EF4-FFF2-40B4-BE49-F238E27FC236}">
                <a16:creationId xmlns:a16="http://schemas.microsoft.com/office/drawing/2014/main" id="{7A2C6998-20E7-9FE7-945E-7F09931C09C2}"/>
              </a:ext>
            </a:extLst>
          </p:cNvPr>
          <p:cNvSpPr>
            <a:spLocks noGrp="1"/>
          </p:cNvSpPr>
          <p:nvPr>
            <p:ph type="pic" sz="quarter" idx="12" hasCustomPrompt="1"/>
          </p:nvPr>
        </p:nvSpPr>
        <p:spPr>
          <a:xfrm>
            <a:off x="2817825" y="372781"/>
            <a:ext cx="1643026" cy="390167"/>
          </a:xfrm>
          <a:solidFill>
            <a:schemeClr val="bg2">
              <a:alpha val="50251"/>
            </a:schemeClr>
          </a:solidFill>
        </p:spPr>
        <p:txBody>
          <a:bodyPr anchor="ctr"/>
          <a:lstStyle>
            <a:lvl1pPr algn="ctr">
              <a:defRPr sz="700" b="0"/>
            </a:lvl1pPr>
          </a:lstStyle>
          <a:p>
            <a:r>
              <a:rPr lang="en-US" dirty="0"/>
              <a:t>Insert partner logo here;</a:t>
            </a:r>
            <a:br>
              <a:rPr lang="en-US" dirty="0"/>
            </a:br>
            <a:r>
              <a:rPr lang="en-US" dirty="0"/>
              <a:t>remove background fill</a:t>
            </a:r>
          </a:p>
        </p:txBody>
      </p:sp>
      <p:cxnSp>
        <p:nvCxnSpPr>
          <p:cNvPr id="50" name="Straight Connector 49">
            <a:extLst>
              <a:ext uri="{FF2B5EF4-FFF2-40B4-BE49-F238E27FC236}">
                <a16:creationId xmlns:a16="http://schemas.microsoft.com/office/drawing/2014/main" id="{42A80514-35B8-CF09-C6D5-192C89672936}"/>
              </a:ext>
            </a:extLst>
          </p:cNvPr>
          <p:cNvCxnSpPr/>
          <p:nvPr userDrawn="1"/>
        </p:nvCxnSpPr>
        <p:spPr>
          <a:xfrm>
            <a:off x="2460172" y="336686"/>
            <a:ext cx="0" cy="467513"/>
          </a:xfrm>
          <a:prstGeom prst="line">
            <a:avLst/>
          </a:prstGeom>
          <a:ln>
            <a:solidFill>
              <a:schemeClr val="tx2">
                <a:lumMod val="20000"/>
                <a:lumOff val="80000"/>
              </a:schemeClr>
            </a:solidFill>
          </a:ln>
        </p:spPr>
        <p:style>
          <a:lnRef idx="2">
            <a:schemeClr val="accent1"/>
          </a:lnRef>
          <a:fillRef idx="0">
            <a:schemeClr val="accent1"/>
          </a:fillRef>
          <a:effectRef idx="1">
            <a:schemeClr val="accent1"/>
          </a:effectRef>
          <a:fontRef idx="minor">
            <a:schemeClr val="tx1"/>
          </a:fontRef>
        </p:style>
      </p:cxnSp>
      <p:pic>
        <p:nvPicPr>
          <p:cNvPr id="2" name="Picture 1">
            <a:extLst>
              <a:ext uri="{FF2B5EF4-FFF2-40B4-BE49-F238E27FC236}">
                <a16:creationId xmlns:a16="http://schemas.microsoft.com/office/drawing/2014/main" id="{51D1749A-D0E4-4338-81DC-43732D19CAD2}"/>
              </a:ext>
            </a:extLst>
          </p:cNvPr>
          <p:cNvPicPr>
            <a:picLocks noChangeAspect="1"/>
          </p:cNvPicPr>
          <p:nvPr userDrawn="1"/>
        </p:nvPicPr>
        <p:blipFill>
          <a:blip r:embed="rId3"/>
          <a:srcRect/>
          <a:stretch/>
        </p:blipFill>
        <p:spPr>
          <a:xfrm>
            <a:off x="560328" y="370975"/>
            <a:ext cx="1501083" cy="387076"/>
          </a:xfrm>
          <a:prstGeom prst="rect">
            <a:avLst/>
          </a:prstGeom>
        </p:spPr>
      </p:pic>
    </p:spTree>
    <p:extLst>
      <p:ext uri="{BB962C8B-B14F-4D97-AF65-F5344CB8AC3E}">
        <p14:creationId xmlns:p14="http://schemas.microsoft.com/office/powerpoint/2010/main" val="9358034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ank You B">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2B2E3694-DEBC-BC4D-BA90-FA8E49416001}"/>
              </a:ext>
            </a:extLst>
          </p:cNvPr>
          <p:cNvSpPr/>
          <p:nvPr userDrawn="1"/>
        </p:nvSpPr>
        <p:spPr>
          <a:xfrm>
            <a:off x="0" y="-6875"/>
            <a:ext cx="12192000" cy="6864875"/>
          </a:xfrm>
          <a:custGeom>
            <a:avLst/>
            <a:gdLst>
              <a:gd name="connsiteX0" fmla="*/ 9178366 w 12192000"/>
              <a:gd name="connsiteY0" fmla="*/ 0 h 6864875"/>
              <a:gd name="connsiteX1" fmla="*/ 12192000 w 12192000"/>
              <a:gd name="connsiteY1" fmla="*/ 0 h 6864875"/>
              <a:gd name="connsiteX2" fmla="*/ 12192000 w 12192000"/>
              <a:gd name="connsiteY2" fmla="*/ 6864875 h 6864875"/>
              <a:gd name="connsiteX3" fmla="*/ 0 w 12192000"/>
              <a:gd name="connsiteY3" fmla="*/ 6864875 h 6864875"/>
              <a:gd name="connsiteX4" fmla="*/ 0 w 12192000"/>
              <a:gd name="connsiteY4" fmla="*/ 3630097 h 6864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64875">
                <a:moveTo>
                  <a:pt x="9178366" y="0"/>
                </a:moveTo>
                <a:lnTo>
                  <a:pt x="12192000" y="0"/>
                </a:lnTo>
                <a:lnTo>
                  <a:pt x="12192000" y="6864875"/>
                </a:lnTo>
                <a:lnTo>
                  <a:pt x="0" y="6864875"/>
                </a:lnTo>
                <a:lnTo>
                  <a:pt x="0" y="3630097"/>
                </a:lnTo>
                <a:close/>
              </a:path>
            </a:pathLst>
          </a:custGeom>
          <a:gradFill>
            <a:gsLst>
              <a:gs pos="100000">
                <a:schemeClr val="bg2">
                  <a:lumMod val="25000"/>
                </a:schemeClr>
              </a:gs>
              <a:gs pos="0">
                <a:schemeClr val="tx2">
                  <a:lumMod val="75000"/>
                </a:schemeClr>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6" name="Picture 5" descr="A group of cubes in different colors&#10;&#10;Description automatically generated">
            <a:extLst>
              <a:ext uri="{FF2B5EF4-FFF2-40B4-BE49-F238E27FC236}">
                <a16:creationId xmlns:a16="http://schemas.microsoft.com/office/drawing/2014/main" id="{D3ADDE5D-F941-6EC1-9C38-2309E9F711E5}"/>
              </a:ext>
            </a:extLst>
          </p:cNvPr>
          <p:cNvPicPr>
            <a:picLocks noChangeAspect="1"/>
          </p:cNvPicPr>
          <p:nvPr userDrawn="1"/>
        </p:nvPicPr>
        <p:blipFill>
          <a:blip r:embed="rId2" cstate="screen">
            <a:alphaModFix/>
            <a:extLst>
              <a:ext uri="{28A0092B-C50C-407E-A947-70E740481C1C}">
                <a14:useLocalDpi xmlns:a14="http://schemas.microsoft.com/office/drawing/2010/main"/>
              </a:ext>
            </a:extLst>
          </a:blip>
          <a:srcRect t="1829"/>
          <a:stretch/>
        </p:blipFill>
        <p:spPr>
          <a:xfrm>
            <a:off x="7682228" y="-6875"/>
            <a:ext cx="4509772" cy="6468256"/>
          </a:xfrm>
          <a:prstGeom prst="rect">
            <a:avLst/>
          </a:prstGeom>
        </p:spPr>
      </p:pic>
      <p:sp>
        <p:nvSpPr>
          <p:cNvPr id="2" name="TextBox 1">
            <a:hlinkClick r:id="rId3"/>
            <a:extLst>
              <a:ext uri="{FF2B5EF4-FFF2-40B4-BE49-F238E27FC236}">
                <a16:creationId xmlns:a16="http://schemas.microsoft.com/office/drawing/2014/main" id="{3E3EDDB8-8048-DCB0-BFEE-00018CC0ABFA}"/>
              </a:ext>
            </a:extLst>
          </p:cNvPr>
          <p:cNvSpPr txBox="1"/>
          <p:nvPr userDrawn="1"/>
        </p:nvSpPr>
        <p:spPr>
          <a:xfrm>
            <a:off x="10120277" y="6349250"/>
            <a:ext cx="2071723"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err="1">
                <a:solidFill>
                  <a:schemeClr val="bg1"/>
                </a:solidFill>
              </a:rPr>
              <a:t>AlignOrg.com</a:t>
            </a:r>
            <a:endParaRPr lang="en-US" sz="1400" dirty="0">
              <a:solidFill>
                <a:schemeClr val="bg1"/>
              </a:solidFill>
            </a:endParaRPr>
          </a:p>
        </p:txBody>
      </p:sp>
      <p:sp>
        <p:nvSpPr>
          <p:cNvPr id="3" name="TextBox 2">
            <a:extLst>
              <a:ext uri="{FF2B5EF4-FFF2-40B4-BE49-F238E27FC236}">
                <a16:creationId xmlns:a16="http://schemas.microsoft.com/office/drawing/2014/main" id="{B48C076B-ADA8-F790-74EC-0EC615242B35}"/>
              </a:ext>
            </a:extLst>
          </p:cNvPr>
          <p:cNvSpPr txBox="1"/>
          <p:nvPr userDrawn="1"/>
        </p:nvSpPr>
        <p:spPr>
          <a:xfrm>
            <a:off x="570641" y="3950940"/>
            <a:ext cx="4633876" cy="923330"/>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0" dirty="0">
                <a:solidFill>
                  <a:schemeClr val="bg1"/>
                </a:solidFill>
              </a:rPr>
              <a:t>Thank</a:t>
            </a:r>
            <a:r>
              <a:rPr lang="en-US" sz="6000" spc="-150" dirty="0">
                <a:solidFill>
                  <a:schemeClr val="bg1"/>
                </a:solidFill>
              </a:rPr>
              <a:t> </a:t>
            </a:r>
            <a:r>
              <a:rPr lang="en-US" sz="6000" dirty="0">
                <a:solidFill>
                  <a:schemeClr val="bg1"/>
                </a:solidFill>
              </a:rPr>
              <a:t>You</a:t>
            </a:r>
          </a:p>
        </p:txBody>
      </p:sp>
      <p:pic>
        <p:nvPicPr>
          <p:cNvPr id="4" name="Picture 3">
            <a:extLst>
              <a:ext uri="{FF2B5EF4-FFF2-40B4-BE49-F238E27FC236}">
                <a16:creationId xmlns:a16="http://schemas.microsoft.com/office/drawing/2014/main" id="{981BCD30-CA65-7483-FB60-C9E6D8D49363}"/>
              </a:ext>
            </a:extLst>
          </p:cNvPr>
          <p:cNvPicPr>
            <a:picLocks noChangeAspect="1"/>
          </p:cNvPicPr>
          <p:nvPr userDrawn="1"/>
        </p:nvPicPr>
        <p:blipFill>
          <a:blip r:embed="rId4"/>
          <a:srcRect/>
          <a:stretch/>
        </p:blipFill>
        <p:spPr>
          <a:xfrm>
            <a:off x="560328" y="370975"/>
            <a:ext cx="1501083" cy="387076"/>
          </a:xfrm>
          <a:prstGeom prst="rect">
            <a:avLst/>
          </a:prstGeom>
        </p:spPr>
      </p:pic>
    </p:spTree>
    <p:extLst>
      <p:ext uri="{BB962C8B-B14F-4D97-AF65-F5344CB8AC3E}">
        <p14:creationId xmlns:p14="http://schemas.microsoft.com/office/powerpoint/2010/main" val="27356666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Subtitle Only">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B2B0C47-9AE1-D1F7-504E-A42EC0AF2EBA}"/>
              </a:ext>
            </a:extLst>
          </p:cNvPr>
          <p:cNvSpPr>
            <a:spLocks noGrp="1"/>
          </p:cNvSpPr>
          <p:nvPr>
            <p:ph type="title"/>
          </p:nvPr>
        </p:nvSpPr>
        <p:spPr>
          <a:xfrm>
            <a:off x="878840" y="258580"/>
            <a:ext cx="10665460" cy="427220"/>
          </a:xfrm>
        </p:spPr>
        <p:txBody>
          <a:bodyPr/>
          <a:lstStyle/>
          <a:p>
            <a:r>
              <a:rPr lang="en-US"/>
              <a:t>Click to edit Master title style</a:t>
            </a:r>
            <a:endParaRPr lang="en-US" dirty="0"/>
          </a:p>
        </p:txBody>
      </p:sp>
      <p:grpSp>
        <p:nvGrpSpPr>
          <p:cNvPr id="2" name="Group 1">
            <a:extLst>
              <a:ext uri="{FF2B5EF4-FFF2-40B4-BE49-F238E27FC236}">
                <a16:creationId xmlns:a16="http://schemas.microsoft.com/office/drawing/2014/main" id="{928A556B-71FF-CAF6-5C63-A38FAD5C2E9C}"/>
              </a:ext>
            </a:extLst>
          </p:cNvPr>
          <p:cNvGrpSpPr/>
          <p:nvPr userDrawn="1"/>
        </p:nvGrpSpPr>
        <p:grpSpPr>
          <a:xfrm>
            <a:off x="12039601" y="37414"/>
            <a:ext cx="152399" cy="926224"/>
            <a:chOff x="23980597" y="99678"/>
            <a:chExt cx="406451" cy="2467645"/>
          </a:xfrm>
        </p:grpSpPr>
        <p:pic>
          <p:nvPicPr>
            <p:cNvPr id="3" name="Image 13" descr=" ">
              <a:extLst>
                <a:ext uri="{FF2B5EF4-FFF2-40B4-BE49-F238E27FC236}">
                  <a16:creationId xmlns:a16="http://schemas.microsoft.com/office/drawing/2014/main" id="{F1A58F9A-D7BD-1D87-3B71-A1EA08CB10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980597" y="1623678"/>
              <a:ext cx="406451" cy="943645"/>
            </a:xfrm>
            <a:prstGeom prst="rect">
              <a:avLst/>
            </a:prstGeom>
          </p:spPr>
        </p:pic>
        <p:pic>
          <p:nvPicPr>
            <p:cNvPr id="4" name="Image 14" descr=" ">
              <a:extLst>
                <a:ext uri="{FF2B5EF4-FFF2-40B4-BE49-F238E27FC236}">
                  <a16:creationId xmlns:a16="http://schemas.microsoft.com/office/drawing/2014/main" id="{BD3012BD-98BF-FF6E-27F3-9A59B8BCF0E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3980597" y="861678"/>
              <a:ext cx="406451" cy="943645"/>
            </a:xfrm>
            <a:prstGeom prst="rect">
              <a:avLst/>
            </a:prstGeom>
          </p:spPr>
        </p:pic>
        <p:pic>
          <p:nvPicPr>
            <p:cNvPr id="5" name="Image 15" descr=" ">
              <a:extLst>
                <a:ext uri="{FF2B5EF4-FFF2-40B4-BE49-F238E27FC236}">
                  <a16:creationId xmlns:a16="http://schemas.microsoft.com/office/drawing/2014/main" id="{B346C174-93C4-6F00-5811-D7A03B1007C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3980597" y="99678"/>
              <a:ext cx="406451" cy="943645"/>
            </a:xfrm>
            <a:prstGeom prst="rect">
              <a:avLst/>
            </a:prstGeom>
          </p:spPr>
        </p:pic>
      </p:grpSp>
      <p:grpSp>
        <p:nvGrpSpPr>
          <p:cNvPr id="6" name="Group 5">
            <a:extLst>
              <a:ext uri="{FF2B5EF4-FFF2-40B4-BE49-F238E27FC236}">
                <a16:creationId xmlns:a16="http://schemas.microsoft.com/office/drawing/2014/main" id="{3F623164-CB1E-2BEA-C7DB-81A06ADAA56D}"/>
              </a:ext>
            </a:extLst>
          </p:cNvPr>
          <p:cNvGrpSpPr/>
          <p:nvPr userDrawn="1"/>
        </p:nvGrpSpPr>
        <p:grpSpPr>
          <a:xfrm>
            <a:off x="0" y="5931776"/>
            <a:ext cx="142874" cy="926224"/>
            <a:chOff x="0" y="11148678"/>
            <a:chExt cx="381048" cy="2467645"/>
          </a:xfrm>
        </p:grpSpPr>
        <p:pic>
          <p:nvPicPr>
            <p:cNvPr id="8" name="Image 0" descr=" ">
              <a:extLst>
                <a:ext uri="{FF2B5EF4-FFF2-40B4-BE49-F238E27FC236}">
                  <a16:creationId xmlns:a16="http://schemas.microsoft.com/office/drawing/2014/main" id="{3FB1151B-A756-B156-81A5-97322A2A909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0" y="12672678"/>
              <a:ext cx="381048" cy="943645"/>
            </a:xfrm>
            <a:prstGeom prst="rect">
              <a:avLst/>
            </a:prstGeom>
          </p:spPr>
        </p:pic>
        <p:pic>
          <p:nvPicPr>
            <p:cNvPr id="9" name="Image 1" descr=" ">
              <a:extLst>
                <a:ext uri="{FF2B5EF4-FFF2-40B4-BE49-F238E27FC236}">
                  <a16:creationId xmlns:a16="http://schemas.microsoft.com/office/drawing/2014/main" id="{F1305184-A216-5DB5-ADCA-68F06148B02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0" y="11910678"/>
              <a:ext cx="381048" cy="943645"/>
            </a:xfrm>
            <a:prstGeom prst="rect">
              <a:avLst/>
            </a:prstGeom>
          </p:spPr>
        </p:pic>
        <p:pic>
          <p:nvPicPr>
            <p:cNvPr id="10" name="Image 8" descr=" ">
              <a:extLst>
                <a:ext uri="{FF2B5EF4-FFF2-40B4-BE49-F238E27FC236}">
                  <a16:creationId xmlns:a16="http://schemas.microsoft.com/office/drawing/2014/main" id="{B495F97B-5D83-F6C6-C0C8-ADB259DDB2B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0" y="11148678"/>
              <a:ext cx="381048" cy="943645"/>
            </a:xfrm>
            <a:prstGeom prst="rect">
              <a:avLst/>
            </a:prstGeom>
          </p:spPr>
        </p:pic>
      </p:grpSp>
      <p:sp>
        <p:nvSpPr>
          <p:cNvPr id="16" name="Text Placeholder 15">
            <a:extLst>
              <a:ext uri="{FF2B5EF4-FFF2-40B4-BE49-F238E27FC236}">
                <a16:creationId xmlns:a16="http://schemas.microsoft.com/office/drawing/2014/main" id="{F556288C-D898-16D0-E879-3478D01ABA27}"/>
              </a:ext>
            </a:extLst>
          </p:cNvPr>
          <p:cNvSpPr>
            <a:spLocks noGrp="1"/>
          </p:cNvSpPr>
          <p:nvPr>
            <p:ph type="body" sz="quarter" idx="11" hasCustomPrompt="1"/>
          </p:nvPr>
        </p:nvSpPr>
        <p:spPr>
          <a:xfrm>
            <a:off x="876300" y="685800"/>
            <a:ext cx="10668000" cy="423863"/>
          </a:xfrm>
        </p:spPr>
        <p:txBody>
          <a:bodyPr/>
          <a:lstStyle>
            <a:lvl1pPr>
              <a:defRPr b="0">
                <a:latin typeface="+mj-lt"/>
              </a:defRPr>
            </a:lvl1pPr>
          </a:lstStyle>
          <a:p>
            <a:pPr lvl="0"/>
            <a:r>
              <a:rPr lang="en-US" dirty="0"/>
              <a:t>Subtitle goes here. Delete if not needed.</a:t>
            </a:r>
          </a:p>
        </p:txBody>
      </p:sp>
      <p:sp>
        <p:nvSpPr>
          <p:cNvPr id="11" name="TextBox 10">
            <a:extLst>
              <a:ext uri="{FF2B5EF4-FFF2-40B4-BE49-F238E27FC236}">
                <a16:creationId xmlns:a16="http://schemas.microsoft.com/office/drawing/2014/main" id="{FD2F5E56-0341-5B5E-BE6E-76891A27D3F0}"/>
              </a:ext>
            </a:extLst>
          </p:cNvPr>
          <p:cNvSpPr txBox="1"/>
          <p:nvPr userDrawn="1"/>
        </p:nvSpPr>
        <p:spPr>
          <a:xfrm>
            <a:off x="876300" y="6438275"/>
            <a:ext cx="2758190"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t>© </a:t>
            </a:r>
            <a:r>
              <a:rPr lang="en-US" sz="700" dirty="0" err="1"/>
              <a:t>AlignOrg</a:t>
            </a:r>
            <a:r>
              <a:rPr lang="en-US" sz="700" dirty="0"/>
              <a:t> Solutions. Confidential.</a:t>
            </a:r>
          </a:p>
        </p:txBody>
      </p:sp>
      <p:sp>
        <p:nvSpPr>
          <p:cNvPr id="12" name="TextBox 11">
            <a:extLst>
              <a:ext uri="{FF2B5EF4-FFF2-40B4-BE49-F238E27FC236}">
                <a16:creationId xmlns:a16="http://schemas.microsoft.com/office/drawing/2014/main" id="{33692CCB-FCB4-27A4-4399-54E09340CEC2}"/>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13" name="TextBox 12">
            <a:extLst>
              <a:ext uri="{FF2B5EF4-FFF2-40B4-BE49-F238E27FC236}">
                <a16:creationId xmlns:a16="http://schemas.microsoft.com/office/drawing/2014/main" id="{93CF5A36-3E9E-8385-09E1-2A5286F1902A}"/>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spTree>
    <p:extLst>
      <p:ext uri="{BB962C8B-B14F-4D97-AF65-F5344CB8AC3E}">
        <p14:creationId xmlns:p14="http://schemas.microsoft.com/office/powerpoint/2010/main" val="13173831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ver B2">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2C584D3E-11E3-9F69-0900-9284C5FAC621}"/>
              </a:ext>
            </a:extLst>
          </p:cNvPr>
          <p:cNvSpPr/>
          <p:nvPr userDrawn="1"/>
        </p:nvSpPr>
        <p:spPr>
          <a:xfrm>
            <a:off x="0" y="-6875"/>
            <a:ext cx="12192000" cy="6864875"/>
          </a:xfrm>
          <a:custGeom>
            <a:avLst/>
            <a:gdLst>
              <a:gd name="connsiteX0" fmla="*/ 9178366 w 12192000"/>
              <a:gd name="connsiteY0" fmla="*/ 0 h 6864875"/>
              <a:gd name="connsiteX1" fmla="*/ 12192000 w 12192000"/>
              <a:gd name="connsiteY1" fmla="*/ 0 h 6864875"/>
              <a:gd name="connsiteX2" fmla="*/ 12192000 w 12192000"/>
              <a:gd name="connsiteY2" fmla="*/ 6864875 h 6864875"/>
              <a:gd name="connsiteX3" fmla="*/ 0 w 12192000"/>
              <a:gd name="connsiteY3" fmla="*/ 6864875 h 6864875"/>
              <a:gd name="connsiteX4" fmla="*/ 0 w 12192000"/>
              <a:gd name="connsiteY4" fmla="*/ 3630097 h 6864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64875">
                <a:moveTo>
                  <a:pt x="9178366" y="0"/>
                </a:moveTo>
                <a:lnTo>
                  <a:pt x="12192000" y="0"/>
                </a:lnTo>
                <a:lnTo>
                  <a:pt x="12192000" y="6864875"/>
                </a:lnTo>
                <a:lnTo>
                  <a:pt x="0" y="6864875"/>
                </a:lnTo>
                <a:lnTo>
                  <a:pt x="0" y="3630097"/>
                </a:lnTo>
                <a:close/>
              </a:path>
            </a:pathLst>
          </a:custGeom>
          <a:gradFill>
            <a:gsLst>
              <a:gs pos="100000">
                <a:schemeClr val="bg2">
                  <a:lumMod val="25000"/>
                </a:schemeClr>
              </a:gs>
              <a:gs pos="0">
                <a:schemeClr val="tx2">
                  <a:lumMod val="75000"/>
                </a:schemeClr>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itle Placeholder 1">
            <a:extLst>
              <a:ext uri="{FF2B5EF4-FFF2-40B4-BE49-F238E27FC236}">
                <a16:creationId xmlns:a16="http://schemas.microsoft.com/office/drawing/2014/main" id="{628EFC89-083B-827F-6F0F-8AA6B155E7ED}"/>
              </a:ext>
            </a:extLst>
          </p:cNvPr>
          <p:cNvSpPr>
            <a:spLocks noGrp="1"/>
          </p:cNvSpPr>
          <p:nvPr userDrawn="1">
            <p:ph type="title" hasCustomPrompt="1"/>
          </p:nvPr>
        </p:nvSpPr>
        <p:spPr>
          <a:xfrm>
            <a:off x="560290" y="3196273"/>
            <a:ext cx="9296152" cy="1308974"/>
          </a:xfrm>
          <a:prstGeom prst="rect">
            <a:avLst/>
          </a:prstGeom>
        </p:spPr>
        <p:txBody>
          <a:bodyPr vert="horz" lIns="0" tIns="0" rIns="0" bIns="0" rtlCol="0" anchor="b">
            <a:noAutofit/>
          </a:bodyPr>
          <a:lstStyle>
            <a:lvl1pPr>
              <a:defRPr sz="4800">
                <a:solidFill>
                  <a:schemeClr val="bg1"/>
                </a:solidFill>
                <a:latin typeface="+mj-lt"/>
              </a:defRPr>
            </a:lvl1pPr>
          </a:lstStyle>
          <a:p>
            <a:r>
              <a:rPr lang="en-US" dirty="0"/>
              <a:t>Meeting Title Here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78611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solidFill>
                  <a:schemeClr val="bg2"/>
                </a:solidFill>
              </a:rPr>
              <a:t>Differentiation By Design ®</a:t>
            </a:r>
          </a:p>
        </p:txBody>
      </p:sp>
      <p:sp>
        <p:nvSpPr>
          <p:cNvPr id="11" name="Text Placeholder 10">
            <a:extLst>
              <a:ext uri="{FF2B5EF4-FFF2-40B4-BE49-F238E27FC236}">
                <a16:creationId xmlns:a16="http://schemas.microsoft.com/office/drawing/2014/main" id="{5712B74D-ACC3-26E6-D64A-AFDD7B47B93B}"/>
              </a:ext>
            </a:extLst>
          </p:cNvPr>
          <p:cNvSpPr>
            <a:spLocks noGrp="1"/>
          </p:cNvSpPr>
          <p:nvPr userDrawn="1">
            <p:ph type="body" sz="quarter" idx="10" hasCustomPrompt="1"/>
          </p:nvPr>
        </p:nvSpPr>
        <p:spPr>
          <a:xfrm>
            <a:off x="578375" y="5367415"/>
            <a:ext cx="4596063" cy="497118"/>
          </a:xfrm>
        </p:spPr>
        <p:txBody>
          <a:bodyPr/>
          <a:lstStyle>
            <a:lvl1pPr>
              <a:spcBef>
                <a:spcPts val="0"/>
              </a:spcBef>
              <a:spcAft>
                <a:spcPts val="200"/>
              </a:spcAft>
              <a:defRPr sz="1100">
                <a:solidFill>
                  <a:schemeClr val="bg1"/>
                </a:solidFill>
              </a:defRPr>
            </a:lvl1pPr>
            <a:lvl2pPr>
              <a:spcBef>
                <a:spcPts val="0"/>
              </a:spcBef>
              <a:spcAft>
                <a:spcPts val="200"/>
              </a:spcAft>
              <a:defRPr sz="1000">
                <a:solidFill>
                  <a:schemeClr val="bg1"/>
                </a:solidFill>
              </a:defRPr>
            </a:lvl2pPr>
          </a:lstStyle>
          <a:p>
            <a:pPr lvl="0"/>
            <a:r>
              <a:rPr lang="en-US" dirty="0"/>
              <a:t>Presenter or Team Name</a:t>
            </a:r>
          </a:p>
        </p:txBody>
      </p:sp>
      <p:sp>
        <p:nvSpPr>
          <p:cNvPr id="5" name="TextBox 4">
            <a:extLst>
              <a:ext uri="{FF2B5EF4-FFF2-40B4-BE49-F238E27FC236}">
                <a16:creationId xmlns:a16="http://schemas.microsoft.com/office/drawing/2014/main" id="{7C87C12B-B823-57DC-C00D-0408C16BAB67}"/>
              </a:ext>
            </a:extLst>
          </p:cNvPr>
          <p:cNvSpPr txBox="1"/>
          <p:nvPr userDrawn="1"/>
        </p:nvSpPr>
        <p:spPr>
          <a:xfrm>
            <a:off x="571500" y="6438275"/>
            <a:ext cx="7685902"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bg2"/>
                </a:solidFill>
              </a:rPr>
              <a:t>© 2025 </a:t>
            </a:r>
            <a:r>
              <a:rPr lang="en-US" sz="700" dirty="0" err="1">
                <a:solidFill>
                  <a:schemeClr val="bg2"/>
                </a:solidFill>
              </a:rPr>
              <a:t>AlignOrg</a:t>
            </a:r>
            <a:r>
              <a:rPr lang="en-US" sz="700" dirty="0">
                <a:solidFill>
                  <a:schemeClr val="bg2"/>
                </a:solidFill>
              </a:rPr>
              <a:t> Solutions. All rights reserved. This content should not be shared, reproduced, or transmitted to anyone without permission from </a:t>
            </a:r>
            <a:r>
              <a:rPr lang="en-US" sz="700" dirty="0" err="1">
                <a:solidFill>
                  <a:schemeClr val="bg2"/>
                </a:solidFill>
              </a:rPr>
              <a:t>AlignOrg</a:t>
            </a:r>
            <a:r>
              <a:rPr lang="en-US" sz="700" dirty="0">
                <a:solidFill>
                  <a:schemeClr val="bg2"/>
                </a:solidFill>
              </a:rPr>
              <a:t> Solutions.</a:t>
            </a:r>
          </a:p>
        </p:txBody>
      </p:sp>
      <p:sp>
        <p:nvSpPr>
          <p:cNvPr id="46" name="Text Placeholder 45">
            <a:extLst>
              <a:ext uri="{FF2B5EF4-FFF2-40B4-BE49-F238E27FC236}">
                <a16:creationId xmlns:a16="http://schemas.microsoft.com/office/drawing/2014/main" id="{72A3A1CD-EC70-458F-C40D-2D85814A145D}"/>
              </a:ext>
            </a:extLst>
          </p:cNvPr>
          <p:cNvSpPr>
            <a:spLocks noGrp="1"/>
          </p:cNvSpPr>
          <p:nvPr>
            <p:ph type="body" sz="quarter" idx="11" hasCustomPrompt="1"/>
          </p:nvPr>
        </p:nvSpPr>
        <p:spPr>
          <a:xfrm>
            <a:off x="580915" y="4538742"/>
            <a:ext cx="9296152" cy="617538"/>
          </a:xfrm>
        </p:spPr>
        <p:txBody>
          <a:bodyPr/>
          <a:lstStyle>
            <a:lvl1pPr>
              <a:defRPr sz="2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Meeting Subtitle if needed</a:t>
            </a:r>
          </a:p>
        </p:txBody>
      </p:sp>
      <p:pic>
        <p:nvPicPr>
          <p:cNvPr id="2" name="Picture 1">
            <a:extLst>
              <a:ext uri="{FF2B5EF4-FFF2-40B4-BE49-F238E27FC236}">
                <a16:creationId xmlns:a16="http://schemas.microsoft.com/office/drawing/2014/main" id="{3D29C1EF-058C-46FD-4A44-1BBB6BB348E9}"/>
              </a:ext>
            </a:extLst>
          </p:cNvPr>
          <p:cNvPicPr/>
          <p:nvPr userDrawn="1"/>
        </p:nvPicPr>
        <p:blipFill>
          <a:blip r:embed="rId2" cstate="screen">
            <a:extLst>
              <a:ext uri="{28A0092B-C50C-407E-A947-70E740481C1C}">
                <a14:useLocalDpi xmlns:a14="http://schemas.microsoft.com/office/drawing/2010/main"/>
              </a:ext>
            </a:extLst>
          </a:blip>
          <a:srcRect t="1776"/>
          <a:stretch/>
        </p:blipFill>
        <p:spPr>
          <a:xfrm>
            <a:off x="7686460" y="-6875"/>
            <a:ext cx="4505540" cy="6465723"/>
          </a:xfrm>
          <a:prstGeom prst="rect">
            <a:avLst/>
          </a:prstGeom>
        </p:spPr>
      </p:pic>
      <p:pic>
        <p:nvPicPr>
          <p:cNvPr id="3" name="Picture 2">
            <a:extLst>
              <a:ext uri="{FF2B5EF4-FFF2-40B4-BE49-F238E27FC236}">
                <a16:creationId xmlns:a16="http://schemas.microsoft.com/office/drawing/2014/main" id="{4DEA3862-1A6C-860D-A891-359370CC62E4}"/>
              </a:ext>
            </a:extLst>
          </p:cNvPr>
          <p:cNvPicPr>
            <a:picLocks noChangeAspect="1"/>
          </p:cNvPicPr>
          <p:nvPr userDrawn="1"/>
        </p:nvPicPr>
        <p:blipFill>
          <a:blip r:embed="rId3"/>
          <a:srcRect/>
          <a:stretch/>
        </p:blipFill>
        <p:spPr>
          <a:xfrm>
            <a:off x="560328" y="370975"/>
            <a:ext cx="1501083" cy="387076"/>
          </a:xfrm>
          <a:prstGeom prst="rect">
            <a:avLst/>
          </a:prstGeom>
        </p:spPr>
      </p:pic>
    </p:spTree>
    <p:extLst>
      <p:ext uri="{BB962C8B-B14F-4D97-AF65-F5344CB8AC3E}">
        <p14:creationId xmlns:p14="http://schemas.microsoft.com/office/powerpoint/2010/main" val="4894654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ver B2 with partner logo">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E643DF51-7633-25C4-1BDD-054CF8D4F5A1}"/>
              </a:ext>
            </a:extLst>
          </p:cNvPr>
          <p:cNvSpPr/>
          <p:nvPr userDrawn="1"/>
        </p:nvSpPr>
        <p:spPr>
          <a:xfrm>
            <a:off x="0" y="-6875"/>
            <a:ext cx="12192000" cy="6864875"/>
          </a:xfrm>
          <a:custGeom>
            <a:avLst/>
            <a:gdLst>
              <a:gd name="connsiteX0" fmla="*/ 9178366 w 12192000"/>
              <a:gd name="connsiteY0" fmla="*/ 0 h 6864875"/>
              <a:gd name="connsiteX1" fmla="*/ 12192000 w 12192000"/>
              <a:gd name="connsiteY1" fmla="*/ 0 h 6864875"/>
              <a:gd name="connsiteX2" fmla="*/ 12192000 w 12192000"/>
              <a:gd name="connsiteY2" fmla="*/ 6864875 h 6864875"/>
              <a:gd name="connsiteX3" fmla="*/ 0 w 12192000"/>
              <a:gd name="connsiteY3" fmla="*/ 6864875 h 6864875"/>
              <a:gd name="connsiteX4" fmla="*/ 0 w 12192000"/>
              <a:gd name="connsiteY4" fmla="*/ 3630097 h 6864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64875">
                <a:moveTo>
                  <a:pt x="9178366" y="0"/>
                </a:moveTo>
                <a:lnTo>
                  <a:pt x="12192000" y="0"/>
                </a:lnTo>
                <a:lnTo>
                  <a:pt x="12192000" y="6864875"/>
                </a:lnTo>
                <a:lnTo>
                  <a:pt x="0" y="6864875"/>
                </a:lnTo>
                <a:lnTo>
                  <a:pt x="0" y="3630097"/>
                </a:lnTo>
                <a:close/>
              </a:path>
            </a:pathLst>
          </a:custGeom>
          <a:gradFill>
            <a:gsLst>
              <a:gs pos="100000">
                <a:schemeClr val="bg2">
                  <a:lumMod val="25000"/>
                </a:schemeClr>
              </a:gs>
              <a:gs pos="0">
                <a:schemeClr val="tx2">
                  <a:lumMod val="75000"/>
                </a:schemeClr>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itle Placeholder 1">
            <a:extLst>
              <a:ext uri="{FF2B5EF4-FFF2-40B4-BE49-F238E27FC236}">
                <a16:creationId xmlns:a16="http://schemas.microsoft.com/office/drawing/2014/main" id="{628EFC89-083B-827F-6F0F-8AA6B155E7ED}"/>
              </a:ext>
            </a:extLst>
          </p:cNvPr>
          <p:cNvSpPr>
            <a:spLocks noGrp="1"/>
          </p:cNvSpPr>
          <p:nvPr userDrawn="1">
            <p:ph type="title" hasCustomPrompt="1"/>
          </p:nvPr>
        </p:nvSpPr>
        <p:spPr>
          <a:xfrm>
            <a:off x="560290" y="3203148"/>
            <a:ext cx="9296152" cy="1308974"/>
          </a:xfrm>
          <a:prstGeom prst="rect">
            <a:avLst/>
          </a:prstGeom>
        </p:spPr>
        <p:txBody>
          <a:bodyPr vert="horz" lIns="0" tIns="0" rIns="0" bIns="0" rtlCol="0" anchor="b">
            <a:noAutofit/>
          </a:bodyPr>
          <a:lstStyle>
            <a:lvl1pPr>
              <a:defRPr sz="4800">
                <a:solidFill>
                  <a:schemeClr val="bg1"/>
                </a:solidFill>
                <a:latin typeface="+mj-lt"/>
              </a:defRPr>
            </a:lvl1pPr>
          </a:lstStyle>
          <a:p>
            <a:r>
              <a:rPr lang="en-US" dirty="0"/>
              <a:t>Meeting Title Here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78611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solidFill>
                  <a:schemeClr val="bg2"/>
                </a:solidFill>
              </a:rPr>
              <a:t>Differentiation By Design ®</a:t>
            </a:r>
          </a:p>
        </p:txBody>
      </p:sp>
      <p:sp>
        <p:nvSpPr>
          <p:cNvPr id="11" name="Text Placeholder 10">
            <a:extLst>
              <a:ext uri="{FF2B5EF4-FFF2-40B4-BE49-F238E27FC236}">
                <a16:creationId xmlns:a16="http://schemas.microsoft.com/office/drawing/2014/main" id="{5712B74D-ACC3-26E6-D64A-AFDD7B47B93B}"/>
              </a:ext>
            </a:extLst>
          </p:cNvPr>
          <p:cNvSpPr>
            <a:spLocks noGrp="1"/>
          </p:cNvSpPr>
          <p:nvPr userDrawn="1">
            <p:ph type="body" sz="quarter" idx="10" hasCustomPrompt="1"/>
          </p:nvPr>
        </p:nvSpPr>
        <p:spPr>
          <a:xfrm>
            <a:off x="578375" y="5374290"/>
            <a:ext cx="4596063" cy="497118"/>
          </a:xfrm>
        </p:spPr>
        <p:txBody>
          <a:bodyPr/>
          <a:lstStyle>
            <a:lvl1pPr>
              <a:spcBef>
                <a:spcPts val="0"/>
              </a:spcBef>
              <a:spcAft>
                <a:spcPts val="200"/>
              </a:spcAft>
              <a:defRPr sz="1100">
                <a:solidFill>
                  <a:schemeClr val="bg1"/>
                </a:solidFill>
              </a:defRPr>
            </a:lvl1pPr>
            <a:lvl2pPr>
              <a:spcBef>
                <a:spcPts val="0"/>
              </a:spcBef>
              <a:spcAft>
                <a:spcPts val="200"/>
              </a:spcAft>
              <a:defRPr sz="1000">
                <a:solidFill>
                  <a:schemeClr val="bg1"/>
                </a:solidFill>
              </a:defRPr>
            </a:lvl2pPr>
          </a:lstStyle>
          <a:p>
            <a:pPr lvl="0"/>
            <a:r>
              <a:rPr lang="en-US" dirty="0"/>
              <a:t>Presenter or Team Name</a:t>
            </a:r>
          </a:p>
        </p:txBody>
      </p:sp>
      <p:sp>
        <p:nvSpPr>
          <p:cNvPr id="5" name="TextBox 4">
            <a:extLst>
              <a:ext uri="{FF2B5EF4-FFF2-40B4-BE49-F238E27FC236}">
                <a16:creationId xmlns:a16="http://schemas.microsoft.com/office/drawing/2014/main" id="{7C87C12B-B823-57DC-C00D-0408C16BAB67}"/>
              </a:ext>
            </a:extLst>
          </p:cNvPr>
          <p:cNvSpPr txBox="1"/>
          <p:nvPr userDrawn="1"/>
        </p:nvSpPr>
        <p:spPr>
          <a:xfrm>
            <a:off x="571500" y="6438275"/>
            <a:ext cx="7685902"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bg2"/>
                </a:solidFill>
              </a:rPr>
              <a:t>© 2025 </a:t>
            </a:r>
            <a:r>
              <a:rPr lang="en-US" sz="700" dirty="0" err="1">
                <a:solidFill>
                  <a:schemeClr val="bg2"/>
                </a:solidFill>
              </a:rPr>
              <a:t>AlignOrg</a:t>
            </a:r>
            <a:r>
              <a:rPr lang="en-US" sz="700" dirty="0">
                <a:solidFill>
                  <a:schemeClr val="bg2"/>
                </a:solidFill>
              </a:rPr>
              <a:t> Solutions. All rights reserved. This content should not be shared, reproduced, or transmitted to anyone without permission from </a:t>
            </a:r>
            <a:r>
              <a:rPr lang="en-US" sz="700" dirty="0" err="1">
                <a:solidFill>
                  <a:schemeClr val="bg2"/>
                </a:solidFill>
              </a:rPr>
              <a:t>AlignOrg</a:t>
            </a:r>
            <a:r>
              <a:rPr lang="en-US" sz="700" dirty="0">
                <a:solidFill>
                  <a:schemeClr val="bg2"/>
                </a:solidFill>
              </a:rPr>
              <a:t> Solutions.</a:t>
            </a:r>
          </a:p>
        </p:txBody>
      </p:sp>
      <p:sp>
        <p:nvSpPr>
          <p:cNvPr id="46" name="Text Placeholder 45">
            <a:extLst>
              <a:ext uri="{FF2B5EF4-FFF2-40B4-BE49-F238E27FC236}">
                <a16:creationId xmlns:a16="http://schemas.microsoft.com/office/drawing/2014/main" id="{72A3A1CD-EC70-458F-C40D-2D85814A145D}"/>
              </a:ext>
            </a:extLst>
          </p:cNvPr>
          <p:cNvSpPr>
            <a:spLocks noGrp="1"/>
          </p:cNvSpPr>
          <p:nvPr>
            <p:ph type="body" sz="quarter" idx="11" hasCustomPrompt="1"/>
          </p:nvPr>
        </p:nvSpPr>
        <p:spPr>
          <a:xfrm>
            <a:off x="580915" y="4545617"/>
            <a:ext cx="9296152" cy="617538"/>
          </a:xfrm>
        </p:spPr>
        <p:txBody>
          <a:bodyPr/>
          <a:lstStyle>
            <a:lvl1pPr>
              <a:defRPr sz="2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Meeting Subtitle if needed</a:t>
            </a:r>
          </a:p>
        </p:txBody>
      </p:sp>
      <p:sp>
        <p:nvSpPr>
          <p:cNvPr id="48" name="Picture Placeholder 47">
            <a:extLst>
              <a:ext uri="{FF2B5EF4-FFF2-40B4-BE49-F238E27FC236}">
                <a16:creationId xmlns:a16="http://schemas.microsoft.com/office/drawing/2014/main" id="{7A2C6998-20E7-9FE7-945E-7F09931C09C2}"/>
              </a:ext>
            </a:extLst>
          </p:cNvPr>
          <p:cNvSpPr>
            <a:spLocks noGrp="1"/>
          </p:cNvSpPr>
          <p:nvPr>
            <p:ph type="pic" sz="quarter" idx="12" hasCustomPrompt="1"/>
          </p:nvPr>
        </p:nvSpPr>
        <p:spPr>
          <a:xfrm>
            <a:off x="2817825" y="372781"/>
            <a:ext cx="1643026" cy="390167"/>
          </a:xfrm>
          <a:solidFill>
            <a:schemeClr val="bg2">
              <a:alpha val="50251"/>
            </a:schemeClr>
          </a:solidFill>
        </p:spPr>
        <p:txBody>
          <a:bodyPr anchor="ctr"/>
          <a:lstStyle>
            <a:lvl1pPr algn="ctr">
              <a:defRPr sz="700" b="0"/>
            </a:lvl1pPr>
          </a:lstStyle>
          <a:p>
            <a:r>
              <a:rPr lang="en-US" dirty="0"/>
              <a:t>Insert partner logo here;</a:t>
            </a:r>
            <a:br>
              <a:rPr lang="en-US" dirty="0"/>
            </a:br>
            <a:r>
              <a:rPr lang="en-US" dirty="0"/>
              <a:t>remove background fill</a:t>
            </a:r>
          </a:p>
        </p:txBody>
      </p:sp>
      <p:cxnSp>
        <p:nvCxnSpPr>
          <p:cNvPr id="50" name="Straight Connector 49">
            <a:extLst>
              <a:ext uri="{FF2B5EF4-FFF2-40B4-BE49-F238E27FC236}">
                <a16:creationId xmlns:a16="http://schemas.microsoft.com/office/drawing/2014/main" id="{42A80514-35B8-CF09-C6D5-192C89672936}"/>
              </a:ext>
            </a:extLst>
          </p:cNvPr>
          <p:cNvCxnSpPr/>
          <p:nvPr userDrawn="1"/>
        </p:nvCxnSpPr>
        <p:spPr>
          <a:xfrm>
            <a:off x="2460172" y="336686"/>
            <a:ext cx="0" cy="467513"/>
          </a:xfrm>
          <a:prstGeom prst="line">
            <a:avLst/>
          </a:prstGeom>
          <a:ln>
            <a:solidFill>
              <a:schemeClr val="tx2">
                <a:lumMod val="20000"/>
                <a:lumOff val="80000"/>
              </a:schemeClr>
            </a:solidFill>
          </a:ln>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9F38DD4A-C210-E151-9514-06077DBC8E8A}"/>
              </a:ext>
            </a:extLst>
          </p:cNvPr>
          <p:cNvPicPr/>
          <p:nvPr userDrawn="1"/>
        </p:nvPicPr>
        <p:blipFill>
          <a:blip r:embed="rId2" cstate="screen">
            <a:extLst>
              <a:ext uri="{28A0092B-C50C-407E-A947-70E740481C1C}">
                <a14:useLocalDpi xmlns:a14="http://schemas.microsoft.com/office/drawing/2010/main"/>
              </a:ext>
            </a:extLst>
          </a:blip>
          <a:srcRect t="1776"/>
          <a:stretch/>
        </p:blipFill>
        <p:spPr>
          <a:xfrm>
            <a:off x="7686460" y="-6876"/>
            <a:ext cx="4505540" cy="6465723"/>
          </a:xfrm>
          <a:prstGeom prst="rect">
            <a:avLst/>
          </a:prstGeom>
        </p:spPr>
      </p:pic>
      <p:pic>
        <p:nvPicPr>
          <p:cNvPr id="2" name="Picture 1">
            <a:extLst>
              <a:ext uri="{FF2B5EF4-FFF2-40B4-BE49-F238E27FC236}">
                <a16:creationId xmlns:a16="http://schemas.microsoft.com/office/drawing/2014/main" id="{DDA90374-A575-5177-145A-AAB0EB124105}"/>
              </a:ext>
            </a:extLst>
          </p:cNvPr>
          <p:cNvPicPr>
            <a:picLocks noChangeAspect="1"/>
          </p:cNvPicPr>
          <p:nvPr userDrawn="1"/>
        </p:nvPicPr>
        <p:blipFill>
          <a:blip r:embed="rId3"/>
          <a:srcRect/>
          <a:stretch/>
        </p:blipFill>
        <p:spPr>
          <a:xfrm>
            <a:off x="560328" y="370975"/>
            <a:ext cx="1501083" cy="387076"/>
          </a:xfrm>
          <a:prstGeom prst="rect">
            <a:avLst/>
          </a:prstGeom>
        </p:spPr>
      </p:pic>
    </p:spTree>
    <p:extLst>
      <p:ext uri="{BB962C8B-B14F-4D97-AF65-F5344CB8AC3E}">
        <p14:creationId xmlns:p14="http://schemas.microsoft.com/office/powerpoint/2010/main" val="42762145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ank You B2">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8D2005BD-7E38-7DF7-76A8-6F30B0ADBFC6}"/>
              </a:ext>
            </a:extLst>
          </p:cNvPr>
          <p:cNvSpPr/>
          <p:nvPr userDrawn="1"/>
        </p:nvSpPr>
        <p:spPr>
          <a:xfrm>
            <a:off x="0" y="-6875"/>
            <a:ext cx="12192000" cy="6864875"/>
          </a:xfrm>
          <a:custGeom>
            <a:avLst/>
            <a:gdLst>
              <a:gd name="connsiteX0" fmla="*/ 9178366 w 12192000"/>
              <a:gd name="connsiteY0" fmla="*/ 0 h 6864875"/>
              <a:gd name="connsiteX1" fmla="*/ 12192000 w 12192000"/>
              <a:gd name="connsiteY1" fmla="*/ 0 h 6864875"/>
              <a:gd name="connsiteX2" fmla="*/ 12192000 w 12192000"/>
              <a:gd name="connsiteY2" fmla="*/ 6864875 h 6864875"/>
              <a:gd name="connsiteX3" fmla="*/ 0 w 12192000"/>
              <a:gd name="connsiteY3" fmla="*/ 6864875 h 6864875"/>
              <a:gd name="connsiteX4" fmla="*/ 0 w 12192000"/>
              <a:gd name="connsiteY4" fmla="*/ 3630097 h 6864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64875">
                <a:moveTo>
                  <a:pt x="9178366" y="0"/>
                </a:moveTo>
                <a:lnTo>
                  <a:pt x="12192000" y="0"/>
                </a:lnTo>
                <a:lnTo>
                  <a:pt x="12192000" y="6864875"/>
                </a:lnTo>
                <a:lnTo>
                  <a:pt x="0" y="6864875"/>
                </a:lnTo>
                <a:lnTo>
                  <a:pt x="0" y="3630097"/>
                </a:lnTo>
                <a:close/>
              </a:path>
            </a:pathLst>
          </a:custGeom>
          <a:gradFill>
            <a:gsLst>
              <a:gs pos="100000">
                <a:schemeClr val="bg2">
                  <a:lumMod val="25000"/>
                </a:schemeClr>
              </a:gs>
              <a:gs pos="0">
                <a:schemeClr val="tx2">
                  <a:lumMod val="75000"/>
                </a:schemeClr>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extBox 1">
            <a:hlinkClick r:id="rId2"/>
            <a:extLst>
              <a:ext uri="{FF2B5EF4-FFF2-40B4-BE49-F238E27FC236}">
                <a16:creationId xmlns:a16="http://schemas.microsoft.com/office/drawing/2014/main" id="{3E3EDDB8-8048-DCB0-BFEE-00018CC0ABFA}"/>
              </a:ext>
            </a:extLst>
          </p:cNvPr>
          <p:cNvSpPr txBox="1"/>
          <p:nvPr userDrawn="1"/>
        </p:nvSpPr>
        <p:spPr>
          <a:xfrm>
            <a:off x="10120277" y="6349250"/>
            <a:ext cx="2071723"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err="1">
                <a:solidFill>
                  <a:schemeClr val="bg1"/>
                </a:solidFill>
              </a:rPr>
              <a:t>AlignOrg.com</a:t>
            </a:r>
            <a:endParaRPr lang="en-US" sz="1400" dirty="0">
              <a:solidFill>
                <a:schemeClr val="bg1"/>
              </a:solidFill>
            </a:endParaRPr>
          </a:p>
        </p:txBody>
      </p:sp>
      <p:sp>
        <p:nvSpPr>
          <p:cNvPr id="3" name="TextBox 2">
            <a:extLst>
              <a:ext uri="{FF2B5EF4-FFF2-40B4-BE49-F238E27FC236}">
                <a16:creationId xmlns:a16="http://schemas.microsoft.com/office/drawing/2014/main" id="{B48C076B-ADA8-F790-74EC-0EC615242B35}"/>
              </a:ext>
            </a:extLst>
          </p:cNvPr>
          <p:cNvSpPr txBox="1"/>
          <p:nvPr userDrawn="1"/>
        </p:nvSpPr>
        <p:spPr>
          <a:xfrm>
            <a:off x="570641" y="3950940"/>
            <a:ext cx="4633876" cy="923330"/>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0" dirty="0">
                <a:solidFill>
                  <a:schemeClr val="bg1"/>
                </a:solidFill>
              </a:rPr>
              <a:t>Thank</a:t>
            </a:r>
            <a:r>
              <a:rPr lang="en-US" sz="6000" spc="-150" dirty="0">
                <a:solidFill>
                  <a:schemeClr val="bg1"/>
                </a:solidFill>
              </a:rPr>
              <a:t> </a:t>
            </a:r>
            <a:r>
              <a:rPr lang="en-US" sz="6000" dirty="0">
                <a:solidFill>
                  <a:schemeClr val="bg1"/>
                </a:solidFill>
              </a:rPr>
              <a:t>You</a:t>
            </a:r>
          </a:p>
        </p:txBody>
      </p:sp>
      <p:pic>
        <p:nvPicPr>
          <p:cNvPr id="7" name="Picture 6">
            <a:extLst>
              <a:ext uri="{FF2B5EF4-FFF2-40B4-BE49-F238E27FC236}">
                <a16:creationId xmlns:a16="http://schemas.microsoft.com/office/drawing/2014/main" id="{19F7FA03-5A83-C9C6-796F-09D12CBBCACC}"/>
              </a:ext>
            </a:extLst>
          </p:cNvPr>
          <p:cNvPicPr/>
          <p:nvPr userDrawn="1"/>
        </p:nvPicPr>
        <p:blipFill>
          <a:blip r:embed="rId3" cstate="screen">
            <a:extLst>
              <a:ext uri="{28A0092B-C50C-407E-A947-70E740481C1C}">
                <a14:useLocalDpi xmlns:a14="http://schemas.microsoft.com/office/drawing/2010/main"/>
              </a:ext>
            </a:extLst>
          </a:blip>
          <a:srcRect t="1776"/>
          <a:stretch/>
        </p:blipFill>
        <p:spPr>
          <a:xfrm>
            <a:off x="7686460" y="-6876"/>
            <a:ext cx="4505540" cy="6465723"/>
          </a:xfrm>
          <a:prstGeom prst="rect">
            <a:avLst/>
          </a:prstGeom>
        </p:spPr>
      </p:pic>
      <p:pic>
        <p:nvPicPr>
          <p:cNvPr id="4" name="Picture 3">
            <a:extLst>
              <a:ext uri="{FF2B5EF4-FFF2-40B4-BE49-F238E27FC236}">
                <a16:creationId xmlns:a16="http://schemas.microsoft.com/office/drawing/2014/main" id="{0CF7E14D-DC71-82D6-CC77-73791B750FD6}"/>
              </a:ext>
            </a:extLst>
          </p:cNvPr>
          <p:cNvPicPr>
            <a:picLocks noChangeAspect="1"/>
          </p:cNvPicPr>
          <p:nvPr userDrawn="1"/>
        </p:nvPicPr>
        <p:blipFill>
          <a:blip r:embed="rId4"/>
          <a:srcRect/>
          <a:stretch/>
        </p:blipFill>
        <p:spPr>
          <a:xfrm>
            <a:off x="560328" y="370975"/>
            <a:ext cx="1501083" cy="387076"/>
          </a:xfrm>
          <a:prstGeom prst="rect">
            <a:avLst/>
          </a:prstGeom>
        </p:spPr>
      </p:pic>
    </p:spTree>
    <p:extLst>
      <p:ext uri="{BB962C8B-B14F-4D97-AF65-F5344CB8AC3E}">
        <p14:creationId xmlns:p14="http://schemas.microsoft.com/office/powerpoint/2010/main" val="26308524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ver B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1B55519-53AA-04DA-B3B2-B64B2E164F50}"/>
              </a:ext>
            </a:extLst>
          </p:cNvPr>
          <p:cNvSpPr/>
          <p:nvPr userDrawn="1"/>
        </p:nvSpPr>
        <p:spPr>
          <a:xfrm>
            <a:off x="0" y="1"/>
            <a:ext cx="12192000" cy="6858000"/>
          </a:xfrm>
          <a:prstGeom prst="rect">
            <a:avLst/>
          </a:prstGeom>
          <a:gradFill>
            <a:gsLst>
              <a:gs pos="100000">
                <a:schemeClr val="bg2">
                  <a:lumMod val="90000"/>
                </a:schemeClr>
              </a:gs>
              <a:gs pos="0">
                <a:schemeClr val="bg1"/>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Placeholder 1">
            <a:extLst>
              <a:ext uri="{FF2B5EF4-FFF2-40B4-BE49-F238E27FC236}">
                <a16:creationId xmlns:a16="http://schemas.microsoft.com/office/drawing/2014/main" id="{628EFC89-083B-827F-6F0F-8AA6B155E7ED}"/>
              </a:ext>
            </a:extLst>
          </p:cNvPr>
          <p:cNvSpPr>
            <a:spLocks noGrp="1"/>
          </p:cNvSpPr>
          <p:nvPr userDrawn="1">
            <p:ph type="title" hasCustomPrompt="1"/>
          </p:nvPr>
        </p:nvSpPr>
        <p:spPr>
          <a:xfrm>
            <a:off x="560290" y="3196273"/>
            <a:ext cx="9296152" cy="1308974"/>
          </a:xfrm>
          <a:prstGeom prst="rect">
            <a:avLst/>
          </a:prstGeom>
        </p:spPr>
        <p:txBody>
          <a:bodyPr vert="horz" lIns="0" tIns="0" rIns="0" bIns="0" rtlCol="0" anchor="b">
            <a:noAutofit/>
          </a:bodyPr>
          <a:lstStyle>
            <a:lvl1pPr>
              <a:defRPr sz="4800">
                <a:solidFill>
                  <a:schemeClr val="tx1"/>
                </a:solidFill>
                <a:latin typeface="+mj-lt"/>
              </a:defRPr>
            </a:lvl1pPr>
          </a:lstStyle>
          <a:p>
            <a:r>
              <a:rPr lang="en-US" dirty="0"/>
              <a:t>Meeting Title Here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78611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solidFill>
                  <a:schemeClr val="tx1"/>
                </a:solidFill>
              </a:rPr>
              <a:t>Differentiation By Design ®</a:t>
            </a:r>
          </a:p>
        </p:txBody>
      </p:sp>
      <p:sp>
        <p:nvSpPr>
          <p:cNvPr id="11" name="Text Placeholder 10">
            <a:extLst>
              <a:ext uri="{FF2B5EF4-FFF2-40B4-BE49-F238E27FC236}">
                <a16:creationId xmlns:a16="http://schemas.microsoft.com/office/drawing/2014/main" id="{5712B74D-ACC3-26E6-D64A-AFDD7B47B93B}"/>
              </a:ext>
            </a:extLst>
          </p:cNvPr>
          <p:cNvSpPr>
            <a:spLocks noGrp="1"/>
          </p:cNvSpPr>
          <p:nvPr userDrawn="1">
            <p:ph type="body" sz="quarter" idx="10" hasCustomPrompt="1"/>
          </p:nvPr>
        </p:nvSpPr>
        <p:spPr>
          <a:xfrm>
            <a:off x="578375" y="5367415"/>
            <a:ext cx="4596063" cy="497118"/>
          </a:xfrm>
        </p:spPr>
        <p:txBody>
          <a:bodyPr/>
          <a:lstStyle>
            <a:lvl1pPr>
              <a:spcBef>
                <a:spcPts val="0"/>
              </a:spcBef>
              <a:spcAft>
                <a:spcPts val="200"/>
              </a:spcAft>
              <a:defRPr sz="1100">
                <a:solidFill>
                  <a:schemeClr val="tx1"/>
                </a:solidFill>
              </a:defRPr>
            </a:lvl1pPr>
            <a:lvl2pPr>
              <a:spcBef>
                <a:spcPts val="0"/>
              </a:spcBef>
              <a:spcAft>
                <a:spcPts val="200"/>
              </a:spcAft>
              <a:defRPr sz="1000">
                <a:solidFill>
                  <a:schemeClr val="bg1"/>
                </a:solidFill>
              </a:defRPr>
            </a:lvl2pPr>
          </a:lstStyle>
          <a:p>
            <a:pPr lvl="0"/>
            <a:r>
              <a:rPr lang="en-US" dirty="0"/>
              <a:t>Presenter or Team Name</a:t>
            </a:r>
          </a:p>
        </p:txBody>
      </p:sp>
      <p:sp>
        <p:nvSpPr>
          <p:cNvPr id="5" name="TextBox 4">
            <a:extLst>
              <a:ext uri="{FF2B5EF4-FFF2-40B4-BE49-F238E27FC236}">
                <a16:creationId xmlns:a16="http://schemas.microsoft.com/office/drawing/2014/main" id="{7C87C12B-B823-57DC-C00D-0408C16BAB67}"/>
              </a:ext>
            </a:extLst>
          </p:cNvPr>
          <p:cNvSpPr txBox="1"/>
          <p:nvPr userDrawn="1"/>
        </p:nvSpPr>
        <p:spPr>
          <a:xfrm>
            <a:off x="571500" y="6438275"/>
            <a:ext cx="7685902"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solidFill>
              </a:rPr>
              <a:t>© 2025 </a:t>
            </a:r>
            <a:r>
              <a:rPr lang="en-US" sz="700" dirty="0" err="1">
                <a:solidFill>
                  <a:schemeClr val="tx1"/>
                </a:solidFill>
              </a:rPr>
              <a:t>AlignOrg</a:t>
            </a:r>
            <a:r>
              <a:rPr lang="en-US" sz="700" dirty="0">
                <a:solidFill>
                  <a:schemeClr val="tx1"/>
                </a:solidFill>
              </a:rPr>
              <a:t> Solutions. All rights reserved. This content should not be shared, reproduced, or transmitted to anyone without permission from </a:t>
            </a:r>
            <a:r>
              <a:rPr lang="en-US" sz="700" dirty="0" err="1">
                <a:solidFill>
                  <a:schemeClr val="tx1"/>
                </a:solidFill>
              </a:rPr>
              <a:t>AlignOrg</a:t>
            </a:r>
            <a:r>
              <a:rPr lang="en-US" sz="700" dirty="0">
                <a:solidFill>
                  <a:schemeClr val="tx1"/>
                </a:solidFill>
              </a:rPr>
              <a:t> Solutions.</a:t>
            </a:r>
          </a:p>
        </p:txBody>
      </p:sp>
      <p:sp>
        <p:nvSpPr>
          <p:cNvPr id="46" name="Text Placeholder 45">
            <a:extLst>
              <a:ext uri="{FF2B5EF4-FFF2-40B4-BE49-F238E27FC236}">
                <a16:creationId xmlns:a16="http://schemas.microsoft.com/office/drawing/2014/main" id="{72A3A1CD-EC70-458F-C40D-2D85814A145D}"/>
              </a:ext>
            </a:extLst>
          </p:cNvPr>
          <p:cNvSpPr>
            <a:spLocks noGrp="1"/>
          </p:cNvSpPr>
          <p:nvPr>
            <p:ph type="body" sz="quarter" idx="11" hasCustomPrompt="1"/>
          </p:nvPr>
        </p:nvSpPr>
        <p:spPr>
          <a:xfrm>
            <a:off x="580915" y="4538742"/>
            <a:ext cx="9296152" cy="617538"/>
          </a:xfrm>
        </p:spPr>
        <p:txBody>
          <a:bodyPr/>
          <a:lstStyle>
            <a:lvl1pPr>
              <a:defRPr sz="2400" b="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Meeting Subtitle if needed</a:t>
            </a:r>
          </a:p>
        </p:txBody>
      </p:sp>
      <p:pic>
        <p:nvPicPr>
          <p:cNvPr id="2" name="Picture 1">
            <a:extLst>
              <a:ext uri="{FF2B5EF4-FFF2-40B4-BE49-F238E27FC236}">
                <a16:creationId xmlns:a16="http://schemas.microsoft.com/office/drawing/2014/main" id="{3D29C1EF-058C-46FD-4A44-1BBB6BB348E9}"/>
              </a:ext>
            </a:extLst>
          </p:cNvPr>
          <p:cNvPicPr/>
          <p:nvPr userDrawn="1"/>
        </p:nvPicPr>
        <p:blipFill>
          <a:blip r:embed="rId2" cstate="screen">
            <a:extLst>
              <a:ext uri="{28A0092B-C50C-407E-A947-70E740481C1C}">
                <a14:useLocalDpi xmlns:a14="http://schemas.microsoft.com/office/drawing/2010/main"/>
              </a:ext>
            </a:extLst>
          </a:blip>
          <a:srcRect t="1776"/>
          <a:stretch/>
        </p:blipFill>
        <p:spPr>
          <a:xfrm>
            <a:off x="7686460" y="0"/>
            <a:ext cx="4505540" cy="6465723"/>
          </a:xfrm>
          <a:prstGeom prst="rect">
            <a:avLst/>
          </a:prstGeom>
        </p:spPr>
      </p:pic>
      <p:pic>
        <p:nvPicPr>
          <p:cNvPr id="3" name="Picture 2">
            <a:extLst>
              <a:ext uri="{FF2B5EF4-FFF2-40B4-BE49-F238E27FC236}">
                <a16:creationId xmlns:a16="http://schemas.microsoft.com/office/drawing/2014/main" id="{962CE5E1-82EC-0F74-7BEA-5029B207FA63}"/>
              </a:ext>
            </a:extLst>
          </p:cNvPr>
          <p:cNvPicPr>
            <a:picLocks noChangeAspect="1"/>
          </p:cNvPicPr>
          <p:nvPr userDrawn="1"/>
        </p:nvPicPr>
        <p:blipFill>
          <a:blip r:embed="rId3"/>
          <a:srcRect/>
          <a:stretch/>
        </p:blipFill>
        <p:spPr>
          <a:xfrm>
            <a:off x="560328" y="370975"/>
            <a:ext cx="1501083" cy="387076"/>
          </a:xfrm>
          <a:prstGeom prst="rect">
            <a:avLst/>
          </a:prstGeom>
        </p:spPr>
      </p:pic>
    </p:spTree>
    <p:extLst>
      <p:ext uri="{BB962C8B-B14F-4D97-AF65-F5344CB8AC3E}">
        <p14:creationId xmlns:p14="http://schemas.microsoft.com/office/powerpoint/2010/main" val="31985484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ver B3 with partner logo">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E2B3279-CE02-7814-2123-CE3456DF6295}"/>
              </a:ext>
            </a:extLst>
          </p:cNvPr>
          <p:cNvSpPr/>
          <p:nvPr userDrawn="1"/>
        </p:nvSpPr>
        <p:spPr>
          <a:xfrm>
            <a:off x="0" y="1"/>
            <a:ext cx="12192000" cy="6858000"/>
          </a:xfrm>
          <a:prstGeom prst="rect">
            <a:avLst/>
          </a:prstGeom>
          <a:gradFill>
            <a:gsLst>
              <a:gs pos="100000">
                <a:schemeClr val="bg2">
                  <a:lumMod val="90000"/>
                </a:schemeClr>
              </a:gs>
              <a:gs pos="70000">
                <a:srgbClr val="E3E5FF"/>
              </a:gs>
              <a:gs pos="31000">
                <a:schemeClr val="bg1"/>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Placeholder 1">
            <a:extLst>
              <a:ext uri="{FF2B5EF4-FFF2-40B4-BE49-F238E27FC236}">
                <a16:creationId xmlns:a16="http://schemas.microsoft.com/office/drawing/2014/main" id="{7C23575D-B602-9A15-7AFA-42CCB9DE8F0D}"/>
              </a:ext>
            </a:extLst>
          </p:cNvPr>
          <p:cNvSpPr>
            <a:spLocks noGrp="1"/>
          </p:cNvSpPr>
          <p:nvPr>
            <p:ph type="title" hasCustomPrompt="1"/>
          </p:nvPr>
        </p:nvSpPr>
        <p:spPr>
          <a:xfrm>
            <a:off x="560290" y="3203148"/>
            <a:ext cx="9296152" cy="1308974"/>
          </a:xfrm>
          <a:prstGeom prst="rect">
            <a:avLst/>
          </a:prstGeom>
        </p:spPr>
        <p:txBody>
          <a:bodyPr vert="horz" lIns="0" tIns="0" rIns="0" bIns="0" rtlCol="0" anchor="b">
            <a:noAutofit/>
          </a:bodyPr>
          <a:lstStyle>
            <a:lvl1pPr>
              <a:defRPr sz="4800">
                <a:solidFill>
                  <a:schemeClr val="tx1"/>
                </a:solidFill>
                <a:latin typeface="+mj-lt"/>
              </a:defRPr>
            </a:lvl1pPr>
          </a:lstStyle>
          <a:p>
            <a:r>
              <a:rPr lang="en-US" dirty="0"/>
              <a:t>Meeting Title Here</a:t>
            </a:r>
          </a:p>
        </p:txBody>
      </p:sp>
      <p:sp>
        <p:nvSpPr>
          <p:cNvPr id="12" name="TextBox 11">
            <a:extLst>
              <a:ext uri="{FF2B5EF4-FFF2-40B4-BE49-F238E27FC236}">
                <a16:creationId xmlns:a16="http://schemas.microsoft.com/office/drawing/2014/main" id="{328BCCC3-FDF3-A57F-8484-37E9A790D64D}"/>
              </a:ext>
            </a:extLst>
          </p:cNvPr>
          <p:cNvSpPr txBox="1"/>
          <p:nvPr userDrawn="1"/>
        </p:nvSpPr>
        <p:spPr>
          <a:xfrm>
            <a:off x="878611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solidFill>
                  <a:schemeClr val="tx1"/>
                </a:solidFill>
              </a:rPr>
              <a:t>Differentiation By Design ®</a:t>
            </a:r>
          </a:p>
        </p:txBody>
      </p:sp>
      <p:sp>
        <p:nvSpPr>
          <p:cNvPr id="13" name="Text Placeholder 10">
            <a:extLst>
              <a:ext uri="{FF2B5EF4-FFF2-40B4-BE49-F238E27FC236}">
                <a16:creationId xmlns:a16="http://schemas.microsoft.com/office/drawing/2014/main" id="{1040DF69-FACD-F6FD-A06B-1E7D3DEC9B2A}"/>
              </a:ext>
            </a:extLst>
          </p:cNvPr>
          <p:cNvSpPr>
            <a:spLocks noGrp="1"/>
          </p:cNvSpPr>
          <p:nvPr>
            <p:ph type="body" sz="quarter" idx="10" hasCustomPrompt="1"/>
          </p:nvPr>
        </p:nvSpPr>
        <p:spPr>
          <a:xfrm>
            <a:off x="578375" y="5374290"/>
            <a:ext cx="4596063" cy="497118"/>
          </a:xfrm>
        </p:spPr>
        <p:txBody>
          <a:bodyPr/>
          <a:lstStyle>
            <a:lvl1pPr>
              <a:spcBef>
                <a:spcPts val="0"/>
              </a:spcBef>
              <a:spcAft>
                <a:spcPts val="200"/>
              </a:spcAft>
              <a:defRPr sz="1100">
                <a:solidFill>
                  <a:schemeClr val="tx1"/>
                </a:solidFill>
              </a:defRPr>
            </a:lvl1pPr>
            <a:lvl2pPr>
              <a:spcBef>
                <a:spcPts val="0"/>
              </a:spcBef>
              <a:spcAft>
                <a:spcPts val="200"/>
              </a:spcAft>
              <a:defRPr sz="1000">
                <a:solidFill>
                  <a:schemeClr val="bg1"/>
                </a:solidFill>
              </a:defRPr>
            </a:lvl2pPr>
          </a:lstStyle>
          <a:p>
            <a:pPr lvl="0"/>
            <a:r>
              <a:rPr lang="en-US" dirty="0"/>
              <a:t>Presenter or Team Name</a:t>
            </a:r>
          </a:p>
        </p:txBody>
      </p:sp>
      <p:sp>
        <p:nvSpPr>
          <p:cNvPr id="14" name="TextBox 13">
            <a:extLst>
              <a:ext uri="{FF2B5EF4-FFF2-40B4-BE49-F238E27FC236}">
                <a16:creationId xmlns:a16="http://schemas.microsoft.com/office/drawing/2014/main" id="{643A0D70-D812-0421-EE5A-B8ABA2A631FB}"/>
              </a:ext>
            </a:extLst>
          </p:cNvPr>
          <p:cNvSpPr txBox="1"/>
          <p:nvPr userDrawn="1"/>
        </p:nvSpPr>
        <p:spPr>
          <a:xfrm>
            <a:off x="571500" y="6438275"/>
            <a:ext cx="7685902"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solidFill>
              </a:rPr>
              <a:t>© 2025 </a:t>
            </a:r>
            <a:r>
              <a:rPr lang="en-US" sz="700" dirty="0" err="1">
                <a:solidFill>
                  <a:schemeClr val="tx1"/>
                </a:solidFill>
              </a:rPr>
              <a:t>AlignOrg</a:t>
            </a:r>
            <a:r>
              <a:rPr lang="en-US" sz="700" dirty="0">
                <a:solidFill>
                  <a:schemeClr val="tx1"/>
                </a:solidFill>
              </a:rPr>
              <a:t> Solutions. All rights reserved. This content should not be shared, reproduced, or transmitted to anyone without permission from </a:t>
            </a:r>
            <a:r>
              <a:rPr lang="en-US" sz="700" dirty="0" err="1">
                <a:solidFill>
                  <a:schemeClr val="tx1"/>
                </a:solidFill>
              </a:rPr>
              <a:t>AlignOrg</a:t>
            </a:r>
            <a:r>
              <a:rPr lang="en-US" sz="700" dirty="0">
                <a:solidFill>
                  <a:schemeClr val="tx1"/>
                </a:solidFill>
              </a:rPr>
              <a:t> Solutions.</a:t>
            </a:r>
          </a:p>
        </p:txBody>
      </p:sp>
      <p:sp>
        <p:nvSpPr>
          <p:cNvPr id="15" name="Text Placeholder 45">
            <a:extLst>
              <a:ext uri="{FF2B5EF4-FFF2-40B4-BE49-F238E27FC236}">
                <a16:creationId xmlns:a16="http://schemas.microsoft.com/office/drawing/2014/main" id="{CC01E797-1987-2330-4932-96AB7E37D262}"/>
              </a:ext>
            </a:extLst>
          </p:cNvPr>
          <p:cNvSpPr>
            <a:spLocks noGrp="1"/>
          </p:cNvSpPr>
          <p:nvPr>
            <p:ph type="body" sz="quarter" idx="11" hasCustomPrompt="1"/>
          </p:nvPr>
        </p:nvSpPr>
        <p:spPr>
          <a:xfrm>
            <a:off x="580915" y="4545617"/>
            <a:ext cx="9296152" cy="617538"/>
          </a:xfrm>
        </p:spPr>
        <p:txBody>
          <a:bodyPr/>
          <a:lstStyle>
            <a:lvl1pPr>
              <a:defRPr sz="2400" b="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Meeting Subtitle if needed</a:t>
            </a:r>
          </a:p>
        </p:txBody>
      </p:sp>
      <p:sp>
        <p:nvSpPr>
          <p:cNvPr id="48" name="Picture Placeholder 47">
            <a:extLst>
              <a:ext uri="{FF2B5EF4-FFF2-40B4-BE49-F238E27FC236}">
                <a16:creationId xmlns:a16="http://schemas.microsoft.com/office/drawing/2014/main" id="{7A2C6998-20E7-9FE7-945E-7F09931C09C2}"/>
              </a:ext>
            </a:extLst>
          </p:cNvPr>
          <p:cNvSpPr>
            <a:spLocks noGrp="1"/>
          </p:cNvSpPr>
          <p:nvPr>
            <p:ph type="pic" sz="quarter" idx="12" hasCustomPrompt="1"/>
          </p:nvPr>
        </p:nvSpPr>
        <p:spPr>
          <a:xfrm>
            <a:off x="2817825" y="372781"/>
            <a:ext cx="1643026" cy="390167"/>
          </a:xfrm>
          <a:solidFill>
            <a:schemeClr val="bg2">
              <a:alpha val="50251"/>
            </a:schemeClr>
          </a:solidFill>
        </p:spPr>
        <p:txBody>
          <a:bodyPr anchor="ctr"/>
          <a:lstStyle>
            <a:lvl1pPr algn="ctr">
              <a:defRPr sz="700" b="0"/>
            </a:lvl1pPr>
          </a:lstStyle>
          <a:p>
            <a:r>
              <a:rPr lang="en-US" dirty="0"/>
              <a:t>Insert partner logo here </a:t>
            </a:r>
            <a:br>
              <a:rPr lang="en-US" dirty="0"/>
            </a:br>
            <a:r>
              <a:rPr lang="en-US" dirty="0"/>
              <a:t>or delete box; remove background fill</a:t>
            </a:r>
          </a:p>
        </p:txBody>
      </p:sp>
      <p:cxnSp>
        <p:nvCxnSpPr>
          <p:cNvPr id="50" name="Straight Connector 49">
            <a:extLst>
              <a:ext uri="{FF2B5EF4-FFF2-40B4-BE49-F238E27FC236}">
                <a16:creationId xmlns:a16="http://schemas.microsoft.com/office/drawing/2014/main" id="{42A80514-35B8-CF09-C6D5-192C89672936}"/>
              </a:ext>
            </a:extLst>
          </p:cNvPr>
          <p:cNvCxnSpPr/>
          <p:nvPr userDrawn="1"/>
        </p:nvCxnSpPr>
        <p:spPr>
          <a:xfrm>
            <a:off x="2460172" y="336686"/>
            <a:ext cx="0" cy="467513"/>
          </a:xfrm>
          <a:prstGeom prst="line">
            <a:avLst/>
          </a:prstGeom>
          <a:ln>
            <a:solidFill>
              <a:schemeClr val="tx2">
                <a:lumMod val="20000"/>
                <a:lumOff val="80000"/>
              </a:schemeClr>
            </a:solidFill>
          </a:ln>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9F38DD4A-C210-E151-9514-06077DBC8E8A}"/>
              </a:ext>
            </a:extLst>
          </p:cNvPr>
          <p:cNvPicPr/>
          <p:nvPr userDrawn="1"/>
        </p:nvPicPr>
        <p:blipFill>
          <a:blip r:embed="rId2" cstate="screen">
            <a:extLst>
              <a:ext uri="{28A0092B-C50C-407E-A947-70E740481C1C}">
                <a14:useLocalDpi xmlns:a14="http://schemas.microsoft.com/office/drawing/2010/main"/>
              </a:ext>
            </a:extLst>
          </a:blip>
          <a:srcRect t="1776"/>
          <a:stretch/>
        </p:blipFill>
        <p:spPr>
          <a:xfrm>
            <a:off x="7686460" y="-1"/>
            <a:ext cx="4505540" cy="6465723"/>
          </a:xfrm>
          <a:prstGeom prst="rect">
            <a:avLst/>
          </a:prstGeom>
        </p:spPr>
      </p:pic>
      <p:pic>
        <p:nvPicPr>
          <p:cNvPr id="2" name="Picture 1">
            <a:extLst>
              <a:ext uri="{FF2B5EF4-FFF2-40B4-BE49-F238E27FC236}">
                <a16:creationId xmlns:a16="http://schemas.microsoft.com/office/drawing/2014/main" id="{EE95C951-0D1C-62FE-5F34-0DB530D38AC2}"/>
              </a:ext>
            </a:extLst>
          </p:cNvPr>
          <p:cNvPicPr>
            <a:picLocks noChangeAspect="1"/>
          </p:cNvPicPr>
          <p:nvPr userDrawn="1"/>
        </p:nvPicPr>
        <p:blipFill>
          <a:blip r:embed="rId3"/>
          <a:srcRect/>
          <a:stretch/>
        </p:blipFill>
        <p:spPr>
          <a:xfrm>
            <a:off x="560328" y="370975"/>
            <a:ext cx="1501083" cy="387076"/>
          </a:xfrm>
          <a:prstGeom prst="rect">
            <a:avLst/>
          </a:prstGeom>
        </p:spPr>
      </p:pic>
    </p:spTree>
    <p:extLst>
      <p:ext uri="{BB962C8B-B14F-4D97-AF65-F5344CB8AC3E}">
        <p14:creationId xmlns:p14="http://schemas.microsoft.com/office/powerpoint/2010/main" val="2414848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hank You B3">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CD60477-F6C0-E367-8C9A-52104E2D6677}"/>
              </a:ext>
            </a:extLst>
          </p:cNvPr>
          <p:cNvSpPr/>
          <p:nvPr userDrawn="1"/>
        </p:nvSpPr>
        <p:spPr>
          <a:xfrm>
            <a:off x="0" y="1"/>
            <a:ext cx="12192000" cy="6858000"/>
          </a:xfrm>
          <a:prstGeom prst="rect">
            <a:avLst/>
          </a:prstGeom>
          <a:gradFill>
            <a:gsLst>
              <a:gs pos="100000">
                <a:schemeClr val="bg2">
                  <a:lumMod val="90000"/>
                </a:schemeClr>
              </a:gs>
              <a:gs pos="0">
                <a:schemeClr val="bg1"/>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hlinkClick r:id="rId2"/>
            <a:extLst>
              <a:ext uri="{FF2B5EF4-FFF2-40B4-BE49-F238E27FC236}">
                <a16:creationId xmlns:a16="http://schemas.microsoft.com/office/drawing/2014/main" id="{3E3EDDB8-8048-DCB0-BFEE-00018CC0ABFA}"/>
              </a:ext>
            </a:extLst>
          </p:cNvPr>
          <p:cNvSpPr txBox="1"/>
          <p:nvPr userDrawn="1"/>
        </p:nvSpPr>
        <p:spPr>
          <a:xfrm>
            <a:off x="10120277" y="6349250"/>
            <a:ext cx="2071723"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err="1">
                <a:solidFill>
                  <a:schemeClr val="tx1"/>
                </a:solidFill>
              </a:rPr>
              <a:t>AlignOrg.com</a:t>
            </a:r>
            <a:endParaRPr lang="en-US" sz="1400" dirty="0">
              <a:solidFill>
                <a:schemeClr val="tx1"/>
              </a:solidFill>
            </a:endParaRPr>
          </a:p>
        </p:txBody>
      </p:sp>
      <p:sp>
        <p:nvSpPr>
          <p:cNvPr id="3" name="TextBox 2">
            <a:extLst>
              <a:ext uri="{FF2B5EF4-FFF2-40B4-BE49-F238E27FC236}">
                <a16:creationId xmlns:a16="http://schemas.microsoft.com/office/drawing/2014/main" id="{B48C076B-ADA8-F790-74EC-0EC615242B35}"/>
              </a:ext>
            </a:extLst>
          </p:cNvPr>
          <p:cNvSpPr txBox="1"/>
          <p:nvPr userDrawn="1"/>
        </p:nvSpPr>
        <p:spPr>
          <a:xfrm>
            <a:off x="570641" y="3957815"/>
            <a:ext cx="4633876" cy="923330"/>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0" dirty="0">
                <a:solidFill>
                  <a:schemeClr val="tx1"/>
                </a:solidFill>
              </a:rPr>
              <a:t>Thank</a:t>
            </a:r>
            <a:r>
              <a:rPr lang="en-US" sz="6000" spc="-150" dirty="0">
                <a:solidFill>
                  <a:schemeClr val="tx1"/>
                </a:solidFill>
              </a:rPr>
              <a:t> </a:t>
            </a:r>
            <a:r>
              <a:rPr lang="en-US" sz="6000" dirty="0">
                <a:solidFill>
                  <a:schemeClr val="tx1"/>
                </a:solidFill>
              </a:rPr>
              <a:t>You</a:t>
            </a:r>
          </a:p>
        </p:txBody>
      </p:sp>
      <p:pic>
        <p:nvPicPr>
          <p:cNvPr id="7" name="Picture 6">
            <a:extLst>
              <a:ext uri="{FF2B5EF4-FFF2-40B4-BE49-F238E27FC236}">
                <a16:creationId xmlns:a16="http://schemas.microsoft.com/office/drawing/2014/main" id="{19F7FA03-5A83-C9C6-796F-09D12CBBCACC}"/>
              </a:ext>
            </a:extLst>
          </p:cNvPr>
          <p:cNvPicPr/>
          <p:nvPr userDrawn="1"/>
        </p:nvPicPr>
        <p:blipFill>
          <a:blip r:embed="rId3" cstate="screen">
            <a:extLst>
              <a:ext uri="{28A0092B-C50C-407E-A947-70E740481C1C}">
                <a14:useLocalDpi xmlns:a14="http://schemas.microsoft.com/office/drawing/2010/main"/>
              </a:ext>
            </a:extLst>
          </a:blip>
          <a:srcRect t="1776"/>
          <a:stretch/>
        </p:blipFill>
        <p:spPr>
          <a:xfrm>
            <a:off x="7686460" y="-1"/>
            <a:ext cx="4505540" cy="6465723"/>
          </a:xfrm>
          <a:prstGeom prst="rect">
            <a:avLst/>
          </a:prstGeom>
        </p:spPr>
      </p:pic>
      <p:pic>
        <p:nvPicPr>
          <p:cNvPr id="4" name="Picture 3">
            <a:extLst>
              <a:ext uri="{FF2B5EF4-FFF2-40B4-BE49-F238E27FC236}">
                <a16:creationId xmlns:a16="http://schemas.microsoft.com/office/drawing/2014/main" id="{124E1E44-392A-CF94-9116-63506559F880}"/>
              </a:ext>
            </a:extLst>
          </p:cNvPr>
          <p:cNvPicPr>
            <a:picLocks noChangeAspect="1"/>
          </p:cNvPicPr>
          <p:nvPr userDrawn="1"/>
        </p:nvPicPr>
        <p:blipFill>
          <a:blip r:embed="rId4"/>
          <a:srcRect/>
          <a:stretch/>
        </p:blipFill>
        <p:spPr>
          <a:xfrm>
            <a:off x="560328" y="370975"/>
            <a:ext cx="1501083" cy="387076"/>
          </a:xfrm>
          <a:prstGeom prst="rect">
            <a:avLst/>
          </a:prstGeom>
        </p:spPr>
      </p:pic>
    </p:spTree>
    <p:extLst>
      <p:ext uri="{BB962C8B-B14F-4D97-AF65-F5344CB8AC3E}">
        <p14:creationId xmlns:p14="http://schemas.microsoft.com/office/powerpoint/2010/main" val="2457857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with 4 item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B2B0C47-9AE1-D1F7-504E-A42EC0AF2EBA}"/>
              </a:ext>
            </a:extLst>
          </p:cNvPr>
          <p:cNvSpPr>
            <a:spLocks noGrp="1"/>
          </p:cNvSpPr>
          <p:nvPr>
            <p:ph type="title"/>
          </p:nvPr>
        </p:nvSpPr>
        <p:spPr>
          <a:xfrm>
            <a:off x="878840" y="258580"/>
            <a:ext cx="7965357" cy="939800"/>
          </a:xfrm>
        </p:spPr>
        <p:txBody>
          <a:bodyPr/>
          <a:lstStyle/>
          <a:p>
            <a:r>
              <a:rPr lang="en-US"/>
              <a:t>Click to edit Master title style</a:t>
            </a:r>
            <a:endParaRPr lang="en-US" dirty="0"/>
          </a:p>
        </p:txBody>
      </p:sp>
      <p:grpSp>
        <p:nvGrpSpPr>
          <p:cNvPr id="18" name="Group 17">
            <a:extLst>
              <a:ext uri="{FF2B5EF4-FFF2-40B4-BE49-F238E27FC236}">
                <a16:creationId xmlns:a16="http://schemas.microsoft.com/office/drawing/2014/main" id="{0C7CC3D7-C31D-A957-48F4-62189E44DB6F}"/>
              </a:ext>
            </a:extLst>
          </p:cNvPr>
          <p:cNvGrpSpPr/>
          <p:nvPr userDrawn="1"/>
        </p:nvGrpSpPr>
        <p:grpSpPr>
          <a:xfrm>
            <a:off x="820597" y="1333499"/>
            <a:ext cx="539767" cy="540271"/>
            <a:chOff x="880558" y="1333499"/>
            <a:chExt cx="539767" cy="540271"/>
          </a:xfrm>
        </p:grpSpPr>
        <p:sp>
          <p:nvSpPr>
            <p:cNvPr id="5" name="Shape 24">
              <a:extLst>
                <a:ext uri="{FF2B5EF4-FFF2-40B4-BE49-F238E27FC236}">
                  <a16:creationId xmlns:a16="http://schemas.microsoft.com/office/drawing/2014/main" id="{25538246-D08E-4C4B-C731-09B594F968D5}"/>
                </a:ext>
              </a:extLst>
            </p:cNvPr>
            <p:cNvSpPr/>
            <p:nvPr userDrawn="1"/>
          </p:nvSpPr>
          <p:spPr>
            <a:xfrm>
              <a:off x="926823" y="1379808"/>
              <a:ext cx="447236" cy="447652"/>
            </a:xfrm>
            <a:prstGeom prst="roundRect">
              <a:avLst>
                <a:gd name="adj" fmla="val 172552"/>
              </a:avLst>
            </a:prstGeom>
            <a:solidFill>
              <a:srgbClr val="3D5AF3">
                <a:alpha val="100000"/>
              </a:srgbClr>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1</a:t>
              </a:r>
            </a:p>
          </p:txBody>
        </p:sp>
        <p:pic>
          <p:nvPicPr>
            <p:cNvPr id="10" name="Image 10" descr=" ">
              <a:extLst>
                <a:ext uri="{FF2B5EF4-FFF2-40B4-BE49-F238E27FC236}">
                  <a16:creationId xmlns:a16="http://schemas.microsoft.com/office/drawing/2014/main" id="{6B72C008-F966-6CE5-B1F4-2F401F84B7B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0558" y="1333499"/>
              <a:ext cx="539767" cy="540271"/>
            </a:xfrm>
            <a:prstGeom prst="rect">
              <a:avLst/>
            </a:prstGeom>
          </p:spPr>
        </p:pic>
      </p:grpSp>
      <p:grpSp>
        <p:nvGrpSpPr>
          <p:cNvPr id="19" name="Group 18">
            <a:extLst>
              <a:ext uri="{FF2B5EF4-FFF2-40B4-BE49-F238E27FC236}">
                <a16:creationId xmlns:a16="http://schemas.microsoft.com/office/drawing/2014/main" id="{0C204830-532C-2C77-6D19-6B5E80960597}"/>
              </a:ext>
            </a:extLst>
          </p:cNvPr>
          <p:cNvGrpSpPr/>
          <p:nvPr userDrawn="1"/>
        </p:nvGrpSpPr>
        <p:grpSpPr>
          <a:xfrm>
            <a:off x="820597" y="2113862"/>
            <a:ext cx="539767" cy="540271"/>
            <a:chOff x="880558" y="1333499"/>
            <a:chExt cx="539767" cy="540271"/>
          </a:xfrm>
        </p:grpSpPr>
        <p:sp>
          <p:nvSpPr>
            <p:cNvPr id="20" name="Shape 24">
              <a:extLst>
                <a:ext uri="{FF2B5EF4-FFF2-40B4-BE49-F238E27FC236}">
                  <a16:creationId xmlns:a16="http://schemas.microsoft.com/office/drawing/2014/main" id="{1C90A06E-3EB5-6735-DA13-1C3CCBB9F9C5}"/>
                </a:ext>
              </a:extLst>
            </p:cNvPr>
            <p:cNvSpPr/>
            <p:nvPr userDrawn="1"/>
          </p:nvSpPr>
          <p:spPr>
            <a:xfrm>
              <a:off x="926823" y="1379808"/>
              <a:ext cx="447236" cy="447652"/>
            </a:xfrm>
            <a:prstGeom prst="roundRect">
              <a:avLst>
                <a:gd name="adj" fmla="val 172552"/>
              </a:avLst>
            </a:prstGeom>
            <a:solidFill>
              <a:schemeClr val="accent2"/>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2</a:t>
              </a:r>
            </a:p>
          </p:txBody>
        </p:sp>
        <p:pic>
          <p:nvPicPr>
            <p:cNvPr id="21" name="Image 10" descr=" ">
              <a:extLst>
                <a:ext uri="{FF2B5EF4-FFF2-40B4-BE49-F238E27FC236}">
                  <a16:creationId xmlns:a16="http://schemas.microsoft.com/office/drawing/2014/main" id="{F6B3B7CD-36C2-4C36-E4AE-81CBA337020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0558" y="1333499"/>
              <a:ext cx="539767" cy="540271"/>
            </a:xfrm>
            <a:prstGeom prst="rect">
              <a:avLst/>
            </a:prstGeom>
          </p:spPr>
        </p:pic>
      </p:grpSp>
      <p:grpSp>
        <p:nvGrpSpPr>
          <p:cNvPr id="22" name="Group 21">
            <a:extLst>
              <a:ext uri="{FF2B5EF4-FFF2-40B4-BE49-F238E27FC236}">
                <a16:creationId xmlns:a16="http://schemas.microsoft.com/office/drawing/2014/main" id="{CF80F1D6-F8DF-0357-C9B4-FEB33D373F81}"/>
              </a:ext>
            </a:extLst>
          </p:cNvPr>
          <p:cNvGrpSpPr/>
          <p:nvPr userDrawn="1"/>
        </p:nvGrpSpPr>
        <p:grpSpPr>
          <a:xfrm>
            <a:off x="820597" y="2894225"/>
            <a:ext cx="539767" cy="540271"/>
            <a:chOff x="880558" y="1333499"/>
            <a:chExt cx="539767" cy="540271"/>
          </a:xfrm>
        </p:grpSpPr>
        <p:sp>
          <p:nvSpPr>
            <p:cNvPr id="23" name="Shape 24">
              <a:extLst>
                <a:ext uri="{FF2B5EF4-FFF2-40B4-BE49-F238E27FC236}">
                  <a16:creationId xmlns:a16="http://schemas.microsoft.com/office/drawing/2014/main" id="{B2B97E98-A686-817C-BD9C-0D0D87367374}"/>
                </a:ext>
              </a:extLst>
            </p:cNvPr>
            <p:cNvSpPr/>
            <p:nvPr userDrawn="1"/>
          </p:nvSpPr>
          <p:spPr>
            <a:xfrm>
              <a:off x="926823" y="1379808"/>
              <a:ext cx="447236" cy="447652"/>
            </a:xfrm>
            <a:prstGeom prst="roundRect">
              <a:avLst>
                <a:gd name="adj" fmla="val 172552"/>
              </a:avLst>
            </a:prstGeom>
            <a:solidFill>
              <a:schemeClr val="accent1"/>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3</a:t>
              </a:r>
            </a:p>
          </p:txBody>
        </p:sp>
        <p:pic>
          <p:nvPicPr>
            <p:cNvPr id="24" name="Image 10" descr=" ">
              <a:extLst>
                <a:ext uri="{FF2B5EF4-FFF2-40B4-BE49-F238E27FC236}">
                  <a16:creationId xmlns:a16="http://schemas.microsoft.com/office/drawing/2014/main" id="{31029A9E-C786-53EC-2C65-C35A3A453ED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0558" y="1333499"/>
              <a:ext cx="539767" cy="540271"/>
            </a:xfrm>
            <a:prstGeom prst="rect">
              <a:avLst/>
            </a:prstGeom>
          </p:spPr>
        </p:pic>
      </p:grpSp>
      <p:grpSp>
        <p:nvGrpSpPr>
          <p:cNvPr id="25" name="Group 24">
            <a:extLst>
              <a:ext uri="{FF2B5EF4-FFF2-40B4-BE49-F238E27FC236}">
                <a16:creationId xmlns:a16="http://schemas.microsoft.com/office/drawing/2014/main" id="{ABA70CE0-CDF4-BB5D-612C-CE7610E8C460}"/>
              </a:ext>
            </a:extLst>
          </p:cNvPr>
          <p:cNvGrpSpPr/>
          <p:nvPr userDrawn="1"/>
        </p:nvGrpSpPr>
        <p:grpSpPr>
          <a:xfrm>
            <a:off x="820597" y="3674588"/>
            <a:ext cx="539767" cy="540271"/>
            <a:chOff x="880558" y="1333499"/>
            <a:chExt cx="539767" cy="540271"/>
          </a:xfrm>
        </p:grpSpPr>
        <p:sp>
          <p:nvSpPr>
            <p:cNvPr id="26" name="Shape 24">
              <a:extLst>
                <a:ext uri="{FF2B5EF4-FFF2-40B4-BE49-F238E27FC236}">
                  <a16:creationId xmlns:a16="http://schemas.microsoft.com/office/drawing/2014/main" id="{7098427D-2DE2-8116-B525-8D7A9725FF64}"/>
                </a:ext>
              </a:extLst>
            </p:cNvPr>
            <p:cNvSpPr/>
            <p:nvPr userDrawn="1"/>
          </p:nvSpPr>
          <p:spPr>
            <a:xfrm>
              <a:off x="926823" y="1379808"/>
              <a:ext cx="447236" cy="447652"/>
            </a:xfrm>
            <a:prstGeom prst="roundRect">
              <a:avLst>
                <a:gd name="adj" fmla="val 172552"/>
              </a:avLst>
            </a:prstGeom>
            <a:solidFill>
              <a:schemeClr val="accent5"/>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4</a:t>
              </a:r>
            </a:p>
          </p:txBody>
        </p:sp>
        <p:pic>
          <p:nvPicPr>
            <p:cNvPr id="27" name="Image 10" descr=" ">
              <a:extLst>
                <a:ext uri="{FF2B5EF4-FFF2-40B4-BE49-F238E27FC236}">
                  <a16:creationId xmlns:a16="http://schemas.microsoft.com/office/drawing/2014/main" id="{4787456D-E398-160F-EB91-D5F7B0BAFCD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0558" y="1333499"/>
              <a:ext cx="539767" cy="540271"/>
            </a:xfrm>
            <a:prstGeom prst="rect">
              <a:avLst/>
            </a:prstGeom>
          </p:spPr>
        </p:pic>
      </p:grpSp>
      <p:pic>
        <p:nvPicPr>
          <p:cNvPr id="34" name="Image 0">
            <a:extLst>
              <a:ext uri="{FF2B5EF4-FFF2-40B4-BE49-F238E27FC236}">
                <a16:creationId xmlns:a16="http://schemas.microsoft.com/office/drawing/2014/main" id="{BB4C42C9-83C3-392F-8923-98D23A50586E}"/>
              </a:ext>
            </a:extLst>
          </p:cNvPr>
          <p:cNvPicPr/>
          <p:nvPr userDrawn="1"/>
        </p:nvPicPr>
        <p:blipFill>
          <a:blip r:embed="rId4" cstate="screen">
            <a:extLst>
              <a:ext uri="{28A0092B-C50C-407E-A947-70E740481C1C}">
                <a14:useLocalDpi xmlns:a14="http://schemas.microsoft.com/office/drawing/2010/main"/>
              </a:ext>
            </a:extLst>
          </a:blip>
          <a:srcRect/>
          <a:stretch/>
        </p:blipFill>
        <p:spPr>
          <a:xfrm>
            <a:off x="7444645" y="532151"/>
            <a:ext cx="4747355" cy="6325631"/>
          </a:xfrm>
          <a:prstGeom prst="rect">
            <a:avLst/>
          </a:prstGeom>
        </p:spPr>
      </p:pic>
      <p:pic>
        <p:nvPicPr>
          <p:cNvPr id="35" name="Image 2" descr=" ">
            <a:extLst>
              <a:ext uri="{FF2B5EF4-FFF2-40B4-BE49-F238E27FC236}">
                <a16:creationId xmlns:a16="http://schemas.microsoft.com/office/drawing/2014/main" id="{601C28BB-220F-5C91-7C30-CDBB3EE1ABCA}"/>
              </a:ext>
            </a:extLst>
          </p:cNvPr>
          <p:cNvPicPr/>
          <p:nvPr userDrawn="1"/>
        </p:nvPicPr>
        <p:blipFill>
          <a:blip r:embed="rId5">
            <a:extLst>
              <a:ext uri="{96DAC541-7B7A-43D3-8B79-37D633B846F1}">
                <asvg:svgBlip xmlns:asvg="http://schemas.microsoft.com/office/drawing/2016/SVG/main" r:embed="rId6"/>
              </a:ext>
            </a:extLst>
          </a:blip>
          <a:stretch>
            <a:fillRect/>
          </a:stretch>
        </p:blipFill>
        <p:spPr>
          <a:xfrm>
            <a:off x="10602457" y="1896256"/>
            <a:ext cx="1600810" cy="915600"/>
          </a:xfrm>
          <a:prstGeom prst="rect">
            <a:avLst/>
          </a:prstGeom>
        </p:spPr>
      </p:pic>
      <p:pic>
        <p:nvPicPr>
          <p:cNvPr id="36" name="Image 3" descr=" ">
            <a:extLst>
              <a:ext uri="{FF2B5EF4-FFF2-40B4-BE49-F238E27FC236}">
                <a16:creationId xmlns:a16="http://schemas.microsoft.com/office/drawing/2014/main" id="{6CB6C8BC-5713-5677-4F4E-F9FA2B81CA6D}"/>
              </a:ext>
            </a:extLst>
          </p:cNvPr>
          <p:cNvPicPr/>
          <p:nvPr userDrawn="1"/>
        </p:nvPicPr>
        <p:blipFill>
          <a:blip r:embed="rId7">
            <a:extLst>
              <a:ext uri="{96DAC541-7B7A-43D3-8B79-37D633B846F1}">
                <asvg:svgBlip xmlns:asvg="http://schemas.microsoft.com/office/drawing/2016/SVG/main" r:embed="rId8"/>
              </a:ext>
            </a:extLst>
          </a:blip>
          <a:stretch>
            <a:fillRect/>
          </a:stretch>
        </p:blipFill>
        <p:spPr>
          <a:xfrm>
            <a:off x="9815010" y="3257821"/>
            <a:ext cx="1570020" cy="897990"/>
          </a:xfrm>
          <a:prstGeom prst="rect">
            <a:avLst/>
          </a:prstGeom>
        </p:spPr>
      </p:pic>
      <p:pic>
        <p:nvPicPr>
          <p:cNvPr id="37" name="Image 4" descr=" ">
            <a:extLst>
              <a:ext uri="{FF2B5EF4-FFF2-40B4-BE49-F238E27FC236}">
                <a16:creationId xmlns:a16="http://schemas.microsoft.com/office/drawing/2014/main" id="{3757EFC7-5580-6D6D-70FC-3B07890B21F6}"/>
              </a:ext>
            </a:extLst>
          </p:cNvPr>
          <p:cNvPicPr/>
          <p:nvPr userDrawn="1"/>
        </p:nvPicPr>
        <p:blipFill>
          <a:blip r:embed="rId9">
            <a:extLst>
              <a:ext uri="{96DAC541-7B7A-43D3-8B79-37D633B846F1}">
                <asvg:svgBlip xmlns:asvg="http://schemas.microsoft.com/office/drawing/2016/SVG/main" r:embed="rId10"/>
              </a:ext>
            </a:extLst>
          </a:blip>
          <a:stretch>
            <a:fillRect/>
          </a:stretch>
        </p:blipFill>
        <p:spPr>
          <a:xfrm>
            <a:off x="9020065" y="3702570"/>
            <a:ext cx="1579665" cy="899410"/>
          </a:xfrm>
          <a:prstGeom prst="rect">
            <a:avLst/>
          </a:prstGeom>
        </p:spPr>
      </p:pic>
      <p:pic>
        <p:nvPicPr>
          <p:cNvPr id="38" name="Image 5" descr=" ">
            <a:extLst>
              <a:ext uri="{FF2B5EF4-FFF2-40B4-BE49-F238E27FC236}">
                <a16:creationId xmlns:a16="http://schemas.microsoft.com/office/drawing/2014/main" id="{E91D3DCE-E90E-1183-BB0F-1FB1141C6632}"/>
              </a:ext>
            </a:extLst>
          </p:cNvPr>
          <p:cNvPicPr/>
          <p:nvPr userDrawn="1"/>
        </p:nvPicPr>
        <p:blipFill>
          <a:blip r:embed="rId11">
            <a:extLst>
              <a:ext uri="{96DAC541-7B7A-43D3-8B79-37D633B846F1}">
                <asvg:svgBlip xmlns:asvg="http://schemas.microsoft.com/office/drawing/2016/SVG/main" r:embed="rId12"/>
              </a:ext>
            </a:extLst>
          </a:blip>
          <a:stretch>
            <a:fillRect/>
          </a:stretch>
        </p:blipFill>
        <p:spPr>
          <a:xfrm>
            <a:off x="10600884" y="2345961"/>
            <a:ext cx="799136" cy="1371223"/>
          </a:xfrm>
          <a:prstGeom prst="rect">
            <a:avLst/>
          </a:prstGeom>
        </p:spPr>
      </p:pic>
      <p:pic>
        <p:nvPicPr>
          <p:cNvPr id="39" name="Image 6" descr=" ">
            <a:extLst>
              <a:ext uri="{FF2B5EF4-FFF2-40B4-BE49-F238E27FC236}">
                <a16:creationId xmlns:a16="http://schemas.microsoft.com/office/drawing/2014/main" id="{A0B770ED-2C9C-F954-B6CC-07302F38F6A8}"/>
              </a:ext>
            </a:extLst>
          </p:cNvPr>
          <p:cNvPicPr/>
          <p:nvPr userDrawn="1"/>
        </p:nvPicPr>
        <p:blipFill>
          <a:blip r:embed="rId13">
            <a:extLst>
              <a:ext uri="{96DAC541-7B7A-43D3-8B79-37D633B846F1}">
                <asvg:svgBlip xmlns:asvg="http://schemas.microsoft.com/office/drawing/2016/SVG/main" r:embed="rId14"/>
              </a:ext>
            </a:extLst>
          </a:blip>
          <a:stretch>
            <a:fillRect/>
          </a:stretch>
        </p:blipFill>
        <p:spPr>
          <a:xfrm>
            <a:off x="9027560" y="4146623"/>
            <a:ext cx="789545" cy="1354767"/>
          </a:xfrm>
          <a:prstGeom prst="rect">
            <a:avLst/>
          </a:prstGeom>
        </p:spPr>
      </p:pic>
      <p:pic>
        <p:nvPicPr>
          <p:cNvPr id="40" name="Image 1" descr=" ">
            <a:extLst>
              <a:ext uri="{FF2B5EF4-FFF2-40B4-BE49-F238E27FC236}">
                <a16:creationId xmlns:a16="http://schemas.microsoft.com/office/drawing/2014/main" id="{95AE3AE3-0ED6-BC4F-277D-BBEFF7578392}"/>
              </a:ext>
            </a:extLst>
          </p:cNvPr>
          <p:cNvPicPr/>
          <p:nvPr userDrawn="1"/>
        </p:nvPicPr>
        <p:blipFill>
          <a:blip r:embed="rId15">
            <a:extLst>
              <a:ext uri="{96DAC541-7B7A-43D3-8B79-37D633B846F1}">
                <asvg:svgBlip xmlns:asvg="http://schemas.microsoft.com/office/drawing/2016/SVG/main" r:embed="rId16"/>
              </a:ext>
            </a:extLst>
          </a:blip>
          <a:stretch>
            <a:fillRect/>
          </a:stretch>
        </p:blipFill>
        <p:spPr>
          <a:xfrm>
            <a:off x="9027561" y="5021705"/>
            <a:ext cx="790996" cy="1836295"/>
          </a:xfrm>
          <a:prstGeom prst="rect">
            <a:avLst/>
          </a:prstGeom>
        </p:spPr>
      </p:pic>
      <p:sp>
        <p:nvSpPr>
          <p:cNvPr id="48" name="TextBox 47">
            <a:extLst>
              <a:ext uri="{FF2B5EF4-FFF2-40B4-BE49-F238E27FC236}">
                <a16:creationId xmlns:a16="http://schemas.microsoft.com/office/drawing/2014/main" id="{768A3D58-2EC8-5F55-AC38-AE3210E6DB7A}"/>
              </a:ext>
            </a:extLst>
          </p:cNvPr>
          <p:cNvSpPr txBox="1"/>
          <p:nvPr userDrawn="1"/>
        </p:nvSpPr>
        <p:spPr>
          <a:xfrm>
            <a:off x="9031575" y="4548266"/>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1</a:t>
            </a:r>
          </a:p>
        </p:txBody>
      </p:sp>
      <p:sp>
        <p:nvSpPr>
          <p:cNvPr id="49" name="TextBox 48">
            <a:extLst>
              <a:ext uri="{FF2B5EF4-FFF2-40B4-BE49-F238E27FC236}">
                <a16:creationId xmlns:a16="http://schemas.microsoft.com/office/drawing/2014/main" id="{DECF15FA-549B-0DBE-3661-F1887A8A5BD5}"/>
              </a:ext>
            </a:extLst>
          </p:cNvPr>
          <p:cNvSpPr txBox="1"/>
          <p:nvPr userDrawn="1"/>
        </p:nvSpPr>
        <p:spPr>
          <a:xfrm>
            <a:off x="9410075" y="3886200"/>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2</a:t>
            </a:r>
          </a:p>
        </p:txBody>
      </p:sp>
      <p:sp>
        <p:nvSpPr>
          <p:cNvPr id="50" name="TextBox 49">
            <a:extLst>
              <a:ext uri="{FF2B5EF4-FFF2-40B4-BE49-F238E27FC236}">
                <a16:creationId xmlns:a16="http://schemas.microsoft.com/office/drawing/2014/main" id="{3C22D567-3E2E-3B40-923F-FA3178F785DF}"/>
              </a:ext>
            </a:extLst>
          </p:cNvPr>
          <p:cNvSpPr txBox="1"/>
          <p:nvPr userDrawn="1"/>
        </p:nvSpPr>
        <p:spPr>
          <a:xfrm>
            <a:off x="10210800" y="3429000"/>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3</a:t>
            </a:r>
          </a:p>
        </p:txBody>
      </p:sp>
      <p:sp>
        <p:nvSpPr>
          <p:cNvPr id="51" name="TextBox 50">
            <a:extLst>
              <a:ext uri="{FF2B5EF4-FFF2-40B4-BE49-F238E27FC236}">
                <a16:creationId xmlns:a16="http://schemas.microsoft.com/office/drawing/2014/main" id="{2C5227A7-DE95-8294-D245-4E996B6DC4E6}"/>
              </a:ext>
            </a:extLst>
          </p:cNvPr>
          <p:cNvSpPr txBox="1"/>
          <p:nvPr userDrawn="1"/>
        </p:nvSpPr>
        <p:spPr>
          <a:xfrm>
            <a:off x="10606790" y="2743200"/>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4</a:t>
            </a:r>
          </a:p>
        </p:txBody>
      </p:sp>
      <p:sp>
        <p:nvSpPr>
          <p:cNvPr id="61" name="Text Placeholder 60">
            <a:extLst>
              <a:ext uri="{FF2B5EF4-FFF2-40B4-BE49-F238E27FC236}">
                <a16:creationId xmlns:a16="http://schemas.microsoft.com/office/drawing/2014/main" id="{EA795BE0-1D7B-A58F-B1B4-8DFE97C7AC9C}"/>
              </a:ext>
            </a:extLst>
          </p:cNvPr>
          <p:cNvSpPr>
            <a:spLocks noGrp="1"/>
          </p:cNvSpPr>
          <p:nvPr>
            <p:ph type="body" sz="quarter" idx="11"/>
          </p:nvPr>
        </p:nvSpPr>
        <p:spPr>
          <a:xfrm>
            <a:off x="1574618" y="2117876"/>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2" name="Text Placeholder 60">
            <a:extLst>
              <a:ext uri="{FF2B5EF4-FFF2-40B4-BE49-F238E27FC236}">
                <a16:creationId xmlns:a16="http://schemas.microsoft.com/office/drawing/2014/main" id="{EDD72D39-786F-5A5D-7209-C81AC15C9CB1}"/>
              </a:ext>
            </a:extLst>
          </p:cNvPr>
          <p:cNvSpPr>
            <a:spLocks noGrp="1"/>
          </p:cNvSpPr>
          <p:nvPr>
            <p:ph type="body" sz="quarter" idx="12"/>
          </p:nvPr>
        </p:nvSpPr>
        <p:spPr>
          <a:xfrm>
            <a:off x="1574618" y="1341620"/>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3" name="Text Placeholder 60">
            <a:extLst>
              <a:ext uri="{FF2B5EF4-FFF2-40B4-BE49-F238E27FC236}">
                <a16:creationId xmlns:a16="http://schemas.microsoft.com/office/drawing/2014/main" id="{C3DF161B-118A-51FC-30F1-49BA6DBB7F91}"/>
              </a:ext>
            </a:extLst>
          </p:cNvPr>
          <p:cNvSpPr>
            <a:spLocks noGrp="1"/>
          </p:cNvSpPr>
          <p:nvPr>
            <p:ph type="body" sz="quarter" idx="13"/>
          </p:nvPr>
        </p:nvSpPr>
        <p:spPr>
          <a:xfrm>
            <a:off x="1574618" y="3670388"/>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4" name="Text Placeholder 60">
            <a:extLst>
              <a:ext uri="{FF2B5EF4-FFF2-40B4-BE49-F238E27FC236}">
                <a16:creationId xmlns:a16="http://schemas.microsoft.com/office/drawing/2014/main" id="{4EC04D48-6265-5561-5B75-9043F5D23604}"/>
              </a:ext>
            </a:extLst>
          </p:cNvPr>
          <p:cNvSpPr>
            <a:spLocks noGrp="1"/>
          </p:cNvSpPr>
          <p:nvPr>
            <p:ph type="body" sz="quarter" idx="14"/>
          </p:nvPr>
        </p:nvSpPr>
        <p:spPr>
          <a:xfrm>
            <a:off x="1574618" y="2894132"/>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 name="TextBox 5">
            <a:extLst>
              <a:ext uri="{FF2B5EF4-FFF2-40B4-BE49-F238E27FC236}">
                <a16:creationId xmlns:a16="http://schemas.microsoft.com/office/drawing/2014/main" id="{5EA85B65-C767-7D40-C57C-3BE070C19F64}"/>
              </a:ext>
            </a:extLst>
          </p:cNvPr>
          <p:cNvSpPr txBox="1"/>
          <p:nvPr userDrawn="1"/>
        </p:nvSpPr>
        <p:spPr>
          <a:xfrm>
            <a:off x="876300" y="6438275"/>
            <a:ext cx="2758190"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t>© </a:t>
            </a:r>
            <a:r>
              <a:rPr lang="en-US" sz="700" dirty="0" err="1"/>
              <a:t>AlignOrg</a:t>
            </a:r>
            <a:r>
              <a:rPr lang="en-US" sz="700" dirty="0"/>
              <a:t> Solutions. Confidential.</a:t>
            </a:r>
          </a:p>
        </p:txBody>
      </p:sp>
      <p:sp>
        <p:nvSpPr>
          <p:cNvPr id="8" name="TextBox 7">
            <a:extLst>
              <a:ext uri="{FF2B5EF4-FFF2-40B4-BE49-F238E27FC236}">
                <a16:creationId xmlns:a16="http://schemas.microsoft.com/office/drawing/2014/main" id="{36C3637C-991B-7CF4-D0BF-DF6DA807E5E0}"/>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9" name="TextBox 8">
            <a:extLst>
              <a:ext uri="{FF2B5EF4-FFF2-40B4-BE49-F238E27FC236}">
                <a16:creationId xmlns:a16="http://schemas.microsoft.com/office/drawing/2014/main" id="{9B1B50E6-DDBF-6B49-AE29-4E01AD20AED0}"/>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spTree>
    <p:extLst>
      <p:ext uri="{BB962C8B-B14F-4D97-AF65-F5344CB8AC3E}">
        <p14:creationId xmlns:p14="http://schemas.microsoft.com/office/powerpoint/2010/main" val="2287763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with 5 item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B2B0C47-9AE1-D1F7-504E-A42EC0AF2EBA}"/>
              </a:ext>
            </a:extLst>
          </p:cNvPr>
          <p:cNvSpPr>
            <a:spLocks noGrp="1"/>
          </p:cNvSpPr>
          <p:nvPr>
            <p:ph type="title"/>
          </p:nvPr>
        </p:nvSpPr>
        <p:spPr>
          <a:xfrm>
            <a:off x="878840" y="258580"/>
            <a:ext cx="7965357" cy="939800"/>
          </a:xfrm>
        </p:spPr>
        <p:txBody>
          <a:bodyPr/>
          <a:lstStyle/>
          <a:p>
            <a:r>
              <a:rPr lang="en-US"/>
              <a:t>Click to edit Master title style</a:t>
            </a:r>
            <a:endParaRPr lang="en-US" dirty="0"/>
          </a:p>
        </p:txBody>
      </p:sp>
      <p:grpSp>
        <p:nvGrpSpPr>
          <p:cNvPr id="18" name="Group 17">
            <a:extLst>
              <a:ext uri="{FF2B5EF4-FFF2-40B4-BE49-F238E27FC236}">
                <a16:creationId xmlns:a16="http://schemas.microsoft.com/office/drawing/2014/main" id="{0C7CC3D7-C31D-A957-48F4-62189E44DB6F}"/>
              </a:ext>
            </a:extLst>
          </p:cNvPr>
          <p:cNvGrpSpPr/>
          <p:nvPr userDrawn="1"/>
        </p:nvGrpSpPr>
        <p:grpSpPr>
          <a:xfrm>
            <a:off x="820597" y="1333499"/>
            <a:ext cx="539767" cy="540271"/>
            <a:chOff x="880558" y="1333499"/>
            <a:chExt cx="539767" cy="540271"/>
          </a:xfrm>
        </p:grpSpPr>
        <p:sp>
          <p:nvSpPr>
            <p:cNvPr id="5" name="Shape 24">
              <a:extLst>
                <a:ext uri="{FF2B5EF4-FFF2-40B4-BE49-F238E27FC236}">
                  <a16:creationId xmlns:a16="http://schemas.microsoft.com/office/drawing/2014/main" id="{25538246-D08E-4C4B-C731-09B594F968D5}"/>
                </a:ext>
              </a:extLst>
            </p:cNvPr>
            <p:cNvSpPr/>
            <p:nvPr userDrawn="1"/>
          </p:nvSpPr>
          <p:spPr>
            <a:xfrm>
              <a:off x="926823" y="1379808"/>
              <a:ext cx="447236" cy="447652"/>
            </a:xfrm>
            <a:prstGeom prst="roundRect">
              <a:avLst>
                <a:gd name="adj" fmla="val 172552"/>
              </a:avLst>
            </a:prstGeom>
            <a:solidFill>
              <a:srgbClr val="3D5AF3">
                <a:alpha val="100000"/>
              </a:srgbClr>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1</a:t>
              </a:r>
            </a:p>
          </p:txBody>
        </p:sp>
        <p:pic>
          <p:nvPicPr>
            <p:cNvPr id="10" name="Image 10" descr=" ">
              <a:extLst>
                <a:ext uri="{FF2B5EF4-FFF2-40B4-BE49-F238E27FC236}">
                  <a16:creationId xmlns:a16="http://schemas.microsoft.com/office/drawing/2014/main" id="{6B72C008-F966-6CE5-B1F4-2F401F84B7B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0558" y="1333499"/>
              <a:ext cx="539767" cy="540271"/>
            </a:xfrm>
            <a:prstGeom prst="rect">
              <a:avLst/>
            </a:prstGeom>
          </p:spPr>
        </p:pic>
      </p:grpSp>
      <p:grpSp>
        <p:nvGrpSpPr>
          <p:cNvPr id="19" name="Group 18">
            <a:extLst>
              <a:ext uri="{FF2B5EF4-FFF2-40B4-BE49-F238E27FC236}">
                <a16:creationId xmlns:a16="http://schemas.microsoft.com/office/drawing/2014/main" id="{0C204830-532C-2C77-6D19-6B5E80960597}"/>
              </a:ext>
            </a:extLst>
          </p:cNvPr>
          <p:cNvGrpSpPr/>
          <p:nvPr userDrawn="1"/>
        </p:nvGrpSpPr>
        <p:grpSpPr>
          <a:xfrm>
            <a:off x="820597" y="2113862"/>
            <a:ext cx="539767" cy="540271"/>
            <a:chOff x="880558" y="1333499"/>
            <a:chExt cx="539767" cy="540271"/>
          </a:xfrm>
        </p:grpSpPr>
        <p:sp>
          <p:nvSpPr>
            <p:cNvPr id="20" name="Shape 24">
              <a:extLst>
                <a:ext uri="{FF2B5EF4-FFF2-40B4-BE49-F238E27FC236}">
                  <a16:creationId xmlns:a16="http://schemas.microsoft.com/office/drawing/2014/main" id="{1C90A06E-3EB5-6735-DA13-1C3CCBB9F9C5}"/>
                </a:ext>
              </a:extLst>
            </p:cNvPr>
            <p:cNvSpPr/>
            <p:nvPr userDrawn="1"/>
          </p:nvSpPr>
          <p:spPr>
            <a:xfrm>
              <a:off x="926823" y="1379808"/>
              <a:ext cx="447236" cy="447652"/>
            </a:xfrm>
            <a:prstGeom prst="roundRect">
              <a:avLst>
                <a:gd name="adj" fmla="val 172552"/>
              </a:avLst>
            </a:prstGeom>
            <a:solidFill>
              <a:schemeClr val="accent2"/>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2</a:t>
              </a:r>
            </a:p>
          </p:txBody>
        </p:sp>
        <p:pic>
          <p:nvPicPr>
            <p:cNvPr id="21" name="Image 10" descr=" ">
              <a:extLst>
                <a:ext uri="{FF2B5EF4-FFF2-40B4-BE49-F238E27FC236}">
                  <a16:creationId xmlns:a16="http://schemas.microsoft.com/office/drawing/2014/main" id="{F6B3B7CD-36C2-4C36-E4AE-81CBA337020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0558" y="1333499"/>
              <a:ext cx="539767" cy="540271"/>
            </a:xfrm>
            <a:prstGeom prst="rect">
              <a:avLst/>
            </a:prstGeom>
          </p:spPr>
        </p:pic>
      </p:grpSp>
      <p:grpSp>
        <p:nvGrpSpPr>
          <p:cNvPr id="22" name="Group 21">
            <a:extLst>
              <a:ext uri="{FF2B5EF4-FFF2-40B4-BE49-F238E27FC236}">
                <a16:creationId xmlns:a16="http://schemas.microsoft.com/office/drawing/2014/main" id="{CF80F1D6-F8DF-0357-C9B4-FEB33D373F81}"/>
              </a:ext>
            </a:extLst>
          </p:cNvPr>
          <p:cNvGrpSpPr/>
          <p:nvPr userDrawn="1"/>
        </p:nvGrpSpPr>
        <p:grpSpPr>
          <a:xfrm>
            <a:off x="820597" y="2894225"/>
            <a:ext cx="539767" cy="540271"/>
            <a:chOff x="880558" y="1333499"/>
            <a:chExt cx="539767" cy="540271"/>
          </a:xfrm>
        </p:grpSpPr>
        <p:sp>
          <p:nvSpPr>
            <p:cNvPr id="23" name="Shape 24">
              <a:extLst>
                <a:ext uri="{FF2B5EF4-FFF2-40B4-BE49-F238E27FC236}">
                  <a16:creationId xmlns:a16="http://schemas.microsoft.com/office/drawing/2014/main" id="{B2B97E98-A686-817C-BD9C-0D0D87367374}"/>
                </a:ext>
              </a:extLst>
            </p:cNvPr>
            <p:cNvSpPr/>
            <p:nvPr userDrawn="1"/>
          </p:nvSpPr>
          <p:spPr>
            <a:xfrm>
              <a:off x="926823" y="1379808"/>
              <a:ext cx="447236" cy="447652"/>
            </a:xfrm>
            <a:prstGeom prst="roundRect">
              <a:avLst>
                <a:gd name="adj" fmla="val 172552"/>
              </a:avLst>
            </a:prstGeom>
            <a:solidFill>
              <a:schemeClr val="accent1"/>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3</a:t>
              </a:r>
            </a:p>
          </p:txBody>
        </p:sp>
        <p:pic>
          <p:nvPicPr>
            <p:cNvPr id="24" name="Image 10" descr=" ">
              <a:extLst>
                <a:ext uri="{FF2B5EF4-FFF2-40B4-BE49-F238E27FC236}">
                  <a16:creationId xmlns:a16="http://schemas.microsoft.com/office/drawing/2014/main" id="{31029A9E-C786-53EC-2C65-C35A3A453ED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0558" y="1333499"/>
              <a:ext cx="539767" cy="540271"/>
            </a:xfrm>
            <a:prstGeom prst="rect">
              <a:avLst/>
            </a:prstGeom>
          </p:spPr>
        </p:pic>
      </p:grpSp>
      <p:grpSp>
        <p:nvGrpSpPr>
          <p:cNvPr id="25" name="Group 24">
            <a:extLst>
              <a:ext uri="{FF2B5EF4-FFF2-40B4-BE49-F238E27FC236}">
                <a16:creationId xmlns:a16="http://schemas.microsoft.com/office/drawing/2014/main" id="{ABA70CE0-CDF4-BB5D-612C-CE7610E8C460}"/>
              </a:ext>
            </a:extLst>
          </p:cNvPr>
          <p:cNvGrpSpPr/>
          <p:nvPr userDrawn="1"/>
        </p:nvGrpSpPr>
        <p:grpSpPr>
          <a:xfrm>
            <a:off x="820597" y="3674588"/>
            <a:ext cx="539767" cy="540271"/>
            <a:chOff x="880558" y="1333499"/>
            <a:chExt cx="539767" cy="540271"/>
          </a:xfrm>
        </p:grpSpPr>
        <p:sp>
          <p:nvSpPr>
            <p:cNvPr id="26" name="Shape 24">
              <a:extLst>
                <a:ext uri="{FF2B5EF4-FFF2-40B4-BE49-F238E27FC236}">
                  <a16:creationId xmlns:a16="http://schemas.microsoft.com/office/drawing/2014/main" id="{7098427D-2DE2-8116-B525-8D7A9725FF64}"/>
                </a:ext>
              </a:extLst>
            </p:cNvPr>
            <p:cNvSpPr/>
            <p:nvPr userDrawn="1"/>
          </p:nvSpPr>
          <p:spPr>
            <a:xfrm>
              <a:off x="926823" y="1379808"/>
              <a:ext cx="447236" cy="447652"/>
            </a:xfrm>
            <a:prstGeom prst="roundRect">
              <a:avLst>
                <a:gd name="adj" fmla="val 172552"/>
              </a:avLst>
            </a:prstGeom>
            <a:solidFill>
              <a:schemeClr val="accent5"/>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4</a:t>
              </a:r>
            </a:p>
          </p:txBody>
        </p:sp>
        <p:pic>
          <p:nvPicPr>
            <p:cNvPr id="27" name="Image 10" descr=" ">
              <a:extLst>
                <a:ext uri="{FF2B5EF4-FFF2-40B4-BE49-F238E27FC236}">
                  <a16:creationId xmlns:a16="http://schemas.microsoft.com/office/drawing/2014/main" id="{4787456D-E398-160F-EB91-D5F7B0BAFCD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0558" y="1333499"/>
              <a:ext cx="539767" cy="540271"/>
            </a:xfrm>
            <a:prstGeom prst="rect">
              <a:avLst/>
            </a:prstGeom>
          </p:spPr>
        </p:pic>
      </p:grpSp>
      <p:grpSp>
        <p:nvGrpSpPr>
          <p:cNvPr id="28" name="Group 27">
            <a:extLst>
              <a:ext uri="{FF2B5EF4-FFF2-40B4-BE49-F238E27FC236}">
                <a16:creationId xmlns:a16="http://schemas.microsoft.com/office/drawing/2014/main" id="{68B8E3D6-4E21-7C69-0FFA-1644B124BC84}"/>
              </a:ext>
            </a:extLst>
          </p:cNvPr>
          <p:cNvGrpSpPr/>
          <p:nvPr userDrawn="1"/>
        </p:nvGrpSpPr>
        <p:grpSpPr>
          <a:xfrm>
            <a:off x="820597" y="4454951"/>
            <a:ext cx="539767" cy="540271"/>
            <a:chOff x="880558" y="1333499"/>
            <a:chExt cx="539767" cy="540271"/>
          </a:xfrm>
        </p:grpSpPr>
        <p:sp>
          <p:nvSpPr>
            <p:cNvPr id="29" name="Shape 24">
              <a:extLst>
                <a:ext uri="{FF2B5EF4-FFF2-40B4-BE49-F238E27FC236}">
                  <a16:creationId xmlns:a16="http://schemas.microsoft.com/office/drawing/2014/main" id="{13464B1B-0A16-2141-3328-C0256405C355}"/>
                </a:ext>
              </a:extLst>
            </p:cNvPr>
            <p:cNvSpPr/>
            <p:nvPr userDrawn="1"/>
          </p:nvSpPr>
          <p:spPr>
            <a:xfrm>
              <a:off x="926823" y="1379808"/>
              <a:ext cx="447236" cy="447652"/>
            </a:xfrm>
            <a:prstGeom prst="roundRect">
              <a:avLst>
                <a:gd name="adj" fmla="val 172552"/>
              </a:avLst>
            </a:prstGeom>
            <a:solidFill>
              <a:schemeClr val="accent6"/>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5</a:t>
              </a:r>
            </a:p>
          </p:txBody>
        </p:sp>
        <p:pic>
          <p:nvPicPr>
            <p:cNvPr id="30" name="Image 10" descr=" ">
              <a:extLst>
                <a:ext uri="{FF2B5EF4-FFF2-40B4-BE49-F238E27FC236}">
                  <a16:creationId xmlns:a16="http://schemas.microsoft.com/office/drawing/2014/main" id="{1D1389CB-36CA-4240-A471-E30933C1F1F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0558" y="1333499"/>
              <a:ext cx="539767" cy="540271"/>
            </a:xfrm>
            <a:prstGeom prst="rect">
              <a:avLst/>
            </a:prstGeom>
          </p:spPr>
        </p:pic>
      </p:grpSp>
      <p:pic>
        <p:nvPicPr>
          <p:cNvPr id="34" name="Image 0">
            <a:extLst>
              <a:ext uri="{FF2B5EF4-FFF2-40B4-BE49-F238E27FC236}">
                <a16:creationId xmlns:a16="http://schemas.microsoft.com/office/drawing/2014/main" id="{BB4C42C9-83C3-392F-8923-98D23A50586E}"/>
              </a:ext>
            </a:extLst>
          </p:cNvPr>
          <p:cNvPicPr/>
          <p:nvPr userDrawn="1"/>
        </p:nvPicPr>
        <p:blipFill>
          <a:blip r:embed="rId4" cstate="screen">
            <a:extLst>
              <a:ext uri="{28A0092B-C50C-407E-A947-70E740481C1C}">
                <a14:useLocalDpi xmlns:a14="http://schemas.microsoft.com/office/drawing/2010/main"/>
              </a:ext>
            </a:extLst>
          </a:blip>
          <a:srcRect/>
          <a:stretch/>
        </p:blipFill>
        <p:spPr>
          <a:xfrm>
            <a:off x="7444645" y="532151"/>
            <a:ext cx="4747355" cy="6325631"/>
          </a:xfrm>
          <a:prstGeom prst="rect">
            <a:avLst/>
          </a:prstGeom>
        </p:spPr>
      </p:pic>
      <p:pic>
        <p:nvPicPr>
          <p:cNvPr id="35" name="Image 2" descr=" ">
            <a:extLst>
              <a:ext uri="{FF2B5EF4-FFF2-40B4-BE49-F238E27FC236}">
                <a16:creationId xmlns:a16="http://schemas.microsoft.com/office/drawing/2014/main" id="{601C28BB-220F-5C91-7C30-CDBB3EE1ABCA}"/>
              </a:ext>
            </a:extLst>
          </p:cNvPr>
          <p:cNvPicPr/>
          <p:nvPr userDrawn="1"/>
        </p:nvPicPr>
        <p:blipFill>
          <a:blip r:embed="rId5">
            <a:extLst>
              <a:ext uri="{96DAC541-7B7A-43D3-8B79-37D633B846F1}">
                <asvg:svgBlip xmlns:asvg="http://schemas.microsoft.com/office/drawing/2016/SVG/main" r:embed="rId6"/>
              </a:ext>
            </a:extLst>
          </a:blip>
          <a:stretch>
            <a:fillRect/>
          </a:stretch>
        </p:blipFill>
        <p:spPr>
          <a:xfrm>
            <a:off x="10602457" y="1896256"/>
            <a:ext cx="1600810" cy="915600"/>
          </a:xfrm>
          <a:prstGeom prst="rect">
            <a:avLst/>
          </a:prstGeom>
        </p:spPr>
      </p:pic>
      <p:pic>
        <p:nvPicPr>
          <p:cNvPr id="36" name="Image 3" descr=" ">
            <a:extLst>
              <a:ext uri="{FF2B5EF4-FFF2-40B4-BE49-F238E27FC236}">
                <a16:creationId xmlns:a16="http://schemas.microsoft.com/office/drawing/2014/main" id="{6CB6C8BC-5713-5677-4F4E-F9FA2B81CA6D}"/>
              </a:ext>
            </a:extLst>
          </p:cNvPr>
          <p:cNvPicPr/>
          <p:nvPr userDrawn="1"/>
        </p:nvPicPr>
        <p:blipFill>
          <a:blip r:embed="rId7">
            <a:extLst>
              <a:ext uri="{96DAC541-7B7A-43D3-8B79-37D633B846F1}">
                <asvg:svgBlip xmlns:asvg="http://schemas.microsoft.com/office/drawing/2016/SVG/main" r:embed="rId8"/>
              </a:ext>
            </a:extLst>
          </a:blip>
          <a:stretch>
            <a:fillRect/>
          </a:stretch>
        </p:blipFill>
        <p:spPr>
          <a:xfrm>
            <a:off x="9815010" y="3257821"/>
            <a:ext cx="1570020" cy="897990"/>
          </a:xfrm>
          <a:prstGeom prst="rect">
            <a:avLst/>
          </a:prstGeom>
        </p:spPr>
      </p:pic>
      <p:pic>
        <p:nvPicPr>
          <p:cNvPr id="37" name="Image 4" descr=" ">
            <a:extLst>
              <a:ext uri="{FF2B5EF4-FFF2-40B4-BE49-F238E27FC236}">
                <a16:creationId xmlns:a16="http://schemas.microsoft.com/office/drawing/2014/main" id="{3757EFC7-5580-6D6D-70FC-3B07890B21F6}"/>
              </a:ext>
            </a:extLst>
          </p:cNvPr>
          <p:cNvPicPr/>
          <p:nvPr userDrawn="1"/>
        </p:nvPicPr>
        <p:blipFill>
          <a:blip r:embed="rId9">
            <a:extLst>
              <a:ext uri="{96DAC541-7B7A-43D3-8B79-37D633B846F1}">
                <asvg:svgBlip xmlns:asvg="http://schemas.microsoft.com/office/drawing/2016/SVG/main" r:embed="rId10"/>
              </a:ext>
            </a:extLst>
          </a:blip>
          <a:stretch>
            <a:fillRect/>
          </a:stretch>
        </p:blipFill>
        <p:spPr>
          <a:xfrm>
            <a:off x="9020065" y="3702570"/>
            <a:ext cx="1579665" cy="899410"/>
          </a:xfrm>
          <a:prstGeom prst="rect">
            <a:avLst/>
          </a:prstGeom>
        </p:spPr>
      </p:pic>
      <p:pic>
        <p:nvPicPr>
          <p:cNvPr id="38" name="Image 5" descr=" ">
            <a:extLst>
              <a:ext uri="{FF2B5EF4-FFF2-40B4-BE49-F238E27FC236}">
                <a16:creationId xmlns:a16="http://schemas.microsoft.com/office/drawing/2014/main" id="{E91D3DCE-E90E-1183-BB0F-1FB1141C6632}"/>
              </a:ext>
            </a:extLst>
          </p:cNvPr>
          <p:cNvPicPr/>
          <p:nvPr userDrawn="1"/>
        </p:nvPicPr>
        <p:blipFill>
          <a:blip r:embed="rId11">
            <a:extLst>
              <a:ext uri="{96DAC541-7B7A-43D3-8B79-37D633B846F1}">
                <asvg:svgBlip xmlns:asvg="http://schemas.microsoft.com/office/drawing/2016/SVG/main" r:embed="rId12"/>
              </a:ext>
            </a:extLst>
          </a:blip>
          <a:stretch>
            <a:fillRect/>
          </a:stretch>
        </p:blipFill>
        <p:spPr>
          <a:xfrm>
            <a:off x="10600884" y="2345961"/>
            <a:ext cx="799136" cy="1371223"/>
          </a:xfrm>
          <a:prstGeom prst="rect">
            <a:avLst/>
          </a:prstGeom>
        </p:spPr>
      </p:pic>
      <p:pic>
        <p:nvPicPr>
          <p:cNvPr id="39" name="Image 6" descr=" ">
            <a:extLst>
              <a:ext uri="{FF2B5EF4-FFF2-40B4-BE49-F238E27FC236}">
                <a16:creationId xmlns:a16="http://schemas.microsoft.com/office/drawing/2014/main" id="{A0B770ED-2C9C-F954-B6CC-07302F38F6A8}"/>
              </a:ext>
            </a:extLst>
          </p:cNvPr>
          <p:cNvPicPr/>
          <p:nvPr userDrawn="1"/>
        </p:nvPicPr>
        <p:blipFill>
          <a:blip r:embed="rId13">
            <a:extLst>
              <a:ext uri="{96DAC541-7B7A-43D3-8B79-37D633B846F1}">
                <asvg:svgBlip xmlns:asvg="http://schemas.microsoft.com/office/drawing/2016/SVG/main" r:embed="rId14"/>
              </a:ext>
            </a:extLst>
          </a:blip>
          <a:stretch>
            <a:fillRect/>
          </a:stretch>
        </p:blipFill>
        <p:spPr>
          <a:xfrm>
            <a:off x="9027560" y="4146623"/>
            <a:ext cx="789545" cy="1354767"/>
          </a:xfrm>
          <a:prstGeom prst="rect">
            <a:avLst/>
          </a:prstGeom>
        </p:spPr>
      </p:pic>
      <p:pic>
        <p:nvPicPr>
          <p:cNvPr id="40" name="Image 1" descr=" ">
            <a:extLst>
              <a:ext uri="{FF2B5EF4-FFF2-40B4-BE49-F238E27FC236}">
                <a16:creationId xmlns:a16="http://schemas.microsoft.com/office/drawing/2014/main" id="{95AE3AE3-0ED6-BC4F-277D-BBEFF7578392}"/>
              </a:ext>
            </a:extLst>
          </p:cNvPr>
          <p:cNvPicPr/>
          <p:nvPr userDrawn="1"/>
        </p:nvPicPr>
        <p:blipFill>
          <a:blip r:embed="rId15">
            <a:extLst>
              <a:ext uri="{96DAC541-7B7A-43D3-8B79-37D633B846F1}">
                <asvg:svgBlip xmlns:asvg="http://schemas.microsoft.com/office/drawing/2016/SVG/main" r:embed="rId16"/>
              </a:ext>
            </a:extLst>
          </a:blip>
          <a:stretch>
            <a:fillRect/>
          </a:stretch>
        </p:blipFill>
        <p:spPr>
          <a:xfrm>
            <a:off x="9027561" y="5021705"/>
            <a:ext cx="790996" cy="1836295"/>
          </a:xfrm>
          <a:prstGeom prst="rect">
            <a:avLst/>
          </a:prstGeom>
        </p:spPr>
      </p:pic>
      <p:sp>
        <p:nvSpPr>
          <p:cNvPr id="48" name="TextBox 47">
            <a:extLst>
              <a:ext uri="{FF2B5EF4-FFF2-40B4-BE49-F238E27FC236}">
                <a16:creationId xmlns:a16="http://schemas.microsoft.com/office/drawing/2014/main" id="{768A3D58-2EC8-5F55-AC38-AE3210E6DB7A}"/>
              </a:ext>
            </a:extLst>
          </p:cNvPr>
          <p:cNvSpPr txBox="1"/>
          <p:nvPr userDrawn="1"/>
        </p:nvSpPr>
        <p:spPr>
          <a:xfrm>
            <a:off x="9031575" y="4548266"/>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1</a:t>
            </a:r>
          </a:p>
        </p:txBody>
      </p:sp>
      <p:sp>
        <p:nvSpPr>
          <p:cNvPr id="49" name="TextBox 48">
            <a:extLst>
              <a:ext uri="{FF2B5EF4-FFF2-40B4-BE49-F238E27FC236}">
                <a16:creationId xmlns:a16="http://schemas.microsoft.com/office/drawing/2014/main" id="{DECF15FA-549B-0DBE-3661-F1887A8A5BD5}"/>
              </a:ext>
            </a:extLst>
          </p:cNvPr>
          <p:cNvSpPr txBox="1"/>
          <p:nvPr userDrawn="1"/>
        </p:nvSpPr>
        <p:spPr>
          <a:xfrm>
            <a:off x="9410075" y="3886200"/>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2</a:t>
            </a:r>
          </a:p>
        </p:txBody>
      </p:sp>
      <p:sp>
        <p:nvSpPr>
          <p:cNvPr id="50" name="TextBox 49">
            <a:extLst>
              <a:ext uri="{FF2B5EF4-FFF2-40B4-BE49-F238E27FC236}">
                <a16:creationId xmlns:a16="http://schemas.microsoft.com/office/drawing/2014/main" id="{3C22D567-3E2E-3B40-923F-FA3178F785DF}"/>
              </a:ext>
            </a:extLst>
          </p:cNvPr>
          <p:cNvSpPr txBox="1"/>
          <p:nvPr userDrawn="1"/>
        </p:nvSpPr>
        <p:spPr>
          <a:xfrm>
            <a:off x="10210800" y="3429000"/>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3</a:t>
            </a:r>
          </a:p>
        </p:txBody>
      </p:sp>
      <p:sp>
        <p:nvSpPr>
          <p:cNvPr id="51" name="TextBox 50">
            <a:extLst>
              <a:ext uri="{FF2B5EF4-FFF2-40B4-BE49-F238E27FC236}">
                <a16:creationId xmlns:a16="http://schemas.microsoft.com/office/drawing/2014/main" id="{2C5227A7-DE95-8294-D245-4E996B6DC4E6}"/>
              </a:ext>
            </a:extLst>
          </p:cNvPr>
          <p:cNvSpPr txBox="1"/>
          <p:nvPr userDrawn="1"/>
        </p:nvSpPr>
        <p:spPr>
          <a:xfrm>
            <a:off x="10606790" y="2743200"/>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4</a:t>
            </a:r>
          </a:p>
        </p:txBody>
      </p:sp>
      <p:sp>
        <p:nvSpPr>
          <p:cNvPr id="52" name="TextBox 51">
            <a:extLst>
              <a:ext uri="{FF2B5EF4-FFF2-40B4-BE49-F238E27FC236}">
                <a16:creationId xmlns:a16="http://schemas.microsoft.com/office/drawing/2014/main" id="{7A6E9101-C5A6-5935-ABA5-9DCDEA1CC693}"/>
              </a:ext>
            </a:extLst>
          </p:cNvPr>
          <p:cNvSpPr txBox="1"/>
          <p:nvPr userDrawn="1"/>
        </p:nvSpPr>
        <p:spPr>
          <a:xfrm>
            <a:off x="11002780" y="2064895"/>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5</a:t>
            </a:r>
          </a:p>
        </p:txBody>
      </p:sp>
      <p:sp>
        <p:nvSpPr>
          <p:cNvPr id="61" name="Text Placeholder 60">
            <a:extLst>
              <a:ext uri="{FF2B5EF4-FFF2-40B4-BE49-F238E27FC236}">
                <a16:creationId xmlns:a16="http://schemas.microsoft.com/office/drawing/2014/main" id="{EA795BE0-1D7B-A58F-B1B4-8DFE97C7AC9C}"/>
              </a:ext>
            </a:extLst>
          </p:cNvPr>
          <p:cNvSpPr>
            <a:spLocks noGrp="1"/>
          </p:cNvSpPr>
          <p:nvPr>
            <p:ph type="body" sz="quarter" idx="11"/>
          </p:nvPr>
        </p:nvSpPr>
        <p:spPr>
          <a:xfrm>
            <a:off x="1574618" y="2117876"/>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2" name="Text Placeholder 60">
            <a:extLst>
              <a:ext uri="{FF2B5EF4-FFF2-40B4-BE49-F238E27FC236}">
                <a16:creationId xmlns:a16="http://schemas.microsoft.com/office/drawing/2014/main" id="{EDD72D39-786F-5A5D-7209-C81AC15C9CB1}"/>
              </a:ext>
            </a:extLst>
          </p:cNvPr>
          <p:cNvSpPr>
            <a:spLocks noGrp="1"/>
          </p:cNvSpPr>
          <p:nvPr>
            <p:ph type="body" sz="quarter" idx="12"/>
          </p:nvPr>
        </p:nvSpPr>
        <p:spPr>
          <a:xfrm>
            <a:off x="1574618" y="1341620"/>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3" name="Text Placeholder 60">
            <a:extLst>
              <a:ext uri="{FF2B5EF4-FFF2-40B4-BE49-F238E27FC236}">
                <a16:creationId xmlns:a16="http://schemas.microsoft.com/office/drawing/2014/main" id="{C3DF161B-118A-51FC-30F1-49BA6DBB7F91}"/>
              </a:ext>
            </a:extLst>
          </p:cNvPr>
          <p:cNvSpPr>
            <a:spLocks noGrp="1"/>
          </p:cNvSpPr>
          <p:nvPr>
            <p:ph type="body" sz="quarter" idx="13"/>
          </p:nvPr>
        </p:nvSpPr>
        <p:spPr>
          <a:xfrm>
            <a:off x="1574618" y="3670388"/>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4" name="Text Placeholder 60">
            <a:extLst>
              <a:ext uri="{FF2B5EF4-FFF2-40B4-BE49-F238E27FC236}">
                <a16:creationId xmlns:a16="http://schemas.microsoft.com/office/drawing/2014/main" id="{4EC04D48-6265-5561-5B75-9043F5D23604}"/>
              </a:ext>
            </a:extLst>
          </p:cNvPr>
          <p:cNvSpPr>
            <a:spLocks noGrp="1"/>
          </p:cNvSpPr>
          <p:nvPr>
            <p:ph type="body" sz="quarter" idx="14"/>
          </p:nvPr>
        </p:nvSpPr>
        <p:spPr>
          <a:xfrm>
            <a:off x="1574618" y="2894132"/>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6" name="Text Placeholder 60">
            <a:extLst>
              <a:ext uri="{FF2B5EF4-FFF2-40B4-BE49-F238E27FC236}">
                <a16:creationId xmlns:a16="http://schemas.microsoft.com/office/drawing/2014/main" id="{7570E0C5-73AE-4014-1B57-C59C6B83BCAA}"/>
              </a:ext>
            </a:extLst>
          </p:cNvPr>
          <p:cNvSpPr>
            <a:spLocks noGrp="1"/>
          </p:cNvSpPr>
          <p:nvPr>
            <p:ph type="body" sz="quarter" idx="16"/>
          </p:nvPr>
        </p:nvSpPr>
        <p:spPr>
          <a:xfrm>
            <a:off x="1574618" y="4446644"/>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 name="TextBox 5">
            <a:extLst>
              <a:ext uri="{FF2B5EF4-FFF2-40B4-BE49-F238E27FC236}">
                <a16:creationId xmlns:a16="http://schemas.microsoft.com/office/drawing/2014/main" id="{5A685EE0-163C-36C0-5771-8C14105ABABE}"/>
              </a:ext>
            </a:extLst>
          </p:cNvPr>
          <p:cNvSpPr txBox="1"/>
          <p:nvPr userDrawn="1"/>
        </p:nvSpPr>
        <p:spPr>
          <a:xfrm>
            <a:off x="876300" y="6438275"/>
            <a:ext cx="2758190"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t>© </a:t>
            </a:r>
            <a:r>
              <a:rPr lang="en-US" sz="700" dirty="0" err="1"/>
              <a:t>AlignOrg</a:t>
            </a:r>
            <a:r>
              <a:rPr lang="en-US" sz="700" dirty="0"/>
              <a:t> Solutions. Confidential.</a:t>
            </a:r>
          </a:p>
        </p:txBody>
      </p:sp>
      <p:sp>
        <p:nvSpPr>
          <p:cNvPr id="8" name="TextBox 7">
            <a:extLst>
              <a:ext uri="{FF2B5EF4-FFF2-40B4-BE49-F238E27FC236}">
                <a16:creationId xmlns:a16="http://schemas.microsoft.com/office/drawing/2014/main" id="{B5FDA748-4F99-7C63-C69A-F114CD16C968}"/>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9" name="TextBox 8">
            <a:extLst>
              <a:ext uri="{FF2B5EF4-FFF2-40B4-BE49-F238E27FC236}">
                <a16:creationId xmlns:a16="http://schemas.microsoft.com/office/drawing/2014/main" id="{AA1FB318-6FCD-5E7A-6ABB-4874D4F56C47}"/>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spTree>
    <p:extLst>
      <p:ext uri="{BB962C8B-B14F-4D97-AF65-F5344CB8AC3E}">
        <p14:creationId xmlns:p14="http://schemas.microsoft.com/office/powerpoint/2010/main" val="1762382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with 6 item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B2B0C47-9AE1-D1F7-504E-A42EC0AF2EBA}"/>
              </a:ext>
            </a:extLst>
          </p:cNvPr>
          <p:cNvSpPr>
            <a:spLocks noGrp="1"/>
          </p:cNvSpPr>
          <p:nvPr>
            <p:ph type="title"/>
          </p:nvPr>
        </p:nvSpPr>
        <p:spPr>
          <a:xfrm>
            <a:off x="878840" y="258580"/>
            <a:ext cx="7965357" cy="939800"/>
          </a:xfrm>
        </p:spPr>
        <p:txBody>
          <a:bodyPr/>
          <a:lstStyle/>
          <a:p>
            <a:r>
              <a:rPr lang="en-US"/>
              <a:t>Click to edit Master title style</a:t>
            </a:r>
            <a:endParaRPr lang="en-US" dirty="0"/>
          </a:p>
        </p:txBody>
      </p:sp>
      <p:grpSp>
        <p:nvGrpSpPr>
          <p:cNvPr id="18" name="Group 17">
            <a:extLst>
              <a:ext uri="{FF2B5EF4-FFF2-40B4-BE49-F238E27FC236}">
                <a16:creationId xmlns:a16="http://schemas.microsoft.com/office/drawing/2014/main" id="{0C7CC3D7-C31D-A957-48F4-62189E44DB6F}"/>
              </a:ext>
            </a:extLst>
          </p:cNvPr>
          <p:cNvGrpSpPr/>
          <p:nvPr userDrawn="1"/>
        </p:nvGrpSpPr>
        <p:grpSpPr>
          <a:xfrm>
            <a:off x="820597" y="1333499"/>
            <a:ext cx="539767" cy="540271"/>
            <a:chOff x="880558" y="1333499"/>
            <a:chExt cx="539767" cy="540271"/>
          </a:xfrm>
        </p:grpSpPr>
        <p:sp>
          <p:nvSpPr>
            <p:cNvPr id="5" name="Shape 24">
              <a:extLst>
                <a:ext uri="{FF2B5EF4-FFF2-40B4-BE49-F238E27FC236}">
                  <a16:creationId xmlns:a16="http://schemas.microsoft.com/office/drawing/2014/main" id="{25538246-D08E-4C4B-C731-09B594F968D5}"/>
                </a:ext>
              </a:extLst>
            </p:cNvPr>
            <p:cNvSpPr/>
            <p:nvPr userDrawn="1"/>
          </p:nvSpPr>
          <p:spPr>
            <a:xfrm>
              <a:off x="926823" y="1379808"/>
              <a:ext cx="447236" cy="447652"/>
            </a:xfrm>
            <a:prstGeom prst="roundRect">
              <a:avLst>
                <a:gd name="adj" fmla="val 172552"/>
              </a:avLst>
            </a:prstGeom>
            <a:solidFill>
              <a:srgbClr val="3D5AF3">
                <a:alpha val="100000"/>
              </a:srgbClr>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1</a:t>
              </a:r>
            </a:p>
          </p:txBody>
        </p:sp>
        <p:pic>
          <p:nvPicPr>
            <p:cNvPr id="10" name="Image 10" descr=" ">
              <a:extLst>
                <a:ext uri="{FF2B5EF4-FFF2-40B4-BE49-F238E27FC236}">
                  <a16:creationId xmlns:a16="http://schemas.microsoft.com/office/drawing/2014/main" id="{6B72C008-F966-6CE5-B1F4-2F401F84B7B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0558" y="1333499"/>
              <a:ext cx="539767" cy="540271"/>
            </a:xfrm>
            <a:prstGeom prst="rect">
              <a:avLst/>
            </a:prstGeom>
          </p:spPr>
        </p:pic>
      </p:grpSp>
      <p:grpSp>
        <p:nvGrpSpPr>
          <p:cNvPr id="19" name="Group 18">
            <a:extLst>
              <a:ext uri="{FF2B5EF4-FFF2-40B4-BE49-F238E27FC236}">
                <a16:creationId xmlns:a16="http://schemas.microsoft.com/office/drawing/2014/main" id="{0C204830-532C-2C77-6D19-6B5E80960597}"/>
              </a:ext>
            </a:extLst>
          </p:cNvPr>
          <p:cNvGrpSpPr/>
          <p:nvPr userDrawn="1"/>
        </p:nvGrpSpPr>
        <p:grpSpPr>
          <a:xfrm>
            <a:off x="820597" y="2113862"/>
            <a:ext cx="539767" cy="540271"/>
            <a:chOff x="880558" y="1333499"/>
            <a:chExt cx="539767" cy="540271"/>
          </a:xfrm>
        </p:grpSpPr>
        <p:sp>
          <p:nvSpPr>
            <p:cNvPr id="20" name="Shape 24">
              <a:extLst>
                <a:ext uri="{FF2B5EF4-FFF2-40B4-BE49-F238E27FC236}">
                  <a16:creationId xmlns:a16="http://schemas.microsoft.com/office/drawing/2014/main" id="{1C90A06E-3EB5-6735-DA13-1C3CCBB9F9C5}"/>
                </a:ext>
              </a:extLst>
            </p:cNvPr>
            <p:cNvSpPr/>
            <p:nvPr userDrawn="1"/>
          </p:nvSpPr>
          <p:spPr>
            <a:xfrm>
              <a:off x="926823" y="1379808"/>
              <a:ext cx="447236" cy="447652"/>
            </a:xfrm>
            <a:prstGeom prst="roundRect">
              <a:avLst>
                <a:gd name="adj" fmla="val 172552"/>
              </a:avLst>
            </a:prstGeom>
            <a:solidFill>
              <a:schemeClr val="accent2"/>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2</a:t>
              </a:r>
            </a:p>
          </p:txBody>
        </p:sp>
        <p:pic>
          <p:nvPicPr>
            <p:cNvPr id="21" name="Image 10" descr=" ">
              <a:extLst>
                <a:ext uri="{FF2B5EF4-FFF2-40B4-BE49-F238E27FC236}">
                  <a16:creationId xmlns:a16="http://schemas.microsoft.com/office/drawing/2014/main" id="{F6B3B7CD-36C2-4C36-E4AE-81CBA337020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0558" y="1333499"/>
              <a:ext cx="539767" cy="540271"/>
            </a:xfrm>
            <a:prstGeom prst="rect">
              <a:avLst/>
            </a:prstGeom>
          </p:spPr>
        </p:pic>
      </p:grpSp>
      <p:grpSp>
        <p:nvGrpSpPr>
          <p:cNvPr id="22" name="Group 21">
            <a:extLst>
              <a:ext uri="{FF2B5EF4-FFF2-40B4-BE49-F238E27FC236}">
                <a16:creationId xmlns:a16="http://schemas.microsoft.com/office/drawing/2014/main" id="{CF80F1D6-F8DF-0357-C9B4-FEB33D373F81}"/>
              </a:ext>
            </a:extLst>
          </p:cNvPr>
          <p:cNvGrpSpPr/>
          <p:nvPr userDrawn="1"/>
        </p:nvGrpSpPr>
        <p:grpSpPr>
          <a:xfrm>
            <a:off x="820597" y="2894225"/>
            <a:ext cx="539767" cy="540271"/>
            <a:chOff x="880558" y="1333499"/>
            <a:chExt cx="539767" cy="540271"/>
          </a:xfrm>
        </p:grpSpPr>
        <p:sp>
          <p:nvSpPr>
            <p:cNvPr id="23" name="Shape 24">
              <a:extLst>
                <a:ext uri="{FF2B5EF4-FFF2-40B4-BE49-F238E27FC236}">
                  <a16:creationId xmlns:a16="http://schemas.microsoft.com/office/drawing/2014/main" id="{B2B97E98-A686-817C-BD9C-0D0D87367374}"/>
                </a:ext>
              </a:extLst>
            </p:cNvPr>
            <p:cNvSpPr/>
            <p:nvPr userDrawn="1"/>
          </p:nvSpPr>
          <p:spPr>
            <a:xfrm>
              <a:off x="926823" y="1379808"/>
              <a:ext cx="447236" cy="447652"/>
            </a:xfrm>
            <a:prstGeom prst="roundRect">
              <a:avLst>
                <a:gd name="adj" fmla="val 172552"/>
              </a:avLst>
            </a:prstGeom>
            <a:solidFill>
              <a:schemeClr val="accent1"/>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3</a:t>
              </a:r>
            </a:p>
          </p:txBody>
        </p:sp>
        <p:pic>
          <p:nvPicPr>
            <p:cNvPr id="24" name="Image 10" descr=" ">
              <a:extLst>
                <a:ext uri="{FF2B5EF4-FFF2-40B4-BE49-F238E27FC236}">
                  <a16:creationId xmlns:a16="http://schemas.microsoft.com/office/drawing/2014/main" id="{31029A9E-C786-53EC-2C65-C35A3A453ED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0558" y="1333499"/>
              <a:ext cx="539767" cy="540271"/>
            </a:xfrm>
            <a:prstGeom prst="rect">
              <a:avLst/>
            </a:prstGeom>
          </p:spPr>
        </p:pic>
      </p:grpSp>
      <p:grpSp>
        <p:nvGrpSpPr>
          <p:cNvPr id="25" name="Group 24">
            <a:extLst>
              <a:ext uri="{FF2B5EF4-FFF2-40B4-BE49-F238E27FC236}">
                <a16:creationId xmlns:a16="http://schemas.microsoft.com/office/drawing/2014/main" id="{ABA70CE0-CDF4-BB5D-612C-CE7610E8C460}"/>
              </a:ext>
            </a:extLst>
          </p:cNvPr>
          <p:cNvGrpSpPr/>
          <p:nvPr userDrawn="1"/>
        </p:nvGrpSpPr>
        <p:grpSpPr>
          <a:xfrm>
            <a:off x="820597" y="3674588"/>
            <a:ext cx="539767" cy="540271"/>
            <a:chOff x="880558" y="1333499"/>
            <a:chExt cx="539767" cy="540271"/>
          </a:xfrm>
        </p:grpSpPr>
        <p:sp>
          <p:nvSpPr>
            <p:cNvPr id="26" name="Shape 24">
              <a:extLst>
                <a:ext uri="{FF2B5EF4-FFF2-40B4-BE49-F238E27FC236}">
                  <a16:creationId xmlns:a16="http://schemas.microsoft.com/office/drawing/2014/main" id="{7098427D-2DE2-8116-B525-8D7A9725FF64}"/>
                </a:ext>
              </a:extLst>
            </p:cNvPr>
            <p:cNvSpPr/>
            <p:nvPr userDrawn="1"/>
          </p:nvSpPr>
          <p:spPr>
            <a:xfrm>
              <a:off x="926823" y="1379808"/>
              <a:ext cx="447236" cy="447652"/>
            </a:xfrm>
            <a:prstGeom prst="roundRect">
              <a:avLst>
                <a:gd name="adj" fmla="val 172552"/>
              </a:avLst>
            </a:prstGeom>
            <a:solidFill>
              <a:schemeClr val="accent5"/>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4</a:t>
              </a:r>
            </a:p>
          </p:txBody>
        </p:sp>
        <p:pic>
          <p:nvPicPr>
            <p:cNvPr id="27" name="Image 10" descr=" ">
              <a:extLst>
                <a:ext uri="{FF2B5EF4-FFF2-40B4-BE49-F238E27FC236}">
                  <a16:creationId xmlns:a16="http://schemas.microsoft.com/office/drawing/2014/main" id="{4787456D-E398-160F-EB91-D5F7B0BAFCD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0558" y="1333499"/>
              <a:ext cx="539767" cy="540271"/>
            </a:xfrm>
            <a:prstGeom prst="rect">
              <a:avLst/>
            </a:prstGeom>
          </p:spPr>
        </p:pic>
      </p:grpSp>
      <p:grpSp>
        <p:nvGrpSpPr>
          <p:cNvPr id="28" name="Group 27">
            <a:extLst>
              <a:ext uri="{FF2B5EF4-FFF2-40B4-BE49-F238E27FC236}">
                <a16:creationId xmlns:a16="http://schemas.microsoft.com/office/drawing/2014/main" id="{68B8E3D6-4E21-7C69-0FFA-1644B124BC84}"/>
              </a:ext>
            </a:extLst>
          </p:cNvPr>
          <p:cNvGrpSpPr/>
          <p:nvPr userDrawn="1"/>
        </p:nvGrpSpPr>
        <p:grpSpPr>
          <a:xfrm>
            <a:off x="820597" y="4454951"/>
            <a:ext cx="539767" cy="540271"/>
            <a:chOff x="880558" y="1333499"/>
            <a:chExt cx="539767" cy="540271"/>
          </a:xfrm>
        </p:grpSpPr>
        <p:sp>
          <p:nvSpPr>
            <p:cNvPr id="29" name="Shape 24">
              <a:extLst>
                <a:ext uri="{FF2B5EF4-FFF2-40B4-BE49-F238E27FC236}">
                  <a16:creationId xmlns:a16="http://schemas.microsoft.com/office/drawing/2014/main" id="{13464B1B-0A16-2141-3328-C0256405C355}"/>
                </a:ext>
              </a:extLst>
            </p:cNvPr>
            <p:cNvSpPr/>
            <p:nvPr userDrawn="1"/>
          </p:nvSpPr>
          <p:spPr>
            <a:xfrm>
              <a:off x="926823" y="1379808"/>
              <a:ext cx="447236" cy="447652"/>
            </a:xfrm>
            <a:prstGeom prst="roundRect">
              <a:avLst>
                <a:gd name="adj" fmla="val 172552"/>
              </a:avLst>
            </a:prstGeom>
            <a:solidFill>
              <a:schemeClr val="accent6"/>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5</a:t>
              </a:r>
            </a:p>
          </p:txBody>
        </p:sp>
        <p:pic>
          <p:nvPicPr>
            <p:cNvPr id="30" name="Image 10" descr=" ">
              <a:extLst>
                <a:ext uri="{FF2B5EF4-FFF2-40B4-BE49-F238E27FC236}">
                  <a16:creationId xmlns:a16="http://schemas.microsoft.com/office/drawing/2014/main" id="{1D1389CB-36CA-4240-A471-E30933C1F1F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0558" y="1333499"/>
              <a:ext cx="539767" cy="540271"/>
            </a:xfrm>
            <a:prstGeom prst="rect">
              <a:avLst/>
            </a:prstGeom>
          </p:spPr>
        </p:pic>
      </p:grpSp>
      <p:grpSp>
        <p:nvGrpSpPr>
          <p:cNvPr id="31" name="Group 30">
            <a:extLst>
              <a:ext uri="{FF2B5EF4-FFF2-40B4-BE49-F238E27FC236}">
                <a16:creationId xmlns:a16="http://schemas.microsoft.com/office/drawing/2014/main" id="{FEE18161-5D84-E793-52A1-1ADF0C259BF3}"/>
              </a:ext>
            </a:extLst>
          </p:cNvPr>
          <p:cNvGrpSpPr/>
          <p:nvPr userDrawn="1"/>
        </p:nvGrpSpPr>
        <p:grpSpPr>
          <a:xfrm>
            <a:off x="820597" y="5235315"/>
            <a:ext cx="539767" cy="540271"/>
            <a:chOff x="880558" y="1333499"/>
            <a:chExt cx="539767" cy="540271"/>
          </a:xfrm>
        </p:grpSpPr>
        <p:sp>
          <p:nvSpPr>
            <p:cNvPr id="32" name="Shape 24">
              <a:extLst>
                <a:ext uri="{FF2B5EF4-FFF2-40B4-BE49-F238E27FC236}">
                  <a16:creationId xmlns:a16="http://schemas.microsoft.com/office/drawing/2014/main" id="{30F6BB62-B0E2-8C7E-C6B3-14B78F8EA628}"/>
                </a:ext>
              </a:extLst>
            </p:cNvPr>
            <p:cNvSpPr/>
            <p:nvPr userDrawn="1"/>
          </p:nvSpPr>
          <p:spPr>
            <a:xfrm>
              <a:off x="926823" y="1379808"/>
              <a:ext cx="447236" cy="447652"/>
            </a:xfrm>
            <a:prstGeom prst="roundRect">
              <a:avLst>
                <a:gd name="adj" fmla="val 172552"/>
              </a:avLst>
            </a:prstGeom>
            <a:solidFill>
              <a:schemeClr val="accent3"/>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6</a:t>
              </a:r>
            </a:p>
          </p:txBody>
        </p:sp>
        <p:pic>
          <p:nvPicPr>
            <p:cNvPr id="33" name="Image 10" descr=" ">
              <a:extLst>
                <a:ext uri="{FF2B5EF4-FFF2-40B4-BE49-F238E27FC236}">
                  <a16:creationId xmlns:a16="http://schemas.microsoft.com/office/drawing/2014/main" id="{04022C76-F6AE-4D74-B452-F5D15671619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0558" y="1333499"/>
              <a:ext cx="539767" cy="540271"/>
            </a:xfrm>
            <a:prstGeom prst="rect">
              <a:avLst/>
            </a:prstGeom>
          </p:spPr>
        </p:pic>
      </p:grpSp>
      <p:pic>
        <p:nvPicPr>
          <p:cNvPr id="34" name="Image 0">
            <a:extLst>
              <a:ext uri="{FF2B5EF4-FFF2-40B4-BE49-F238E27FC236}">
                <a16:creationId xmlns:a16="http://schemas.microsoft.com/office/drawing/2014/main" id="{BB4C42C9-83C3-392F-8923-98D23A50586E}"/>
              </a:ext>
            </a:extLst>
          </p:cNvPr>
          <p:cNvPicPr/>
          <p:nvPr userDrawn="1"/>
        </p:nvPicPr>
        <p:blipFill>
          <a:blip r:embed="rId4" cstate="screen">
            <a:extLst>
              <a:ext uri="{28A0092B-C50C-407E-A947-70E740481C1C}">
                <a14:useLocalDpi xmlns:a14="http://schemas.microsoft.com/office/drawing/2010/main"/>
              </a:ext>
            </a:extLst>
          </a:blip>
          <a:srcRect/>
          <a:stretch/>
        </p:blipFill>
        <p:spPr>
          <a:xfrm>
            <a:off x="7444645" y="532151"/>
            <a:ext cx="4747355" cy="6325631"/>
          </a:xfrm>
          <a:prstGeom prst="rect">
            <a:avLst/>
          </a:prstGeom>
        </p:spPr>
      </p:pic>
      <p:pic>
        <p:nvPicPr>
          <p:cNvPr id="35" name="Image 2" descr=" ">
            <a:extLst>
              <a:ext uri="{FF2B5EF4-FFF2-40B4-BE49-F238E27FC236}">
                <a16:creationId xmlns:a16="http://schemas.microsoft.com/office/drawing/2014/main" id="{601C28BB-220F-5C91-7C30-CDBB3EE1ABCA}"/>
              </a:ext>
            </a:extLst>
          </p:cNvPr>
          <p:cNvPicPr/>
          <p:nvPr userDrawn="1"/>
        </p:nvPicPr>
        <p:blipFill>
          <a:blip r:embed="rId5">
            <a:extLst>
              <a:ext uri="{96DAC541-7B7A-43D3-8B79-37D633B846F1}">
                <asvg:svgBlip xmlns:asvg="http://schemas.microsoft.com/office/drawing/2016/SVG/main" r:embed="rId6"/>
              </a:ext>
            </a:extLst>
          </a:blip>
          <a:stretch>
            <a:fillRect/>
          </a:stretch>
        </p:blipFill>
        <p:spPr>
          <a:xfrm>
            <a:off x="10602457" y="1896256"/>
            <a:ext cx="1600810" cy="915600"/>
          </a:xfrm>
          <a:prstGeom prst="rect">
            <a:avLst/>
          </a:prstGeom>
        </p:spPr>
      </p:pic>
      <p:pic>
        <p:nvPicPr>
          <p:cNvPr id="36" name="Image 3" descr=" ">
            <a:extLst>
              <a:ext uri="{FF2B5EF4-FFF2-40B4-BE49-F238E27FC236}">
                <a16:creationId xmlns:a16="http://schemas.microsoft.com/office/drawing/2014/main" id="{6CB6C8BC-5713-5677-4F4E-F9FA2B81CA6D}"/>
              </a:ext>
            </a:extLst>
          </p:cNvPr>
          <p:cNvPicPr/>
          <p:nvPr userDrawn="1"/>
        </p:nvPicPr>
        <p:blipFill>
          <a:blip r:embed="rId7">
            <a:extLst>
              <a:ext uri="{96DAC541-7B7A-43D3-8B79-37D633B846F1}">
                <asvg:svgBlip xmlns:asvg="http://schemas.microsoft.com/office/drawing/2016/SVG/main" r:embed="rId8"/>
              </a:ext>
            </a:extLst>
          </a:blip>
          <a:stretch>
            <a:fillRect/>
          </a:stretch>
        </p:blipFill>
        <p:spPr>
          <a:xfrm>
            <a:off x="9815010" y="3257821"/>
            <a:ext cx="1570020" cy="897990"/>
          </a:xfrm>
          <a:prstGeom prst="rect">
            <a:avLst/>
          </a:prstGeom>
        </p:spPr>
      </p:pic>
      <p:pic>
        <p:nvPicPr>
          <p:cNvPr id="37" name="Image 4" descr=" ">
            <a:extLst>
              <a:ext uri="{FF2B5EF4-FFF2-40B4-BE49-F238E27FC236}">
                <a16:creationId xmlns:a16="http://schemas.microsoft.com/office/drawing/2014/main" id="{3757EFC7-5580-6D6D-70FC-3B07890B21F6}"/>
              </a:ext>
            </a:extLst>
          </p:cNvPr>
          <p:cNvPicPr/>
          <p:nvPr userDrawn="1"/>
        </p:nvPicPr>
        <p:blipFill>
          <a:blip r:embed="rId9">
            <a:extLst>
              <a:ext uri="{96DAC541-7B7A-43D3-8B79-37D633B846F1}">
                <asvg:svgBlip xmlns:asvg="http://schemas.microsoft.com/office/drawing/2016/SVG/main" r:embed="rId10"/>
              </a:ext>
            </a:extLst>
          </a:blip>
          <a:stretch>
            <a:fillRect/>
          </a:stretch>
        </p:blipFill>
        <p:spPr>
          <a:xfrm>
            <a:off x="9020065" y="3702570"/>
            <a:ext cx="1579665" cy="899410"/>
          </a:xfrm>
          <a:prstGeom prst="rect">
            <a:avLst/>
          </a:prstGeom>
        </p:spPr>
      </p:pic>
      <p:pic>
        <p:nvPicPr>
          <p:cNvPr id="38" name="Image 5" descr=" ">
            <a:extLst>
              <a:ext uri="{FF2B5EF4-FFF2-40B4-BE49-F238E27FC236}">
                <a16:creationId xmlns:a16="http://schemas.microsoft.com/office/drawing/2014/main" id="{E91D3DCE-E90E-1183-BB0F-1FB1141C6632}"/>
              </a:ext>
            </a:extLst>
          </p:cNvPr>
          <p:cNvPicPr/>
          <p:nvPr userDrawn="1"/>
        </p:nvPicPr>
        <p:blipFill>
          <a:blip r:embed="rId11">
            <a:extLst>
              <a:ext uri="{96DAC541-7B7A-43D3-8B79-37D633B846F1}">
                <asvg:svgBlip xmlns:asvg="http://schemas.microsoft.com/office/drawing/2016/SVG/main" r:embed="rId12"/>
              </a:ext>
            </a:extLst>
          </a:blip>
          <a:stretch>
            <a:fillRect/>
          </a:stretch>
        </p:blipFill>
        <p:spPr>
          <a:xfrm>
            <a:off x="10600884" y="2345961"/>
            <a:ext cx="799136" cy="1371223"/>
          </a:xfrm>
          <a:prstGeom prst="rect">
            <a:avLst/>
          </a:prstGeom>
        </p:spPr>
      </p:pic>
      <p:pic>
        <p:nvPicPr>
          <p:cNvPr id="39" name="Image 6" descr=" ">
            <a:extLst>
              <a:ext uri="{FF2B5EF4-FFF2-40B4-BE49-F238E27FC236}">
                <a16:creationId xmlns:a16="http://schemas.microsoft.com/office/drawing/2014/main" id="{A0B770ED-2C9C-F954-B6CC-07302F38F6A8}"/>
              </a:ext>
            </a:extLst>
          </p:cNvPr>
          <p:cNvPicPr/>
          <p:nvPr userDrawn="1"/>
        </p:nvPicPr>
        <p:blipFill>
          <a:blip r:embed="rId13">
            <a:extLst>
              <a:ext uri="{96DAC541-7B7A-43D3-8B79-37D633B846F1}">
                <asvg:svgBlip xmlns:asvg="http://schemas.microsoft.com/office/drawing/2016/SVG/main" r:embed="rId14"/>
              </a:ext>
            </a:extLst>
          </a:blip>
          <a:stretch>
            <a:fillRect/>
          </a:stretch>
        </p:blipFill>
        <p:spPr>
          <a:xfrm>
            <a:off x="9027560" y="4146623"/>
            <a:ext cx="789545" cy="1354767"/>
          </a:xfrm>
          <a:prstGeom prst="rect">
            <a:avLst/>
          </a:prstGeom>
        </p:spPr>
      </p:pic>
      <p:pic>
        <p:nvPicPr>
          <p:cNvPr id="40" name="Image 1" descr=" ">
            <a:extLst>
              <a:ext uri="{FF2B5EF4-FFF2-40B4-BE49-F238E27FC236}">
                <a16:creationId xmlns:a16="http://schemas.microsoft.com/office/drawing/2014/main" id="{95AE3AE3-0ED6-BC4F-277D-BBEFF7578392}"/>
              </a:ext>
            </a:extLst>
          </p:cNvPr>
          <p:cNvPicPr/>
          <p:nvPr userDrawn="1"/>
        </p:nvPicPr>
        <p:blipFill>
          <a:blip r:embed="rId15">
            <a:extLst>
              <a:ext uri="{96DAC541-7B7A-43D3-8B79-37D633B846F1}">
                <asvg:svgBlip xmlns:asvg="http://schemas.microsoft.com/office/drawing/2016/SVG/main" r:embed="rId16"/>
              </a:ext>
            </a:extLst>
          </a:blip>
          <a:stretch>
            <a:fillRect/>
          </a:stretch>
        </p:blipFill>
        <p:spPr>
          <a:xfrm>
            <a:off x="9027561" y="5485130"/>
            <a:ext cx="790996" cy="1372870"/>
          </a:xfrm>
          <a:prstGeom prst="rect">
            <a:avLst/>
          </a:prstGeom>
        </p:spPr>
      </p:pic>
      <p:pic>
        <p:nvPicPr>
          <p:cNvPr id="46" name="Image 6" descr=" ">
            <a:extLst>
              <a:ext uri="{FF2B5EF4-FFF2-40B4-BE49-F238E27FC236}">
                <a16:creationId xmlns:a16="http://schemas.microsoft.com/office/drawing/2014/main" id="{2149BB66-55F1-7704-80B8-CA2D9EB24C84}"/>
              </a:ext>
            </a:extLst>
          </p:cNvPr>
          <p:cNvPicPr/>
          <p:nvPr userDrawn="1"/>
        </p:nvPicPr>
        <p:blipFill>
          <a:blip r:embed="rId17">
            <a:extLst>
              <a:ext uri="{96DAC541-7B7A-43D3-8B79-37D633B846F1}">
                <asvg:svgBlip xmlns:asvg="http://schemas.microsoft.com/office/drawing/2016/SVG/main" r:embed="rId18"/>
              </a:ext>
            </a:extLst>
          </a:blip>
          <a:stretch>
            <a:fillRect/>
          </a:stretch>
        </p:blipFill>
        <p:spPr>
          <a:xfrm>
            <a:off x="9027560" y="5036695"/>
            <a:ext cx="789545" cy="1371600"/>
          </a:xfrm>
          <a:prstGeom prst="rect">
            <a:avLst/>
          </a:prstGeom>
        </p:spPr>
      </p:pic>
      <p:sp>
        <p:nvSpPr>
          <p:cNvPr id="47" name="TextBox 46">
            <a:extLst>
              <a:ext uri="{FF2B5EF4-FFF2-40B4-BE49-F238E27FC236}">
                <a16:creationId xmlns:a16="http://schemas.microsoft.com/office/drawing/2014/main" id="{0FADEB7C-D756-2268-E696-F8079012A2B9}"/>
              </a:ext>
            </a:extLst>
          </p:cNvPr>
          <p:cNvSpPr txBox="1"/>
          <p:nvPr userDrawn="1"/>
        </p:nvSpPr>
        <p:spPr>
          <a:xfrm>
            <a:off x="9031575" y="5448925"/>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1</a:t>
            </a:r>
          </a:p>
        </p:txBody>
      </p:sp>
      <p:sp>
        <p:nvSpPr>
          <p:cNvPr id="48" name="TextBox 47">
            <a:extLst>
              <a:ext uri="{FF2B5EF4-FFF2-40B4-BE49-F238E27FC236}">
                <a16:creationId xmlns:a16="http://schemas.microsoft.com/office/drawing/2014/main" id="{768A3D58-2EC8-5F55-AC38-AE3210E6DB7A}"/>
              </a:ext>
            </a:extLst>
          </p:cNvPr>
          <p:cNvSpPr txBox="1"/>
          <p:nvPr userDrawn="1"/>
        </p:nvSpPr>
        <p:spPr>
          <a:xfrm>
            <a:off x="9031575" y="4548266"/>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2</a:t>
            </a:r>
          </a:p>
        </p:txBody>
      </p:sp>
      <p:sp>
        <p:nvSpPr>
          <p:cNvPr id="49" name="TextBox 48">
            <a:extLst>
              <a:ext uri="{FF2B5EF4-FFF2-40B4-BE49-F238E27FC236}">
                <a16:creationId xmlns:a16="http://schemas.microsoft.com/office/drawing/2014/main" id="{DECF15FA-549B-0DBE-3661-F1887A8A5BD5}"/>
              </a:ext>
            </a:extLst>
          </p:cNvPr>
          <p:cNvSpPr txBox="1"/>
          <p:nvPr userDrawn="1"/>
        </p:nvSpPr>
        <p:spPr>
          <a:xfrm>
            <a:off x="9410075" y="3886200"/>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3</a:t>
            </a:r>
          </a:p>
        </p:txBody>
      </p:sp>
      <p:sp>
        <p:nvSpPr>
          <p:cNvPr id="50" name="TextBox 49">
            <a:extLst>
              <a:ext uri="{FF2B5EF4-FFF2-40B4-BE49-F238E27FC236}">
                <a16:creationId xmlns:a16="http://schemas.microsoft.com/office/drawing/2014/main" id="{3C22D567-3E2E-3B40-923F-FA3178F785DF}"/>
              </a:ext>
            </a:extLst>
          </p:cNvPr>
          <p:cNvSpPr txBox="1"/>
          <p:nvPr userDrawn="1"/>
        </p:nvSpPr>
        <p:spPr>
          <a:xfrm>
            <a:off x="10210800" y="3429000"/>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4</a:t>
            </a:r>
          </a:p>
        </p:txBody>
      </p:sp>
      <p:sp>
        <p:nvSpPr>
          <p:cNvPr id="51" name="TextBox 50">
            <a:extLst>
              <a:ext uri="{FF2B5EF4-FFF2-40B4-BE49-F238E27FC236}">
                <a16:creationId xmlns:a16="http://schemas.microsoft.com/office/drawing/2014/main" id="{2C5227A7-DE95-8294-D245-4E996B6DC4E6}"/>
              </a:ext>
            </a:extLst>
          </p:cNvPr>
          <p:cNvSpPr txBox="1"/>
          <p:nvPr userDrawn="1"/>
        </p:nvSpPr>
        <p:spPr>
          <a:xfrm>
            <a:off x="10606790" y="2743200"/>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5</a:t>
            </a:r>
          </a:p>
        </p:txBody>
      </p:sp>
      <p:sp>
        <p:nvSpPr>
          <p:cNvPr id="52" name="TextBox 51">
            <a:extLst>
              <a:ext uri="{FF2B5EF4-FFF2-40B4-BE49-F238E27FC236}">
                <a16:creationId xmlns:a16="http://schemas.microsoft.com/office/drawing/2014/main" id="{7A6E9101-C5A6-5935-ABA5-9DCDEA1CC693}"/>
              </a:ext>
            </a:extLst>
          </p:cNvPr>
          <p:cNvSpPr txBox="1"/>
          <p:nvPr userDrawn="1"/>
        </p:nvSpPr>
        <p:spPr>
          <a:xfrm>
            <a:off x="11002780" y="2064895"/>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6</a:t>
            </a:r>
          </a:p>
        </p:txBody>
      </p:sp>
      <p:sp>
        <p:nvSpPr>
          <p:cNvPr id="61" name="Text Placeholder 60">
            <a:extLst>
              <a:ext uri="{FF2B5EF4-FFF2-40B4-BE49-F238E27FC236}">
                <a16:creationId xmlns:a16="http://schemas.microsoft.com/office/drawing/2014/main" id="{EA795BE0-1D7B-A58F-B1B4-8DFE97C7AC9C}"/>
              </a:ext>
            </a:extLst>
          </p:cNvPr>
          <p:cNvSpPr>
            <a:spLocks noGrp="1"/>
          </p:cNvSpPr>
          <p:nvPr>
            <p:ph type="body" sz="quarter" idx="11"/>
          </p:nvPr>
        </p:nvSpPr>
        <p:spPr>
          <a:xfrm>
            <a:off x="1574618" y="2117876"/>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2" name="Text Placeholder 60">
            <a:extLst>
              <a:ext uri="{FF2B5EF4-FFF2-40B4-BE49-F238E27FC236}">
                <a16:creationId xmlns:a16="http://schemas.microsoft.com/office/drawing/2014/main" id="{EDD72D39-786F-5A5D-7209-C81AC15C9CB1}"/>
              </a:ext>
            </a:extLst>
          </p:cNvPr>
          <p:cNvSpPr>
            <a:spLocks noGrp="1"/>
          </p:cNvSpPr>
          <p:nvPr>
            <p:ph type="body" sz="quarter" idx="12"/>
          </p:nvPr>
        </p:nvSpPr>
        <p:spPr>
          <a:xfrm>
            <a:off x="1574618" y="1341620"/>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3" name="Text Placeholder 60">
            <a:extLst>
              <a:ext uri="{FF2B5EF4-FFF2-40B4-BE49-F238E27FC236}">
                <a16:creationId xmlns:a16="http://schemas.microsoft.com/office/drawing/2014/main" id="{C3DF161B-118A-51FC-30F1-49BA6DBB7F91}"/>
              </a:ext>
            </a:extLst>
          </p:cNvPr>
          <p:cNvSpPr>
            <a:spLocks noGrp="1"/>
          </p:cNvSpPr>
          <p:nvPr>
            <p:ph type="body" sz="quarter" idx="13"/>
          </p:nvPr>
        </p:nvSpPr>
        <p:spPr>
          <a:xfrm>
            <a:off x="1574618" y="3670388"/>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4" name="Text Placeholder 60">
            <a:extLst>
              <a:ext uri="{FF2B5EF4-FFF2-40B4-BE49-F238E27FC236}">
                <a16:creationId xmlns:a16="http://schemas.microsoft.com/office/drawing/2014/main" id="{4EC04D48-6265-5561-5B75-9043F5D23604}"/>
              </a:ext>
            </a:extLst>
          </p:cNvPr>
          <p:cNvSpPr>
            <a:spLocks noGrp="1"/>
          </p:cNvSpPr>
          <p:nvPr>
            <p:ph type="body" sz="quarter" idx="14"/>
          </p:nvPr>
        </p:nvSpPr>
        <p:spPr>
          <a:xfrm>
            <a:off x="1574618" y="2894132"/>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5" name="Text Placeholder 60">
            <a:extLst>
              <a:ext uri="{FF2B5EF4-FFF2-40B4-BE49-F238E27FC236}">
                <a16:creationId xmlns:a16="http://schemas.microsoft.com/office/drawing/2014/main" id="{1D199757-AB6B-D975-9008-FD7ADA55AF6A}"/>
              </a:ext>
            </a:extLst>
          </p:cNvPr>
          <p:cNvSpPr>
            <a:spLocks noGrp="1"/>
          </p:cNvSpPr>
          <p:nvPr>
            <p:ph type="body" sz="quarter" idx="15"/>
          </p:nvPr>
        </p:nvSpPr>
        <p:spPr>
          <a:xfrm>
            <a:off x="1574618" y="5222901"/>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6" name="Text Placeholder 60">
            <a:extLst>
              <a:ext uri="{FF2B5EF4-FFF2-40B4-BE49-F238E27FC236}">
                <a16:creationId xmlns:a16="http://schemas.microsoft.com/office/drawing/2014/main" id="{7570E0C5-73AE-4014-1B57-C59C6B83BCAA}"/>
              </a:ext>
            </a:extLst>
          </p:cNvPr>
          <p:cNvSpPr>
            <a:spLocks noGrp="1"/>
          </p:cNvSpPr>
          <p:nvPr>
            <p:ph type="body" sz="quarter" idx="16"/>
          </p:nvPr>
        </p:nvSpPr>
        <p:spPr>
          <a:xfrm>
            <a:off x="1574618" y="4446644"/>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 name="TextBox 5">
            <a:extLst>
              <a:ext uri="{FF2B5EF4-FFF2-40B4-BE49-F238E27FC236}">
                <a16:creationId xmlns:a16="http://schemas.microsoft.com/office/drawing/2014/main" id="{DCC8CA3A-8D69-1705-5BAE-6AC49F6C1AE3}"/>
              </a:ext>
            </a:extLst>
          </p:cNvPr>
          <p:cNvSpPr txBox="1"/>
          <p:nvPr userDrawn="1"/>
        </p:nvSpPr>
        <p:spPr>
          <a:xfrm>
            <a:off x="876300" y="6438275"/>
            <a:ext cx="2758190"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t>© </a:t>
            </a:r>
            <a:r>
              <a:rPr lang="en-US" sz="700" dirty="0" err="1"/>
              <a:t>AlignOrg</a:t>
            </a:r>
            <a:r>
              <a:rPr lang="en-US" sz="700" dirty="0"/>
              <a:t> Solutions. Confidential.</a:t>
            </a:r>
          </a:p>
        </p:txBody>
      </p:sp>
      <p:sp>
        <p:nvSpPr>
          <p:cNvPr id="8" name="TextBox 7">
            <a:extLst>
              <a:ext uri="{FF2B5EF4-FFF2-40B4-BE49-F238E27FC236}">
                <a16:creationId xmlns:a16="http://schemas.microsoft.com/office/drawing/2014/main" id="{F27307F5-DDE0-C2B3-83E2-B29CDBB1B897}"/>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9" name="TextBox 8">
            <a:extLst>
              <a:ext uri="{FF2B5EF4-FFF2-40B4-BE49-F238E27FC236}">
                <a16:creationId xmlns:a16="http://schemas.microsoft.com/office/drawing/2014/main" id="{910DAD7B-5121-F654-2E40-32E9376DBF0D}"/>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spTree>
    <p:extLst>
      <p:ext uri="{BB962C8B-B14F-4D97-AF65-F5344CB8AC3E}">
        <p14:creationId xmlns:p14="http://schemas.microsoft.com/office/powerpoint/2010/main" val="2904027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44E15BBB-323C-F17A-338B-CB414A2F1323}"/>
              </a:ext>
            </a:extLst>
          </p:cNvPr>
          <p:cNvSpPr>
            <a:spLocks noGrp="1"/>
          </p:cNvSpPr>
          <p:nvPr>
            <p:ph type="title"/>
          </p:nvPr>
        </p:nvSpPr>
        <p:spPr>
          <a:xfrm>
            <a:off x="731352" y="258534"/>
            <a:ext cx="5830865" cy="355271"/>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2" name="Text Placeholder 7">
            <a:extLst>
              <a:ext uri="{FF2B5EF4-FFF2-40B4-BE49-F238E27FC236}">
                <a16:creationId xmlns:a16="http://schemas.microsoft.com/office/drawing/2014/main" id="{E576EAFA-E6E2-BEC6-0FB3-3C729A86DE52}"/>
              </a:ext>
            </a:extLst>
          </p:cNvPr>
          <p:cNvSpPr>
            <a:spLocks noGrp="1"/>
          </p:cNvSpPr>
          <p:nvPr>
            <p:ph type="body" sz="quarter" idx="14" hasCustomPrompt="1"/>
          </p:nvPr>
        </p:nvSpPr>
        <p:spPr>
          <a:xfrm>
            <a:off x="6776720" y="256710"/>
            <a:ext cx="5242560" cy="355271"/>
          </a:xfrm>
        </p:spPr>
        <p:txBody>
          <a:bodyPr anchor="ctr">
            <a:noAutofit/>
          </a:bodyPr>
          <a:lstStyle>
            <a:lvl1pPr marL="0" indent="0" algn="r">
              <a:buNone/>
              <a:defRPr sz="1331" b="0" i="0" kern="1100" spc="-53" baseline="0">
                <a:latin typeface="Arial" panose="020B0604020202020204" pitchFamily="34" charset="0"/>
                <a:cs typeface="Arial" panose="020B0604020202020204" pitchFamily="34" charset="0"/>
              </a:defRPr>
            </a:lvl1pPr>
          </a:lstStyle>
          <a:p>
            <a:pPr lvl="0"/>
            <a:r>
              <a:rPr lang="en-US"/>
              <a:t>Slide Subtitle</a:t>
            </a:r>
          </a:p>
        </p:txBody>
      </p:sp>
      <p:sp>
        <p:nvSpPr>
          <p:cNvPr id="6" name="Footer Placeholder 4">
            <a:extLst>
              <a:ext uri="{FF2B5EF4-FFF2-40B4-BE49-F238E27FC236}">
                <a16:creationId xmlns:a16="http://schemas.microsoft.com/office/drawing/2014/main" id="{B17DD6C4-0824-E0DC-34EB-48EC3A041BAB}"/>
              </a:ext>
            </a:extLst>
          </p:cNvPr>
          <p:cNvSpPr>
            <a:spLocks noGrp="1"/>
          </p:cNvSpPr>
          <p:nvPr>
            <p:ph type="ftr" sz="quarter" idx="3"/>
          </p:nvPr>
        </p:nvSpPr>
        <p:spPr>
          <a:xfrm>
            <a:off x="832623" y="6404727"/>
            <a:ext cx="10249212" cy="365125"/>
          </a:xfrm>
          <a:prstGeom prst="rect">
            <a:avLst/>
          </a:prstGeom>
        </p:spPr>
        <p:txBody>
          <a:bodyPr vert="horz" lIns="91440" tIns="45720" rIns="91440" bIns="45720" rtlCol="0" anchor="ctr"/>
          <a:lstStyle>
            <a:lvl1pPr algn="just">
              <a:defRPr sz="932" b="0" i="0">
                <a:solidFill>
                  <a:schemeClr val="tx1"/>
                </a:solidFill>
                <a:latin typeface="Arial" panose="020B0604020202020204" pitchFamily="34" charset="0"/>
                <a:cs typeface="Arial" panose="020B0604020202020204" pitchFamily="34" charset="0"/>
              </a:defRPr>
            </a:lvl1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932" b="0" i="0" u="none" strike="noStrike" kern="1200" cap="none" spc="0" normalizeH="0" baseline="0" noProof="0">
                <a:ln>
                  <a:noFill/>
                </a:ln>
                <a:solidFill>
                  <a:srgbClr val="06091A"/>
                </a:solidFill>
                <a:effectLst/>
                <a:uLnTx/>
                <a:uFillTx/>
                <a:latin typeface="Arial" panose="020B0604020202020204" pitchFamily="34" charset="0"/>
                <a:ea typeface="+mn-ea"/>
                <a:cs typeface="Arial" panose="020B0604020202020204" pitchFamily="34" charset="0"/>
              </a:rPr>
              <a:t>©️ AlignOrg Solutions, 2024. Confidential.                                                                                                                                                                                            Differentiation By Design ®️</a:t>
            </a:r>
          </a:p>
        </p:txBody>
      </p:sp>
      <p:sp>
        <p:nvSpPr>
          <p:cNvPr id="7" name="Slide Number Placeholder 5">
            <a:extLst>
              <a:ext uri="{FF2B5EF4-FFF2-40B4-BE49-F238E27FC236}">
                <a16:creationId xmlns:a16="http://schemas.microsoft.com/office/drawing/2014/main" id="{1C94BF86-D075-1B5B-1F97-2B5B7FBC0926}"/>
              </a:ext>
            </a:extLst>
          </p:cNvPr>
          <p:cNvSpPr txBox="1">
            <a:spLocks/>
          </p:cNvSpPr>
          <p:nvPr userDrawn="1"/>
        </p:nvSpPr>
        <p:spPr>
          <a:xfrm>
            <a:off x="11081835" y="6404727"/>
            <a:ext cx="606468" cy="365125"/>
          </a:xfrm>
          <a:prstGeom prst="rect">
            <a:avLst/>
          </a:prstGeom>
        </p:spPr>
        <p:txBody>
          <a:bodyPr vert="horz" lIns="121807" tIns="60904" rIns="121807" bIns="60904" rtlCol="0" anchor="ctr"/>
          <a:lstStyle>
            <a:defPPr>
              <a:defRPr lang="en-US"/>
            </a:defPPr>
            <a:lvl1pPr marL="0" algn="r" defTabSz="457200" rtl="0" eaLnBrk="1" latinLnBrk="0" hangingPunct="1">
              <a:defRPr sz="700" b="0" i="0" kern="1200">
                <a:solidFill>
                  <a:schemeClr val="tx1"/>
                </a:solidFill>
                <a:latin typeface="Helvetica" pitchFamily="2"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0686B93D-7270-FA4A-B703-6DD208D29102}" type="slidenum">
              <a:rPr kumimoji="0" lang="en-US" sz="932" b="0" i="0" u="none" strike="noStrike" kern="1200" cap="none" spc="0" normalizeH="0" baseline="0" noProof="0" smtClean="0">
                <a:ln>
                  <a:noFill/>
                </a:ln>
                <a:solidFill>
                  <a:srgbClr val="06091A"/>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32" b="0" i="0" u="none" strike="noStrike" kern="1200" cap="none" spc="0" normalizeH="0" baseline="0" noProof="0">
              <a:ln>
                <a:noFill/>
              </a:ln>
              <a:solidFill>
                <a:srgbClr val="06091A"/>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6379357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A: Fire Cat">
    <p:spTree>
      <p:nvGrpSpPr>
        <p:cNvPr id="1" name=""/>
        <p:cNvGrpSpPr/>
        <p:nvPr/>
      </p:nvGrpSpPr>
      <p:grpSpPr>
        <a:xfrm>
          <a:off x="0" y="0"/>
          <a:ext cx="0" cy="0"/>
          <a:chOff x="0" y="0"/>
          <a:chExt cx="0" cy="0"/>
        </a:xfrm>
      </p:grpSpPr>
      <p:sp>
        <p:nvSpPr>
          <p:cNvPr id="6" name="Image 0" descr=" ">
            <a:extLst>
              <a:ext uri="{FF2B5EF4-FFF2-40B4-BE49-F238E27FC236}">
                <a16:creationId xmlns:a16="http://schemas.microsoft.com/office/drawing/2014/main" id="{23580900-71C1-4EF2-7652-137743182D56}"/>
              </a:ext>
            </a:extLst>
          </p:cNvPr>
          <p:cNvSpPr/>
          <p:nvPr userDrawn="1"/>
        </p:nvSpPr>
        <p:spPr>
          <a:xfrm rot="-5400000">
            <a:off x="5829300" y="495300"/>
            <a:ext cx="6858000" cy="5867400"/>
          </a:xfrm>
          <a:custGeom>
            <a:avLst/>
            <a:gdLst>
              <a:gd name="connsiteX0" fmla="*/ -70 w 5143473"/>
              <a:gd name="connsiteY0" fmla="*/ -1010 h 4480895"/>
              <a:gd name="connsiteX1" fmla="*/ 5143404 w 5143473"/>
              <a:gd name="connsiteY1" fmla="*/ -1010 h 4480895"/>
              <a:gd name="connsiteX2" fmla="*/ 5143404 w 5143473"/>
              <a:gd name="connsiteY2" fmla="*/ 4479886 h 4480895"/>
              <a:gd name="connsiteX3" fmla="*/ -70 w 5143473"/>
              <a:gd name="connsiteY3" fmla="*/ 4479886 h 4480895"/>
            </a:gdLst>
            <a:ahLst/>
            <a:cxnLst>
              <a:cxn ang="0">
                <a:pos x="connsiteX0" y="connsiteY0"/>
              </a:cxn>
              <a:cxn ang="0">
                <a:pos x="connsiteX1" y="connsiteY1"/>
              </a:cxn>
              <a:cxn ang="0">
                <a:pos x="connsiteX2" y="connsiteY2"/>
              </a:cxn>
              <a:cxn ang="0">
                <a:pos x="connsiteX3" y="connsiteY3"/>
              </a:cxn>
            </a:cxnLst>
            <a:rect l="l" t="t" r="r" b="b"/>
            <a:pathLst>
              <a:path w="5143473" h="4480895">
                <a:moveTo>
                  <a:pt x="-70" y="-1010"/>
                </a:moveTo>
                <a:lnTo>
                  <a:pt x="5143404" y="-1010"/>
                </a:lnTo>
                <a:lnTo>
                  <a:pt x="5143404" y="4479886"/>
                </a:lnTo>
                <a:lnTo>
                  <a:pt x="-70" y="4479886"/>
                </a:lnTo>
                <a:close/>
              </a:path>
            </a:pathLst>
          </a:custGeom>
          <a:gradFill>
            <a:gsLst>
              <a:gs pos="0">
                <a:schemeClr val="accent1">
                  <a:lumMod val="75000"/>
                  <a:alpha val="80046"/>
                </a:schemeClr>
              </a:gs>
              <a:gs pos="50000">
                <a:srgbClr val="FF7B58"/>
              </a:gs>
              <a:gs pos="100000">
                <a:schemeClr val="accent6"/>
              </a:gs>
            </a:gsLst>
            <a:lin ang="18066458" scaled="1"/>
          </a:gradFill>
          <a:ln w="4752" cap="flat">
            <a:noFill/>
            <a:prstDash val="solid"/>
            <a:miter/>
          </a:ln>
        </p:spPr>
        <p:txBody>
          <a:bodyPr rtlCol="0" anchor="ctr"/>
          <a:lstStyle/>
          <a:p>
            <a:endParaRPr lang="en-US"/>
          </a:p>
        </p:txBody>
      </p:sp>
      <p:pic>
        <p:nvPicPr>
          <p:cNvPr id="9" name="Image 1">
            <a:extLst>
              <a:ext uri="{FF2B5EF4-FFF2-40B4-BE49-F238E27FC236}">
                <a16:creationId xmlns:a16="http://schemas.microsoft.com/office/drawing/2014/main" id="{BFD4B510-6422-5C69-1389-F7F96254EC34}"/>
              </a:ext>
            </a:extLst>
          </p:cNvPr>
          <p:cNvPicPr/>
          <p:nvPr userDrawn="1"/>
        </p:nvPicPr>
        <p:blipFill>
          <a:blip r:embed="rId2" cstate="screen">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t="4602" b="7677"/>
          <a:stretch/>
        </p:blipFill>
        <p:spPr>
          <a:xfrm flipH="1">
            <a:off x="6324600" y="0"/>
            <a:ext cx="5867400" cy="6858001"/>
          </a:xfrm>
          <a:prstGeom prst="rect">
            <a:avLst/>
          </a:prstGeom>
          <a:noFill/>
        </p:spPr>
      </p:pic>
      <p:sp>
        <p:nvSpPr>
          <p:cNvPr id="4" name="Title Placeholder 1">
            <a:extLst>
              <a:ext uri="{FF2B5EF4-FFF2-40B4-BE49-F238E27FC236}">
                <a16:creationId xmlns:a16="http://schemas.microsoft.com/office/drawing/2014/main" id="{628EFC89-083B-827F-6F0F-8AA6B155E7ED}"/>
              </a:ext>
            </a:extLst>
          </p:cNvPr>
          <p:cNvSpPr>
            <a:spLocks noGrp="1"/>
          </p:cNvSpPr>
          <p:nvPr>
            <p:ph type="title"/>
          </p:nvPr>
        </p:nvSpPr>
        <p:spPr>
          <a:xfrm>
            <a:off x="878840" y="2137297"/>
            <a:ext cx="5217160" cy="1010637"/>
          </a:xfrm>
          <a:prstGeom prst="rect">
            <a:avLst/>
          </a:prstGeom>
        </p:spPr>
        <p:txBody>
          <a:bodyPr vert="horz" lIns="0" tIns="0" rIns="0" bIns="0" rtlCol="0" anchor="b">
            <a:noAutofit/>
          </a:bodyPr>
          <a:lstStyle>
            <a:lvl1pPr>
              <a:defRPr sz="3400"/>
            </a:lvl1pPr>
          </a:lstStyle>
          <a:p>
            <a:r>
              <a:rPr lang="en-US" dirty="0"/>
              <a:t>Click to edit Master title style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8" name="TextBox 7">
            <a:extLst>
              <a:ext uri="{FF2B5EF4-FFF2-40B4-BE49-F238E27FC236}">
                <a16:creationId xmlns:a16="http://schemas.microsoft.com/office/drawing/2014/main" id="{9540C364-0186-8A5D-23BA-63BCFBA37A8E}"/>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sp>
        <p:nvSpPr>
          <p:cNvPr id="2" name="Text Placeholder 10">
            <a:extLst>
              <a:ext uri="{FF2B5EF4-FFF2-40B4-BE49-F238E27FC236}">
                <a16:creationId xmlns:a16="http://schemas.microsoft.com/office/drawing/2014/main" id="{BD766225-4C62-0733-8949-C67DC1B122CA}"/>
              </a:ext>
            </a:extLst>
          </p:cNvPr>
          <p:cNvSpPr>
            <a:spLocks noGrp="1"/>
          </p:cNvSpPr>
          <p:nvPr>
            <p:ph type="body" sz="quarter" idx="10"/>
          </p:nvPr>
        </p:nvSpPr>
        <p:spPr>
          <a:xfrm>
            <a:off x="876300" y="3552825"/>
            <a:ext cx="5219700" cy="1633538"/>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354515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A: Briolation">
    <p:spTree>
      <p:nvGrpSpPr>
        <p:cNvPr id="1" name=""/>
        <p:cNvGrpSpPr/>
        <p:nvPr/>
      </p:nvGrpSpPr>
      <p:grpSpPr>
        <a:xfrm>
          <a:off x="0" y="0"/>
          <a:ext cx="0" cy="0"/>
          <a:chOff x="0" y="0"/>
          <a:chExt cx="0" cy="0"/>
        </a:xfrm>
      </p:grpSpPr>
      <p:sp>
        <p:nvSpPr>
          <p:cNvPr id="6" name="Image 0" descr=" ">
            <a:extLst>
              <a:ext uri="{FF2B5EF4-FFF2-40B4-BE49-F238E27FC236}">
                <a16:creationId xmlns:a16="http://schemas.microsoft.com/office/drawing/2014/main" id="{23580900-71C1-4EF2-7652-137743182D56}"/>
              </a:ext>
            </a:extLst>
          </p:cNvPr>
          <p:cNvSpPr/>
          <p:nvPr userDrawn="1"/>
        </p:nvSpPr>
        <p:spPr>
          <a:xfrm rot="-5400000">
            <a:off x="5829300" y="495300"/>
            <a:ext cx="6858000" cy="5867400"/>
          </a:xfrm>
          <a:custGeom>
            <a:avLst/>
            <a:gdLst>
              <a:gd name="connsiteX0" fmla="*/ -70 w 5143473"/>
              <a:gd name="connsiteY0" fmla="*/ -1010 h 4480895"/>
              <a:gd name="connsiteX1" fmla="*/ 5143404 w 5143473"/>
              <a:gd name="connsiteY1" fmla="*/ -1010 h 4480895"/>
              <a:gd name="connsiteX2" fmla="*/ 5143404 w 5143473"/>
              <a:gd name="connsiteY2" fmla="*/ 4479886 h 4480895"/>
              <a:gd name="connsiteX3" fmla="*/ -70 w 5143473"/>
              <a:gd name="connsiteY3" fmla="*/ 4479886 h 4480895"/>
            </a:gdLst>
            <a:ahLst/>
            <a:cxnLst>
              <a:cxn ang="0">
                <a:pos x="connsiteX0" y="connsiteY0"/>
              </a:cxn>
              <a:cxn ang="0">
                <a:pos x="connsiteX1" y="connsiteY1"/>
              </a:cxn>
              <a:cxn ang="0">
                <a:pos x="connsiteX2" y="connsiteY2"/>
              </a:cxn>
              <a:cxn ang="0">
                <a:pos x="connsiteX3" y="connsiteY3"/>
              </a:cxn>
            </a:cxnLst>
            <a:rect l="l" t="t" r="r" b="b"/>
            <a:pathLst>
              <a:path w="5143473" h="4480895">
                <a:moveTo>
                  <a:pt x="-70" y="-1010"/>
                </a:moveTo>
                <a:lnTo>
                  <a:pt x="5143404" y="-1010"/>
                </a:lnTo>
                <a:lnTo>
                  <a:pt x="5143404" y="4479886"/>
                </a:lnTo>
                <a:lnTo>
                  <a:pt x="-70" y="4479886"/>
                </a:lnTo>
                <a:close/>
              </a:path>
            </a:pathLst>
          </a:custGeom>
          <a:gradFill>
            <a:gsLst>
              <a:gs pos="42000">
                <a:srgbClr val="4FCD80"/>
              </a:gs>
              <a:gs pos="0">
                <a:schemeClr val="accent3"/>
              </a:gs>
              <a:gs pos="89000">
                <a:schemeClr val="accent5"/>
              </a:gs>
            </a:gsLst>
            <a:lin ang="18066458" scaled="1"/>
          </a:gradFill>
          <a:ln w="4752" cap="flat">
            <a:noFill/>
            <a:prstDash val="solid"/>
            <a:miter/>
          </a:ln>
        </p:spPr>
        <p:txBody>
          <a:bodyPr rtlCol="0" anchor="ctr"/>
          <a:lstStyle/>
          <a:p>
            <a:endParaRPr lang="en-US"/>
          </a:p>
        </p:txBody>
      </p:sp>
      <p:pic>
        <p:nvPicPr>
          <p:cNvPr id="3" name="Image 1">
            <a:extLst>
              <a:ext uri="{FF2B5EF4-FFF2-40B4-BE49-F238E27FC236}">
                <a16:creationId xmlns:a16="http://schemas.microsoft.com/office/drawing/2014/main" id="{75BA1D25-5665-01FF-60BC-A20D28DCBE99}"/>
              </a:ext>
            </a:extLst>
          </p:cNvPr>
          <p:cNvPicPr/>
          <p:nvPr userDrawn="1"/>
        </p:nvPicPr>
        <p:blipFill>
          <a:blip r:embed="rId2" cstate="screen">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t="4602" b="7677"/>
          <a:stretch/>
        </p:blipFill>
        <p:spPr>
          <a:xfrm flipH="1">
            <a:off x="6324600" y="0"/>
            <a:ext cx="5867400" cy="6858001"/>
          </a:xfrm>
          <a:prstGeom prst="rect">
            <a:avLst/>
          </a:prstGeom>
          <a:noFill/>
        </p:spPr>
      </p:pic>
      <p:sp>
        <p:nvSpPr>
          <p:cNvPr id="4" name="Title Placeholder 1">
            <a:extLst>
              <a:ext uri="{FF2B5EF4-FFF2-40B4-BE49-F238E27FC236}">
                <a16:creationId xmlns:a16="http://schemas.microsoft.com/office/drawing/2014/main" id="{628EFC89-083B-827F-6F0F-8AA6B155E7ED}"/>
              </a:ext>
            </a:extLst>
          </p:cNvPr>
          <p:cNvSpPr>
            <a:spLocks noGrp="1"/>
          </p:cNvSpPr>
          <p:nvPr>
            <p:ph type="title"/>
          </p:nvPr>
        </p:nvSpPr>
        <p:spPr>
          <a:xfrm>
            <a:off x="878840" y="2137297"/>
            <a:ext cx="5217160" cy="1010637"/>
          </a:xfrm>
          <a:prstGeom prst="rect">
            <a:avLst/>
          </a:prstGeom>
        </p:spPr>
        <p:txBody>
          <a:bodyPr vert="horz" lIns="0" tIns="0" rIns="0" bIns="0" rtlCol="0" anchor="b">
            <a:noAutofit/>
          </a:bodyPr>
          <a:lstStyle>
            <a:lvl1pPr>
              <a:defRPr sz="3400"/>
            </a:lvl1pPr>
          </a:lstStyle>
          <a:p>
            <a:r>
              <a:rPr lang="en-US" dirty="0"/>
              <a:t>Click to edit Master title style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8" name="TextBox 7">
            <a:extLst>
              <a:ext uri="{FF2B5EF4-FFF2-40B4-BE49-F238E27FC236}">
                <a16:creationId xmlns:a16="http://schemas.microsoft.com/office/drawing/2014/main" id="{9540C364-0186-8A5D-23BA-63BCFBA37A8E}"/>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sp>
        <p:nvSpPr>
          <p:cNvPr id="12" name="Text Placeholder 11">
            <a:extLst>
              <a:ext uri="{FF2B5EF4-FFF2-40B4-BE49-F238E27FC236}">
                <a16:creationId xmlns:a16="http://schemas.microsoft.com/office/drawing/2014/main" id="{65E6417B-7AA7-0C78-244A-E07421DA6CD7}"/>
              </a:ext>
            </a:extLst>
          </p:cNvPr>
          <p:cNvSpPr>
            <a:spLocks noGrp="1"/>
          </p:cNvSpPr>
          <p:nvPr>
            <p:ph type="body" sz="quarter" idx="10"/>
          </p:nvPr>
        </p:nvSpPr>
        <p:spPr>
          <a:xfrm>
            <a:off x="876300" y="3552825"/>
            <a:ext cx="5219700" cy="1641475"/>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691826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10.xml"/><Relationship Id="rId7"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9"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image" Target="../media/image47.png"/><Relationship Id="rId2" Type="http://schemas.openxmlformats.org/officeDocument/2006/relationships/slideLayout" Target="../slideLayouts/slideLayout22.xml"/><Relationship Id="rId16" Type="http://schemas.openxmlformats.org/officeDocument/2006/relationships/theme" Target="../theme/theme4.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FB4893-9AB9-1E33-CE06-1252B0F89856}"/>
              </a:ext>
            </a:extLst>
          </p:cNvPr>
          <p:cNvSpPr>
            <a:spLocks noGrp="1"/>
          </p:cNvSpPr>
          <p:nvPr>
            <p:ph type="title"/>
          </p:nvPr>
        </p:nvSpPr>
        <p:spPr>
          <a:xfrm>
            <a:off x="878840" y="256032"/>
            <a:ext cx="10652760" cy="939800"/>
          </a:xfrm>
          <a:prstGeom prst="rect">
            <a:avLst/>
          </a:prstGeom>
        </p:spPr>
        <p:txBody>
          <a:bodyPr vert="horz" lIns="0" tIns="0" rIns="0" bIns="0" rtlCol="0" anchor="t">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B2A90FF-99B8-8C81-3B95-D1C906B38E79}"/>
              </a:ext>
            </a:extLst>
          </p:cNvPr>
          <p:cNvSpPr>
            <a:spLocks noGrp="1"/>
          </p:cNvSpPr>
          <p:nvPr>
            <p:ph type="body" idx="1"/>
          </p:nvPr>
        </p:nvSpPr>
        <p:spPr>
          <a:xfrm>
            <a:off x="878840" y="1257300"/>
            <a:ext cx="10652760" cy="484441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descr="A blue and black cube&#10;&#10;Description automatically generated">
            <a:extLst>
              <a:ext uri="{FF2B5EF4-FFF2-40B4-BE49-F238E27FC236}">
                <a16:creationId xmlns:a16="http://schemas.microsoft.com/office/drawing/2014/main" id="{F14B71DE-69D0-6032-8FAE-8D96D799582C}"/>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273400" y="228785"/>
            <a:ext cx="356520" cy="406255"/>
          </a:xfrm>
          <a:prstGeom prst="rect">
            <a:avLst/>
          </a:prstGeom>
        </p:spPr>
      </p:pic>
    </p:spTree>
    <p:extLst>
      <p:ext uri="{BB962C8B-B14F-4D97-AF65-F5344CB8AC3E}">
        <p14:creationId xmlns:p14="http://schemas.microsoft.com/office/powerpoint/2010/main" val="981929481"/>
      </p:ext>
    </p:extLst>
  </p:cSld>
  <p:clrMap bg1="lt1" tx1="dk1" bg2="lt2" tx2="dk2" accent1="accent1" accent2="accent2" accent3="accent3" accent4="accent4" accent5="accent5" accent6="accent6" hlink="hlink" folHlink="folHlink"/>
  <p:sldLayoutIdLst>
    <p:sldLayoutId id="2147483662" r:id="rId1"/>
    <p:sldLayoutId id="2147483667" r:id="rId2"/>
    <p:sldLayoutId id="2147483661" r:id="rId3"/>
    <p:sldLayoutId id="2147483687" r:id="rId4"/>
    <p:sldLayoutId id="2147483686" r:id="rId5"/>
    <p:sldLayoutId id="2147483685" r:id="rId6"/>
    <p:sldLayoutId id="2147483705" r:id="rId7"/>
  </p:sldLayoutIdLst>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400"/>
        </a:spcBef>
        <a:spcAft>
          <a:spcPts val="400"/>
        </a:spcAft>
        <a:buFont typeface="Wingdings" pitchFamily="2" charset="2"/>
        <a:buNone/>
        <a:defRPr sz="1800" b="1" i="0" kern="1200">
          <a:solidFill>
            <a:schemeClr val="tx1"/>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100000"/>
        </a:lnSpc>
        <a:spcBef>
          <a:spcPts val="800"/>
        </a:spcBef>
        <a:spcAft>
          <a:spcPts val="400"/>
        </a:spcAft>
        <a:buFont typeface="Wingdings" pitchFamily="2" charset="2"/>
        <a:buNone/>
        <a:defRPr sz="1800" kern="1200">
          <a:solidFill>
            <a:schemeClr val="tx1"/>
          </a:solidFill>
          <a:latin typeface="+mn-lt"/>
          <a:ea typeface="+mn-ea"/>
          <a:cs typeface="+mn-cs"/>
        </a:defRPr>
      </a:lvl2pPr>
      <a:lvl3pPr marL="228600" indent="-228600" algn="l" defTabSz="914400" rtl="0" eaLnBrk="1" latinLnBrk="0" hangingPunct="1">
        <a:lnSpc>
          <a:spcPct val="100000"/>
        </a:lnSpc>
        <a:spcBef>
          <a:spcPts val="800"/>
        </a:spcBef>
        <a:spcAft>
          <a:spcPts val="400"/>
        </a:spcAft>
        <a:buFont typeface="Wingdings" pitchFamily="2" charset="2"/>
        <a:buChar char="§"/>
        <a:defRPr sz="1600" kern="1200">
          <a:solidFill>
            <a:schemeClr val="tx1"/>
          </a:solidFill>
          <a:latin typeface="+mn-lt"/>
          <a:ea typeface="+mn-ea"/>
          <a:cs typeface="+mn-cs"/>
        </a:defRPr>
      </a:lvl3pPr>
      <a:lvl4pPr marL="457200" indent="-228600" algn="l" defTabSz="914400" rtl="0" eaLnBrk="1" latinLnBrk="0" hangingPunct="1">
        <a:lnSpc>
          <a:spcPct val="100000"/>
        </a:lnSpc>
        <a:spcBef>
          <a:spcPts val="400"/>
        </a:spcBef>
        <a:spcAft>
          <a:spcPts val="400"/>
        </a:spcAft>
        <a:buSzPct val="65000"/>
        <a:buFont typeface="Wingdings" pitchFamily="2" charset="2"/>
        <a:buChar char="q"/>
        <a:defRPr sz="1400" kern="1200">
          <a:solidFill>
            <a:schemeClr val="tx1"/>
          </a:solidFill>
          <a:latin typeface="+mn-lt"/>
          <a:ea typeface="+mn-ea"/>
          <a:cs typeface="+mn-cs"/>
        </a:defRPr>
      </a:lvl4pPr>
      <a:lvl5pPr marL="457200" indent="-228600" algn="l" defTabSz="914400" rtl="0" eaLnBrk="1" latinLnBrk="0" hangingPunct="1">
        <a:lnSpc>
          <a:spcPct val="100000"/>
        </a:lnSpc>
        <a:spcBef>
          <a:spcPts val="400"/>
        </a:spcBef>
        <a:spcAft>
          <a:spcPts val="400"/>
        </a:spcAft>
        <a:buSzPct val="65000"/>
        <a:buFont typeface="Wingdings" pitchFamily="2" charset="2"/>
        <a:buChar char="q"/>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4" userDrawn="1">
          <p15:clr>
            <a:srgbClr val="F26B43"/>
          </p15:clr>
        </p15:guide>
        <p15:guide id="2" pos="3792" userDrawn="1">
          <p15:clr>
            <a:srgbClr val="F26B43"/>
          </p15:clr>
        </p15:guide>
        <p15:guide id="3" pos="552" userDrawn="1">
          <p15:clr>
            <a:srgbClr val="F26B43"/>
          </p15:clr>
        </p15:guide>
        <p15:guide id="4" pos="7272" userDrawn="1">
          <p15:clr>
            <a:srgbClr val="F26B43"/>
          </p15:clr>
        </p15:guide>
        <p15:guide id="5" pos="168" userDrawn="1">
          <p15:clr>
            <a:srgbClr val="F26B43"/>
          </p15:clr>
        </p15:guide>
        <p15:guide id="6" orient="horz" pos="4200" userDrawn="1">
          <p15:clr>
            <a:srgbClr val="F26B43"/>
          </p15:clr>
        </p15:guide>
        <p15:guide id="7" orient="horz" pos="792" userDrawn="1">
          <p15:clr>
            <a:srgbClr val="F26B43"/>
          </p15:clr>
        </p15:guide>
        <p15:guide id="8" orient="horz" pos="3888" userDrawn="1">
          <p15:clr>
            <a:srgbClr val="F26B43"/>
          </p15:clr>
        </p15:guide>
        <p15:guide id="9" pos="4032" userDrawn="1">
          <p15:clr>
            <a:srgbClr val="F26B43"/>
          </p15:clr>
        </p15:guide>
        <p15:guide id="10" pos="7512" userDrawn="1">
          <p15:clr>
            <a:srgbClr val="F26B43"/>
          </p15:clr>
        </p15:guide>
        <p15:guide id="11" orient="horz" pos="432" userDrawn="1">
          <p15:clr>
            <a:srgbClr val="F26B43"/>
          </p15:clr>
        </p15:guide>
        <p15:guide id="12" orient="horz" pos="4056" userDrawn="1">
          <p15:clr>
            <a:srgbClr val="F26B43"/>
          </p15:clr>
        </p15:guide>
        <p15:guide id="13" orient="horz" pos="62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FB4893-9AB9-1E33-CE06-1252B0F89856}"/>
              </a:ext>
            </a:extLst>
          </p:cNvPr>
          <p:cNvSpPr>
            <a:spLocks noGrp="1"/>
          </p:cNvSpPr>
          <p:nvPr>
            <p:ph type="title"/>
          </p:nvPr>
        </p:nvSpPr>
        <p:spPr>
          <a:xfrm>
            <a:off x="878840" y="2422110"/>
            <a:ext cx="5217160" cy="1010637"/>
          </a:xfrm>
          <a:prstGeom prst="rect">
            <a:avLst/>
          </a:prstGeom>
        </p:spPr>
        <p:txBody>
          <a:bodyPr vert="horz" lIns="0" tIns="0" rIns="0" bIns="0" rtlCol="0" anchor="b">
            <a:noAutofit/>
          </a:bodyPr>
          <a:lstStyle/>
          <a:p>
            <a:r>
              <a:rPr lang="en-US" dirty="0"/>
              <a:t>Click to edit Master title style</a:t>
            </a:r>
          </a:p>
        </p:txBody>
      </p:sp>
      <p:sp>
        <p:nvSpPr>
          <p:cNvPr id="3" name="Text Placeholder 2">
            <a:extLst>
              <a:ext uri="{FF2B5EF4-FFF2-40B4-BE49-F238E27FC236}">
                <a16:creationId xmlns:a16="http://schemas.microsoft.com/office/drawing/2014/main" id="{0B2A90FF-99B8-8C81-3B95-D1C906B38E79}"/>
              </a:ext>
            </a:extLst>
          </p:cNvPr>
          <p:cNvSpPr>
            <a:spLocks noGrp="1"/>
          </p:cNvSpPr>
          <p:nvPr>
            <p:ph type="body" idx="1"/>
          </p:nvPr>
        </p:nvSpPr>
        <p:spPr>
          <a:xfrm>
            <a:off x="878840" y="3732550"/>
            <a:ext cx="5217160" cy="162643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descr="A blue and black cube&#10;&#10;Description automatically generated">
            <a:extLst>
              <a:ext uri="{FF2B5EF4-FFF2-40B4-BE49-F238E27FC236}">
                <a16:creationId xmlns:a16="http://schemas.microsoft.com/office/drawing/2014/main" id="{F14B71DE-69D0-6032-8FAE-8D96D799582C}"/>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273400" y="228785"/>
            <a:ext cx="356520" cy="406255"/>
          </a:xfrm>
          <a:prstGeom prst="rect">
            <a:avLst/>
          </a:prstGeom>
        </p:spPr>
      </p:pic>
      <p:sp>
        <p:nvSpPr>
          <p:cNvPr id="10" name="TextBox 9">
            <a:extLst>
              <a:ext uri="{FF2B5EF4-FFF2-40B4-BE49-F238E27FC236}">
                <a16:creationId xmlns:a16="http://schemas.microsoft.com/office/drawing/2014/main" id="{DF2B3C92-533B-862F-133B-D94F023890AC}"/>
              </a:ext>
            </a:extLst>
          </p:cNvPr>
          <p:cNvSpPr txBox="1"/>
          <p:nvPr userDrawn="1"/>
        </p:nvSpPr>
        <p:spPr>
          <a:xfrm>
            <a:off x="876300" y="6438275"/>
            <a:ext cx="2758190"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t>© </a:t>
            </a:r>
            <a:r>
              <a:rPr lang="en-US" sz="700" dirty="0" err="1"/>
              <a:t>AlignOrg</a:t>
            </a:r>
            <a:r>
              <a:rPr lang="en-US" sz="700" dirty="0"/>
              <a:t> Solutions. Confidential.</a:t>
            </a:r>
          </a:p>
        </p:txBody>
      </p:sp>
    </p:spTree>
    <p:extLst>
      <p:ext uri="{BB962C8B-B14F-4D97-AF65-F5344CB8AC3E}">
        <p14:creationId xmlns:p14="http://schemas.microsoft.com/office/powerpoint/2010/main" val="436880015"/>
      </p:ext>
    </p:extLst>
  </p:cSld>
  <p:clrMap bg1="lt1" tx1="dk1" bg2="lt2" tx2="dk2" accent1="accent1" accent2="accent2" accent3="accent3" accent4="accent4" accent5="accent5" accent6="accent6" hlink="hlink" folHlink="folHlink"/>
  <p:sldLayoutIdLst>
    <p:sldLayoutId id="2147483669" r:id="rId1"/>
    <p:sldLayoutId id="2147483672" r:id="rId2"/>
    <p:sldLayoutId id="2147483673" r:id="rId3"/>
    <p:sldLayoutId id="2147483674" r:id="rId4"/>
    <p:sldLayoutId id="2147483676" r:id="rId5"/>
    <p:sldLayoutId id="2147483675" r:id="rId6"/>
  </p:sldLayoutIdLst>
  <p:txStyles>
    <p:titleStyle>
      <a:lvl1pPr algn="l" defTabSz="914400" rtl="0" eaLnBrk="1" latinLnBrk="0" hangingPunct="1">
        <a:lnSpc>
          <a:spcPct val="90000"/>
        </a:lnSpc>
        <a:spcBef>
          <a:spcPct val="0"/>
        </a:spcBef>
        <a:buNone/>
        <a:defRPr sz="3400" kern="1200">
          <a:solidFill>
            <a:schemeClr val="tx1"/>
          </a:solidFill>
          <a:latin typeface="+mj-lt"/>
          <a:ea typeface="+mj-ea"/>
          <a:cs typeface="Arial" panose="020B0604020202020204" pitchFamily="34" charset="0"/>
        </a:defRPr>
      </a:lvl1pPr>
    </p:titleStyle>
    <p:bodyStyle>
      <a:lvl1pPr marL="0" indent="0" algn="l" defTabSz="914400" rtl="0" eaLnBrk="1" latinLnBrk="0" hangingPunct="1">
        <a:lnSpc>
          <a:spcPct val="100000"/>
        </a:lnSpc>
        <a:spcBef>
          <a:spcPts val="400"/>
        </a:spcBef>
        <a:spcAft>
          <a:spcPts val="400"/>
        </a:spcAft>
        <a:buFont typeface="Wingdings" pitchFamily="2" charset="2"/>
        <a:buNone/>
        <a:defRPr sz="1800" b="1" i="0" kern="1200">
          <a:solidFill>
            <a:schemeClr val="tx1"/>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100000"/>
        </a:lnSpc>
        <a:spcBef>
          <a:spcPts val="800"/>
        </a:spcBef>
        <a:spcAft>
          <a:spcPts val="400"/>
        </a:spcAft>
        <a:buFont typeface="Wingdings" pitchFamily="2" charset="2"/>
        <a:buNone/>
        <a:defRPr sz="1600" kern="1200">
          <a:solidFill>
            <a:schemeClr val="tx1"/>
          </a:solidFill>
          <a:latin typeface="+mn-lt"/>
          <a:ea typeface="+mn-ea"/>
          <a:cs typeface="+mn-cs"/>
        </a:defRPr>
      </a:lvl2pPr>
      <a:lvl3pPr marL="228600" indent="-228600" algn="l" defTabSz="914400" rtl="0" eaLnBrk="1" latinLnBrk="0" hangingPunct="1">
        <a:lnSpc>
          <a:spcPct val="100000"/>
        </a:lnSpc>
        <a:spcBef>
          <a:spcPts val="800"/>
        </a:spcBef>
        <a:spcAft>
          <a:spcPts val="400"/>
        </a:spcAft>
        <a:buFont typeface="Wingdings" pitchFamily="2" charset="2"/>
        <a:buChar char="§"/>
        <a:defRPr sz="1400" kern="1200">
          <a:solidFill>
            <a:schemeClr val="tx1"/>
          </a:solidFill>
          <a:latin typeface="+mn-lt"/>
          <a:ea typeface="+mn-ea"/>
          <a:cs typeface="+mn-cs"/>
        </a:defRPr>
      </a:lvl3pPr>
      <a:lvl4pPr marL="457200" indent="-228600" algn="l" defTabSz="914400" rtl="0" eaLnBrk="1" latinLnBrk="0" hangingPunct="1">
        <a:lnSpc>
          <a:spcPct val="100000"/>
        </a:lnSpc>
        <a:spcBef>
          <a:spcPts val="400"/>
        </a:spcBef>
        <a:spcAft>
          <a:spcPts val="400"/>
        </a:spcAft>
        <a:buSzPct val="65000"/>
        <a:buFont typeface="Wingdings" pitchFamily="2" charset="2"/>
        <a:buChar char="q"/>
        <a:defRPr sz="1200" kern="1200">
          <a:solidFill>
            <a:schemeClr val="tx1"/>
          </a:solidFill>
          <a:latin typeface="+mn-lt"/>
          <a:ea typeface="+mn-ea"/>
          <a:cs typeface="+mn-cs"/>
        </a:defRPr>
      </a:lvl4pPr>
      <a:lvl5pPr marL="457200" indent="-228600" algn="l" defTabSz="914400" rtl="0" eaLnBrk="1" latinLnBrk="0" hangingPunct="1">
        <a:lnSpc>
          <a:spcPct val="100000"/>
        </a:lnSpc>
        <a:spcBef>
          <a:spcPts val="400"/>
        </a:spcBef>
        <a:spcAft>
          <a:spcPts val="400"/>
        </a:spcAft>
        <a:buSzPct val="65000"/>
        <a:buFont typeface="Wingdings" pitchFamily="2" charset="2"/>
        <a:buChar char="q"/>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4" userDrawn="1">
          <p15:clr>
            <a:srgbClr val="F26B43"/>
          </p15:clr>
        </p15:guide>
        <p15:guide id="2" pos="3840" userDrawn="1">
          <p15:clr>
            <a:srgbClr val="F26B43"/>
          </p15:clr>
        </p15:guide>
        <p15:guide id="3" pos="552" userDrawn="1">
          <p15:clr>
            <a:srgbClr val="F26B43"/>
          </p15:clr>
        </p15:guide>
        <p15:guide id="4" pos="7272" userDrawn="1">
          <p15:clr>
            <a:srgbClr val="F26B43"/>
          </p15:clr>
        </p15:guide>
        <p15:guide id="5" pos="168" userDrawn="1">
          <p15:clr>
            <a:srgbClr val="F26B43"/>
          </p15:clr>
        </p15:guide>
        <p15:guide id="6" orient="horz" pos="4200" userDrawn="1">
          <p15:clr>
            <a:srgbClr val="F26B43"/>
          </p15:clr>
        </p15:guide>
        <p15:guide id="7" orient="horz" pos="840" userDrawn="1">
          <p15:clr>
            <a:srgbClr val="F26B43"/>
          </p15:clr>
        </p15:guide>
        <p15:guide id="8" orient="horz" pos="3888" userDrawn="1">
          <p15:clr>
            <a:srgbClr val="F26B43"/>
          </p15:clr>
        </p15:guide>
        <p15:guide id="9" pos="3984" userDrawn="1">
          <p15:clr>
            <a:srgbClr val="F26B43"/>
          </p15:clr>
        </p15:guide>
        <p15:guide id="10" pos="7512" userDrawn="1">
          <p15:clr>
            <a:srgbClr val="F26B43"/>
          </p15:clr>
        </p15:guide>
        <p15:guide id="11" orient="horz" pos="576"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FB4893-9AB9-1E33-CE06-1252B0F89856}"/>
              </a:ext>
            </a:extLst>
          </p:cNvPr>
          <p:cNvSpPr>
            <a:spLocks noGrp="1"/>
          </p:cNvSpPr>
          <p:nvPr>
            <p:ph type="title"/>
          </p:nvPr>
        </p:nvSpPr>
        <p:spPr>
          <a:xfrm>
            <a:off x="878840" y="2422110"/>
            <a:ext cx="5217160" cy="1010637"/>
          </a:xfrm>
          <a:prstGeom prst="rect">
            <a:avLst/>
          </a:prstGeom>
        </p:spPr>
        <p:txBody>
          <a:bodyPr vert="horz" lIns="0" tIns="0" rIns="0" bIns="0" rtlCol="0" anchor="b">
            <a:noAutofit/>
          </a:bodyPr>
          <a:lstStyle/>
          <a:p>
            <a:r>
              <a:rPr lang="en-US" dirty="0"/>
              <a:t>Click to edit Master title style</a:t>
            </a:r>
          </a:p>
        </p:txBody>
      </p:sp>
      <p:sp>
        <p:nvSpPr>
          <p:cNvPr id="3" name="Text Placeholder 2">
            <a:extLst>
              <a:ext uri="{FF2B5EF4-FFF2-40B4-BE49-F238E27FC236}">
                <a16:creationId xmlns:a16="http://schemas.microsoft.com/office/drawing/2014/main" id="{0B2A90FF-99B8-8C81-3B95-D1C906B38E79}"/>
              </a:ext>
            </a:extLst>
          </p:cNvPr>
          <p:cNvSpPr>
            <a:spLocks noGrp="1"/>
          </p:cNvSpPr>
          <p:nvPr>
            <p:ph type="body" idx="1"/>
          </p:nvPr>
        </p:nvSpPr>
        <p:spPr>
          <a:xfrm>
            <a:off x="878840" y="3732550"/>
            <a:ext cx="5217160" cy="162643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descr="A blue and black cube&#10;&#10;Description automatically generated">
            <a:extLst>
              <a:ext uri="{FF2B5EF4-FFF2-40B4-BE49-F238E27FC236}">
                <a16:creationId xmlns:a16="http://schemas.microsoft.com/office/drawing/2014/main" id="{F14B71DE-69D0-6032-8FAE-8D96D799582C}"/>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273400" y="228785"/>
            <a:ext cx="356520" cy="406255"/>
          </a:xfrm>
          <a:prstGeom prst="rect">
            <a:avLst/>
          </a:prstGeom>
        </p:spPr>
      </p:pic>
      <p:sp>
        <p:nvSpPr>
          <p:cNvPr id="10" name="TextBox 9">
            <a:extLst>
              <a:ext uri="{FF2B5EF4-FFF2-40B4-BE49-F238E27FC236}">
                <a16:creationId xmlns:a16="http://schemas.microsoft.com/office/drawing/2014/main" id="{DF2B3C92-533B-862F-133B-D94F023890AC}"/>
              </a:ext>
            </a:extLst>
          </p:cNvPr>
          <p:cNvSpPr txBox="1"/>
          <p:nvPr userDrawn="1"/>
        </p:nvSpPr>
        <p:spPr>
          <a:xfrm>
            <a:off x="876300" y="6438275"/>
            <a:ext cx="2758190"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t>© </a:t>
            </a:r>
            <a:r>
              <a:rPr lang="en-US" sz="700" dirty="0" err="1"/>
              <a:t>AlignOrg</a:t>
            </a:r>
            <a:r>
              <a:rPr lang="en-US" sz="700" dirty="0"/>
              <a:t> Solutions. Confidential.</a:t>
            </a:r>
          </a:p>
        </p:txBody>
      </p:sp>
    </p:spTree>
    <p:extLst>
      <p:ext uri="{BB962C8B-B14F-4D97-AF65-F5344CB8AC3E}">
        <p14:creationId xmlns:p14="http://schemas.microsoft.com/office/powerpoint/2010/main" val="4177162968"/>
      </p:ext>
    </p:extLst>
  </p:cSld>
  <p:clrMap bg1="lt1" tx1="dk1" bg2="lt2" tx2="dk2" accent1="accent1" accent2="accent2" accent3="accent3" accent4="accent4" accent5="accent5" accent6="accent6" hlink="hlink" folHlink="folHlink"/>
  <p:sldLayoutIdLst>
    <p:sldLayoutId id="2147483684" r:id="rId1"/>
    <p:sldLayoutId id="2147483678" r:id="rId2"/>
    <p:sldLayoutId id="2147483679" r:id="rId3"/>
    <p:sldLayoutId id="2147483680" r:id="rId4"/>
    <p:sldLayoutId id="2147483681" r:id="rId5"/>
    <p:sldLayoutId id="2147483682" r:id="rId6"/>
    <p:sldLayoutId id="2147483683" r:id="rId7"/>
  </p:sldLayoutIdLst>
  <p:txStyles>
    <p:titleStyle>
      <a:lvl1pPr algn="l" defTabSz="914400" rtl="0" eaLnBrk="1" latinLnBrk="0" hangingPunct="1">
        <a:lnSpc>
          <a:spcPct val="90000"/>
        </a:lnSpc>
        <a:spcBef>
          <a:spcPct val="0"/>
        </a:spcBef>
        <a:buNone/>
        <a:defRPr sz="3400" kern="1200">
          <a:solidFill>
            <a:schemeClr val="tx1"/>
          </a:solidFill>
          <a:latin typeface="+mj-lt"/>
          <a:ea typeface="+mj-ea"/>
          <a:cs typeface="Arial" panose="020B0604020202020204" pitchFamily="34" charset="0"/>
        </a:defRPr>
      </a:lvl1pPr>
    </p:titleStyle>
    <p:bodyStyle>
      <a:lvl1pPr marL="0" indent="0" algn="l" defTabSz="914400" rtl="0" eaLnBrk="1" latinLnBrk="0" hangingPunct="1">
        <a:lnSpc>
          <a:spcPct val="100000"/>
        </a:lnSpc>
        <a:spcBef>
          <a:spcPts val="400"/>
        </a:spcBef>
        <a:spcAft>
          <a:spcPts val="400"/>
        </a:spcAft>
        <a:buFont typeface="Wingdings" pitchFamily="2" charset="2"/>
        <a:buNone/>
        <a:defRPr sz="1800" b="1" i="0" kern="1200">
          <a:solidFill>
            <a:schemeClr val="tx1"/>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100000"/>
        </a:lnSpc>
        <a:spcBef>
          <a:spcPts val="800"/>
        </a:spcBef>
        <a:spcAft>
          <a:spcPts val="400"/>
        </a:spcAft>
        <a:buFont typeface="Wingdings" pitchFamily="2" charset="2"/>
        <a:buNone/>
        <a:defRPr sz="1600" kern="1200">
          <a:solidFill>
            <a:schemeClr val="tx1"/>
          </a:solidFill>
          <a:latin typeface="+mn-lt"/>
          <a:ea typeface="+mn-ea"/>
          <a:cs typeface="+mn-cs"/>
        </a:defRPr>
      </a:lvl2pPr>
      <a:lvl3pPr marL="228600" indent="-228600" algn="l" defTabSz="914400" rtl="0" eaLnBrk="1" latinLnBrk="0" hangingPunct="1">
        <a:lnSpc>
          <a:spcPct val="100000"/>
        </a:lnSpc>
        <a:spcBef>
          <a:spcPts val="800"/>
        </a:spcBef>
        <a:spcAft>
          <a:spcPts val="400"/>
        </a:spcAft>
        <a:buFont typeface="Wingdings" pitchFamily="2" charset="2"/>
        <a:buChar char="§"/>
        <a:defRPr sz="1400" kern="1200">
          <a:solidFill>
            <a:schemeClr val="tx1"/>
          </a:solidFill>
          <a:latin typeface="+mn-lt"/>
          <a:ea typeface="+mn-ea"/>
          <a:cs typeface="+mn-cs"/>
        </a:defRPr>
      </a:lvl3pPr>
      <a:lvl4pPr marL="457200" indent="-228600" algn="l" defTabSz="914400" rtl="0" eaLnBrk="1" latinLnBrk="0" hangingPunct="1">
        <a:lnSpc>
          <a:spcPct val="100000"/>
        </a:lnSpc>
        <a:spcBef>
          <a:spcPts val="400"/>
        </a:spcBef>
        <a:spcAft>
          <a:spcPts val="400"/>
        </a:spcAft>
        <a:buSzPct val="65000"/>
        <a:buFont typeface="Wingdings" pitchFamily="2" charset="2"/>
        <a:buChar char="q"/>
        <a:defRPr sz="1200" kern="1200">
          <a:solidFill>
            <a:schemeClr val="tx1"/>
          </a:solidFill>
          <a:latin typeface="+mn-lt"/>
          <a:ea typeface="+mn-ea"/>
          <a:cs typeface="+mn-cs"/>
        </a:defRPr>
      </a:lvl4pPr>
      <a:lvl5pPr marL="457200" indent="-228600" algn="l" defTabSz="914400" rtl="0" eaLnBrk="1" latinLnBrk="0" hangingPunct="1">
        <a:lnSpc>
          <a:spcPct val="100000"/>
        </a:lnSpc>
        <a:spcBef>
          <a:spcPts val="400"/>
        </a:spcBef>
        <a:spcAft>
          <a:spcPts val="400"/>
        </a:spcAft>
        <a:buSzPct val="65000"/>
        <a:buFont typeface="Wingdings" pitchFamily="2" charset="2"/>
        <a:buChar char="q"/>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4" userDrawn="1">
          <p15:clr>
            <a:srgbClr val="F26B43"/>
          </p15:clr>
        </p15:guide>
        <p15:guide id="2" pos="3840" userDrawn="1">
          <p15:clr>
            <a:srgbClr val="F26B43"/>
          </p15:clr>
        </p15:guide>
        <p15:guide id="3" pos="552" userDrawn="1">
          <p15:clr>
            <a:srgbClr val="F26B43"/>
          </p15:clr>
        </p15:guide>
        <p15:guide id="4" pos="7272" userDrawn="1">
          <p15:clr>
            <a:srgbClr val="F26B43"/>
          </p15:clr>
        </p15:guide>
        <p15:guide id="5" pos="168" userDrawn="1">
          <p15:clr>
            <a:srgbClr val="F26B43"/>
          </p15:clr>
        </p15:guide>
        <p15:guide id="6" orient="horz" pos="4200" userDrawn="1">
          <p15:clr>
            <a:srgbClr val="F26B43"/>
          </p15:clr>
        </p15:guide>
        <p15:guide id="7" orient="horz" pos="840" userDrawn="1">
          <p15:clr>
            <a:srgbClr val="F26B43"/>
          </p15:clr>
        </p15:guide>
        <p15:guide id="8" orient="horz" pos="3888" userDrawn="1">
          <p15:clr>
            <a:srgbClr val="F26B43"/>
          </p15:clr>
        </p15:guide>
        <p15:guide id="9" pos="3984" userDrawn="1">
          <p15:clr>
            <a:srgbClr val="F26B43"/>
          </p15:clr>
        </p15:guide>
        <p15:guide id="10" pos="7512" userDrawn="1">
          <p15:clr>
            <a:srgbClr val="F26B43"/>
          </p15:clr>
        </p15:guide>
        <p15:guide id="11" orient="horz" pos="576"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FB4893-9AB9-1E33-CE06-1252B0F89856}"/>
              </a:ext>
            </a:extLst>
          </p:cNvPr>
          <p:cNvSpPr>
            <a:spLocks noGrp="1"/>
          </p:cNvSpPr>
          <p:nvPr>
            <p:ph type="title"/>
          </p:nvPr>
        </p:nvSpPr>
        <p:spPr>
          <a:xfrm>
            <a:off x="878840" y="2422110"/>
            <a:ext cx="5217160" cy="1010637"/>
          </a:xfrm>
          <a:prstGeom prst="rect">
            <a:avLst/>
          </a:prstGeom>
        </p:spPr>
        <p:txBody>
          <a:bodyPr vert="horz" lIns="0" tIns="0" rIns="0" bIns="0" rtlCol="0" anchor="b">
            <a:noAutofit/>
          </a:bodyPr>
          <a:lstStyle/>
          <a:p>
            <a:r>
              <a:rPr lang="en-US" dirty="0"/>
              <a:t>Click to edit Master title style</a:t>
            </a:r>
          </a:p>
        </p:txBody>
      </p:sp>
      <p:sp>
        <p:nvSpPr>
          <p:cNvPr id="3" name="Text Placeholder 2">
            <a:extLst>
              <a:ext uri="{FF2B5EF4-FFF2-40B4-BE49-F238E27FC236}">
                <a16:creationId xmlns:a16="http://schemas.microsoft.com/office/drawing/2014/main" id="{0B2A90FF-99B8-8C81-3B95-D1C906B38E79}"/>
              </a:ext>
            </a:extLst>
          </p:cNvPr>
          <p:cNvSpPr>
            <a:spLocks noGrp="1"/>
          </p:cNvSpPr>
          <p:nvPr>
            <p:ph type="body" idx="1"/>
          </p:nvPr>
        </p:nvSpPr>
        <p:spPr>
          <a:xfrm>
            <a:off x="878840" y="3732550"/>
            <a:ext cx="5217160" cy="162643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Picture 3">
            <a:extLst>
              <a:ext uri="{FF2B5EF4-FFF2-40B4-BE49-F238E27FC236}">
                <a16:creationId xmlns:a16="http://schemas.microsoft.com/office/drawing/2014/main" id="{DA1006B5-6FEB-8852-1AE0-D9494898303F}"/>
              </a:ext>
            </a:extLst>
          </p:cNvPr>
          <p:cNvPicPr>
            <a:picLocks noChangeAspect="1"/>
          </p:cNvPicPr>
          <p:nvPr userDrawn="1"/>
        </p:nvPicPr>
        <p:blipFill>
          <a:blip r:embed="rId17"/>
          <a:srcRect/>
          <a:stretch/>
        </p:blipFill>
        <p:spPr>
          <a:xfrm>
            <a:off x="560328" y="370975"/>
            <a:ext cx="1501083" cy="387076"/>
          </a:xfrm>
          <a:prstGeom prst="rect">
            <a:avLst/>
          </a:prstGeom>
        </p:spPr>
      </p:pic>
    </p:spTree>
    <p:extLst>
      <p:ext uri="{BB962C8B-B14F-4D97-AF65-F5344CB8AC3E}">
        <p14:creationId xmlns:p14="http://schemas.microsoft.com/office/powerpoint/2010/main" val="2476046720"/>
      </p:ext>
    </p:extLst>
  </p:cSld>
  <p:clrMap bg1="lt1" tx1="dk1" bg2="lt2" tx2="dk2" accent1="accent1" accent2="accent2" accent3="accent3" accent4="accent4" accent5="accent5" accent6="accent6" hlink="hlink" folHlink="folHlink"/>
  <p:sldLayoutIdLst>
    <p:sldLayoutId id="2147483691" r:id="rId1"/>
    <p:sldLayoutId id="2147483689" r:id="rId2"/>
    <p:sldLayoutId id="2147483692" r:id="rId3"/>
    <p:sldLayoutId id="2147483693" r:id="rId4"/>
    <p:sldLayoutId id="2147483694" r:id="rId5"/>
    <p:sldLayoutId id="2147483695" r:id="rId6"/>
    <p:sldLayoutId id="2147483699" r:id="rId7"/>
    <p:sldLayoutId id="2147483697" r:id="rId8"/>
    <p:sldLayoutId id="2147483698" r:id="rId9"/>
    <p:sldLayoutId id="2147483696" r:id="rId10"/>
    <p:sldLayoutId id="2147483700" r:id="rId11"/>
    <p:sldLayoutId id="2147483701" r:id="rId12"/>
    <p:sldLayoutId id="2147483702" r:id="rId13"/>
    <p:sldLayoutId id="2147483703" r:id="rId14"/>
    <p:sldLayoutId id="2147483704" r:id="rId15"/>
  </p:sldLayoutIdLst>
  <p:txStyles>
    <p:titleStyle>
      <a:lvl1pPr algn="l" defTabSz="914400" rtl="0" eaLnBrk="1" latinLnBrk="0" hangingPunct="1">
        <a:lnSpc>
          <a:spcPct val="90000"/>
        </a:lnSpc>
        <a:spcBef>
          <a:spcPct val="0"/>
        </a:spcBef>
        <a:buNone/>
        <a:defRPr sz="3400" kern="1200">
          <a:solidFill>
            <a:schemeClr val="tx1"/>
          </a:solidFill>
          <a:latin typeface="+mj-lt"/>
          <a:ea typeface="+mj-ea"/>
          <a:cs typeface="Arial" panose="020B0604020202020204" pitchFamily="34" charset="0"/>
        </a:defRPr>
      </a:lvl1pPr>
    </p:titleStyle>
    <p:bodyStyle>
      <a:lvl1pPr marL="0" indent="0" algn="l" defTabSz="914400" rtl="0" eaLnBrk="1" latinLnBrk="0" hangingPunct="1">
        <a:lnSpc>
          <a:spcPct val="100000"/>
        </a:lnSpc>
        <a:spcBef>
          <a:spcPts val="400"/>
        </a:spcBef>
        <a:spcAft>
          <a:spcPts val="400"/>
        </a:spcAft>
        <a:buFont typeface="Wingdings" pitchFamily="2" charset="2"/>
        <a:buNone/>
        <a:defRPr sz="1800" b="1" i="0" kern="1200">
          <a:solidFill>
            <a:schemeClr val="tx1"/>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100000"/>
        </a:lnSpc>
        <a:spcBef>
          <a:spcPts val="800"/>
        </a:spcBef>
        <a:spcAft>
          <a:spcPts val="400"/>
        </a:spcAft>
        <a:buFont typeface="Wingdings" pitchFamily="2" charset="2"/>
        <a:buNone/>
        <a:defRPr sz="1600" kern="1200">
          <a:solidFill>
            <a:schemeClr val="tx1"/>
          </a:solidFill>
          <a:latin typeface="+mn-lt"/>
          <a:ea typeface="+mn-ea"/>
          <a:cs typeface="+mn-cs"/>
        </a:defRPr>
      </a:lvl2pPr>
      <a:lvl3pPr marL="228600" indent="-228600" algn="l" defTabSz="914400" rtl="0" eaLnBrk="1" latinLnBrk="0" hangingPunct="1">
        <a:lnSpc>
          <a:spcPct val="100000"/>
        </a:lnSpc>
        <a:spcBef>
          <a:spcPts val="800"/>
        </a:spcBef>
        <a:spcAft>
          <a:spcPts val="400"/>
        </a:spcAft>
        <a:buFont typeface="Wingdings" pitchFamily="2" charset="2"/>
        <a:buChar char="§"/>
        <a:defRPr sz="1400" kern="1200">
          <a:solidFill>
            <a:schemeClr val="tx1"/>
          </a:solidFill>
          <a:latin typeface="+mn-lt"/>
          <a:ea typeface="+mn-ea"/>
          <a:cs typeface="+mn-cs"/>
        </a:defRPr>
      </a:lvl3pPr>
      <a:lvl4pPr marL="457200" indent="-228600" algn="l" defTabSz="914400" rtl="0" eaLnBrk="1" latinLnBrk="0" hangingPunct="1">
        <a:lnSpc>
          <a:spcPct val="100000"/>
        </a:lnSpc>
        <a:spcBef>
          <a:spcPts val="400"/>
        </a:spcBef>
        <a:spcAft>
          <a:spcPts val="400"/>
        </a:spcAft>
        <a:buSzPct val="65000"/>
        <a:buFont typeface="Wingdings" pitchFamily="2" charset="2"/>
        <a:buChar char="q"/>
        <a:defRPr sz="1200" kern="1200">
          <a:solidFill>
            <a:schemeClr val="tx1"/>
          </a:solidFill>
          <a:latin typeface="+mn-lt"/>
          <a:ea typeface="+mn-ea"/>
          <a:cs typeface="+mn-cs"/>
        </a:defRPr>
      </a:lvl4pPr>
      <a:lvl5pPr marL="457200" indent="-228600" algn="l" defTabSz="914400" rtl="0" eaLnBrk="1" latinLnBrk="0" hangingPunct="1">
        <a:lnSpc>
          <a:spcPct val="100000"/>
        </a:lnSpc>
        <a:spcBef>
          <a:spcPts val="400"/>
        </a:spcBef>
        <a:spcAft>
          <a:spcPts val="400"/>
        </a:spcAft>
        <a:buSzPct val="65000"/>
        <a:buFont typeface="Wingdings" pitchFamily="2" charset="2"/>
        <a:buChar char="q"/>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0" userDrawn="1">
          <p15:clr>
            <a:srgbClr val="F26B43"/>
          </p15:clr>
        </p15:guide>
        <p15:guide id="2" pos="3768" userDrawn="1">
          <p15:clr>
            <a:srgbClr val="F26B43"/>
          </p15:clr>
        </p15:guide>
        <p15:guide id="4" pos="7272" userDrawn="1">
          <p15:clr>
            <a:srgbClr val="F26B43"/>
          </p15:clr>
        </p15:guide>
        <p15:guide id="5" pos="360" userDrawn="1">
          <p15:clr>
            <a:srgbClr val="F26B43"/>
          </p15:clr>
        </p15:guide>
        <p15:guide id="6" orient="horz" pos="4200" userDrawn="1">
          <p15:clr>
            <a:srgbClr val="F26B43"/>
          </p15:clr>
        </p15:guide>
        <p15:guide id="7" orient="horz" pos="840" userDrawn="1">
          <p15:clr>
            <a:srgbClr val="F26B43"/>
          </p15:clr>
        </p15:guide>
        <p15:guide id="8" orient="horz" pos="3888" userDrawn="1">
          <p15:clr>
            <a:srgbClr val="F26B43"/>
          </p15:clr>
        </p15:guide>
        <p15:guide id="9" pos="391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E9CB6-9244-D5E0-57AA-378E60D0647E}"/>
              </a:ext>
            </a:extLst>
          </p:cNvPr>
          <p:cNvSpPr>
            <a:spLocks noGrp="1"/>
          </p:cNvSpPr>
          <p:nvPr>
            <p:ph type="title"/>
          </p:nvPr>
        </p:nvSpPr>
        <p:spPr/>
        <p:txBody>
          <a:bodyPr/>
          <a:lstStyle/>
          <a:p>
            <a:r>
              <a:rPr lang="en-US" dirty="0"/>
              <a:t>Design Choice Analysis</a:t>
            </a:r>
          </a:p>
        </p:txBody>
      </p:sp>
      <p:sp>
        <p:nvSpPr>
          <p:cNvPr id="3" name="Text Placeholder 2">
            <a:extLst>
              <a:ext uri="{FF2B5EF4-FFF2-40B4-BE49-F238E27FC236}">
                <a16:creationId xmlns:a16="http://schemas.microsoft.com/office/drawing/2014/main" id="{FF903472-2A14-5093-DAC6-67FF55D9F3DB}"/>
              </a:ext>
            </a:extLst>
          </p:cNvPr>
          <p:cNvSpPr>
            <a:spLocks noGrp="1"/>
          </p:cNvSpPr>
          <p:nvPr>
            <p:ph type="body" sz="quarter" idx="10"/>
          </p:nvPr>
        </p:nvSpPr>
        <p:spPr/>
        <p:txBody>
          <a:bodyPr/>
          <a:lstStyle/>
          <a:p>
            <a:r>
              <a:rPr lang="en-US" dirty="0"/>
              <a:t>Presenter or Team Name</a:t>
            </a:r>
          </a:p>
          <a:p>
            <a:r>
              <a:rPr lang="en-US" sz="1000" b="0" dirty="0"/>
              <a:t>Date</a:t>
            </a:r>
          </a:p>
        </p:txBody>
      </p:sp>
      <p:sp>
        <p:nvSpPr>
          <p:cNvPr id="4" name="Text Placeholder 3">
            <a:extLst>
              <a:ext uri="{FF2B5EF4-FFF2-40B4-BE49-F238E27FC236}">
                <a16:creationId xmlns:a16="http://schemas.microsoft.com/office/drawing/2014/main" id="{031AE703-1B36-6864-4508-0C024ADF4A7C}"/>
              </a:ext>
            </a:extLst>
          </p:cNvPr>
          <p:cNvSpPr>
            <a:spLocks noGrp="1"/>
          </p:cNvSpPr>
          <p:nvPr>
            <p:ph type="body" sz="quarter" idx="11"/>
          </p:nvPr>
        </p:nvSpPr>
        <p:spPr/>
        <p:txBody>
          <a:bodyPr/>
          <a:lstStyle/>
          <a:p>
            <a:r>
              <a:rPr lang="en-US" dirty="0"/>
              <a:t>Facilitation Guide</a:t>
            </a:r>
          </a:p>
        </p:txBody>
      </p:sp>
      <p:sp>
        <p:nvSpPr>
          <p:cNvPr id="5" name="Picture Placeholder 4">
            <a:extLst>
              <a:ext uri="{FF2B5EF4-FFF2-40B4-BE49-F238E27FC236}">
                <a16:creationId xmlns:a16="http://schemas.microsoft.com/office/drawing/2014/main" id="{7AB8CDF6-6FC1-D5F1-BAA3-8B358C6BFF3C}"/>
              </a:ext>
            </a:extLst>
          </p:cNvPr>
          <p:cNvSpPr>
            <a:spLocks noGrp="1"/>
          </p:cNvSpPr>
          <p:nvPr>
            <p:ph type="pic" sz="quarter" idx="12"/>
          </p:nvPr>
        </p:nvSpPr>
        <p:spPr/>
        <p:txBody>
          <a:bodyPr/>
          <a:lstStyle/>
          <a:p>
            <a:endParaRPr lang="en-US" dirty="0"/>
          </a:p>
        </p:txBody>
      </p:sp>
    </p:spTree>
    <p:extLst>
      <p:ext uri="{BB962C8B-B14F-4D97-AF65-F5344CB8AC3E}">
        <p14:creationId xmlns:p14="http://schemas.microsoft.com/office/powerpoint/2010/main" val="36157132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47299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9B37BF-DBA2-44D5-2535-1CD1FF68DD92}"/>
              </a:ext>
            </a:extLst>
          </p:cNvPr>
          <p:cNvSpPr>
            <a:spLocks noGrp="1"/>
          </p:cNvSpPr>
          <p:nvPr>
            <p:ph type="title"/>
          </p:nvPr>
        </p:nvSpPr>
        <p:spPr/>
        <p:txBody>
          <a:bodyPr/>
          <a:lstStyle/>
          <a:p>
            <a:r>
              <a:rPr lang="en-US" dirty="0"/>
              <a:t>Design Choice Analysis</a:t>
            </a:r>
          </a:p>
        </p:txBody>
      </p:sp>
      <p:sp>
        <p:nvSpPr>
          <p:cNvPr id="5" name="Text Placeholder 4">
            <a:extLst>
              <a:ext uri="{FF2B5EF4-FFF2-40B4-BE49-F238E27FC236}">
                <a16:creationId xmlns:a16="http://schemas.microsoft.com/office/drawing/2014/main" id="{E48C635D-A73E-21AF-6B68-9DAB6510F385}"/>
              </a:ext>
            </a:extLst>
          </p:cNvPr>
          <p:cNvSpPr>
            <a:spLocks noGrp="1"/>
          </p:cNvSpPr>
          <p:nvPr>
            <p:ph type="body" sz="quarter" idx="10"/>
          </p:nvPr>
        </p:nvSpPr>
        <p:spPr/>
        <p:txBody>
          <a:bodyPr/>
          <a:lstStyle/>
          <a:p>
            <a:r>
              <a:rPr lang="en-US" dirty="0"/>
              <a:t>Reviewed: TBD</a:t>
            </a:r>
          </a:p>
        </p:txBody>
      </p:sp>
    </p:spTree>
    <p:extLst>
      <p:ext uri="{BB962C8B-B14F-4D97-AF65-F5344CB8AC3E}">
        <p14:creationId xmlns:p14="http://schemas.microsoft.com/office/powerpoint/2010/main" val="3239512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074F70B-562E-47F2-F4F6-2D91067BFF04}"/>
              </a:ext>
            </a:extLst>
          </p:cNvPr>
          <p:cNvSpPr>
            <a:spLocks noGrp="1"/>
          </p:cNvSpPr>
          <p:nvPr>
            <p:ph type="title"/>
          </p:nvPr>
        </p:nvSpPr>
        <p:spPr/>
        <p:txBody>
          <a:bodyPr/>
          <a:lstStyle/>
          <a:p>
            <a:r>
              <a:rPr lang="en-US" dirty="0"/>
              <a:t>Purpose, Method, End State</a:t>
            </a:r>
          </a:p>
        </p:txBody>
      </p:sp>
      <p:sp>
        <p:nvSpPr>
          <p:cNvPr id="9" name="Rectangle 8">
            <a:extLst>
              <a:ext uri="{FF2B5EF4-FFF2-40B4-BE49-F238E27FC236}">
                <a16:creationId xmlns:a16="http://schemas.microsoft.com/office/drawing/2014/main" id="{57C851AC-B99C-6F76-2A02-26CC4CE83D84}"/>
              </a:ext>
            </a:extLst>
          </p:cNvPr>
          <p:cNvSpPr/>
          <p:nvPr/>
        </p:nvSpPr>
        <p:spPr>
          <a:xfrm>
            <a:off x="876300" y="1380067"/>
            <a:ext cx="10668000" cy="4453466"/>
          </a:xfrm>
          <a:prstGeom prst="rect">
            <a:avLst/>
          </a:prstGeom>
          <a:solidFill>
            <a:schemeClr val="bg2"/>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3C59F3"/>
                </a:solidFill>
                <a:effectLst/>
                <a:uLnTx/>
                <a:uFillTx/>
                <a:latin typeface="Arial" panose="020B0604020202020204"/>
                <a:ea typeface="+mn-ea"/>
                <a:cs typeface="+mn-cs"/>
              </a:rPr>
              <a:t>Purpose:</a:t>
            </a:r>
            <a:br>
              <a:rPr kumimoji="0" lang="en-US" sz="1800" b="0" i="0" u="none" strike="noStrike" kern="1200" cap="none" spc="0" normalizeH="0" baseline="0" noProof="0" dirty="0">
                <a:ln>
                  <a:noFill/>
                </a:ln>
                <a:solidFill>
                  <a:srgbClr val="06091A"/>
                </a:solidFill>
                <a:effectLst/>
                <a:uLnTx/>
                <a:uFillTx/>
                <a:latin typeface="Arial" panose="020B0604020202020204"/>
                <a:ea typeface="+mn-ea"/>
                <a:cs typeface="+mn-cs"/>
              </a:rPr>
            </a:br>
            <a:r>
              <a:rPr kumimoji="0" lang="en-US" sz="1600" b="0" i="0" u="none" strike="noStrike" kern="1200" cap="none" spc="0" normalizeH="0" baseline="0" noProof="0" dirty="0">
                <a:ln>
                  <a:noFill/>
                </a:ln>
                <a:solidFill>
                  <a:srgbClr val="06091A"/>
                </a:solidFill>
                <a:effectLst/>
                <a:uLnTx/>
                <a:uFillTx/>
                <a:latin typeface="Arial" panose="020B0604020202020204"/>
                <a:ea typeface="+mn-ea"/>
                <a:cs typeface="+mn-cs"/>
              </a:rPr>
              <a:t>Align on the most critical design choices made to date, assess whether they are sufficient to deliver the intended shifts (e.g., centralization, regional specialization), and identify any missing or misaligned decisions that may hinder successful activation.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6091A"/>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3C59F3"/>
                </a:solidFill>
                <a:effectLst/>
                <a:uLnTx/>
                <a:uFillTx/>
                <a:latin typeface="Arial" panose="020B0604020202020204"/>
                <a:ea typeface="+mn-ea"/>
                <a:cs typeface="+mn-cs"/>
              </a:rPr>
              <a:t>Method:</a:t>
            </a:r>
            <a:endParaRPr kumimoji="0" lang="en-US" sz="1800" b="0" i="0" u="none" strike="noStrike" kern="1200" cap="none" spc="0" normalizeH="0" baseline="0" noProof="0" dirty="0">
              <a:ln>
                <a:noFill/>
              </a:ln>
              <a:solidFill>
                <a:srgbClr val="3C59F3"/>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US" sz="1600" b="0" i="0" u="none" strike="noStrike" kern="1200" cap="none" spc="0" normalizeH="0" baseline="0" noProof="0" dirty="0">
                <a:ln>
                  <a:noFill/>
                </a:ln>
                <a:solidFill>
                  <a:srgbClr val="06091A"/>
                </a:solidFill>
                <a:effectLst/>
                <a:uLnTx/>
                <a:uFillTx/>
                <a:latin typeface="Arial" panose="020B0604020202020204"/>
                <a:ea typeface="+mn-ea"/>
                <a:cs typeface="+mn-cs"/>
              </a:rPr>
              <a:t>Facilitate a structured working session using a pre-populated list of current design choices tied to each key shift.</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US" sz="1600" b="0" i="0" u="none" strike="noStrike" kern="1200" cap="none" spc="0" normalizeH="0" baseline="0" noProof="0" dirty="0">
                <a:ln>
                  <a:noFill/>
                </a:ln>
                <a:solidFill>
                  <a:srgbClr val="06091A"/>
                </a:solidFill>
                <a:effectLst/>
                <a:uLnTx/>
                <a:uFillTx/>
                <a:latin typeface="Arial" panose="020B0604020202020204"/>
                <a:ea typeface="+mn-ea"/>
                <a:cs typeface="+mn-cs"/>
              </a:rPr>
              <a:t>Participants will validate, refine, or challenge the choices, and surface omissions or unresolved tensions </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US" sz="1600" b="0" i="0" u="none" strike="noStrike" kern="1200" cap="none" spc="0" normalizeH="0" baseline="0" noProof="0" dirty="0">
                <a:ln>
                  <a:noFill/>
                </a:ln>
                <a:solidFill>
                  <a:srgbClr val="06091A"/>
                </a:solidFill>
                <a:effectLst/>
                <a:uLnTx/>
                <a:uFillTx/>
                <a:latin typeface="Arial" panose="020B0604020202020204"/>
                <a:ea typeface="+mn-ea"/>
                <a:cs typeface="+mn-cs"/>
              </a:rPr>
              <a:t>The team will also tag each choice to its source (Macro, Micro) and assess readiness for activation.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6091A"/>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3C59F3"/>
                </a:solidFill>
                <a:effectLst/>
                <a:uLnTx/>
                <a:uFillTx/>
                <a:latin typeface="Arial" panose="020B0604020202020204"/>
                <a:ea typeface="+mn-ea"/>
                <a:cs typeface="+mn-cs"/>
              </a:rPr>
              <a:t>End State:</a:t>
            </a:r>
            <a:br>
              <a:rPr kumimoji="0" lang="en-US" sz="1800" b="0" i="0" u="none" strike="noStrike" kern="1200" cap="none" spc="0" normalizeH="0" baseline="0" noProof="0" dirty="0">
                <a:ln>
                  <a:noFill/>
                </a:ln>
                <a:solidFill>
                  <a:srgbClr val="06091A"/>
                </a:solidFill>
                <a:effectLst/>
                <a:uLnTx/>
                <a:uFillTx/>
                <a:latin typeface="Arial" panose="020B0604020202020204"/>
                <a:ea typeface="+mn-ea"/>
                <a:cs typeface="+mn-cs"/>
              </a:rPr>
            </a:br>
            <a:r>
              <a:rPr kumimoji="0" lang="en-US" sz="1600" b="0" i="0" u="none" strike="noStrike" kern="1200" cap="none" spc="0" normalizeH="0" baseline="0" noProof="0" dirty="0">
                <a:ln>
                  <a:noFill/>
                </a:ln>
                <a:solidFill>
                  <a:srgbClr val="06091A"/>
                </a:solidFill>
                <a:effectLst/>
                <a:uLnTx/>
                <a:uFillTx/>
                <a:latin typeface="Arial" panose="020B0604020202020204"/>
                <a:ea typeface="+mn-ea"/>
                <a:cs typeface="+mn-cs"/>
              </a:rPr>
              <a:t>A validated and prioritized set of design choices aligned to each key shift, with gaps and tensions clearly documented and assigned for resolution—establishing a foundation for activation planning and leadership alignment.</a:t>
            </a:r>
            <a:endParaRPr kumimoji="0" lang="en-US" sz="1800" b="0" i="0" u="none" strike="noStrike" kern="1200" cap="none" spc="0" normalizeH="0" baseline="0" noProof="0" dirty="0">
              <a:ln>
                <a:noFill/>
              </a:ln>
              <a:solidFill>
                <a:srgbClr val="06091A"/>
              </a:solidFill>
              <a:effectLst/>
              <a:uLnTx/>
              <a:uFillTx/>
              <a:latin typeface="Arial" panose="020B0604020202020204"/>
              <a:ea typeface="+mn-ea"/>
              <a:cs typeface="+mn-cs"/>
            </a:endParaRPr>
          </a:p>
        </p:txBody>
      </p:sp>
    </p:spTree>
    <p:extLst>
      <p:ext uri="{BB962C8B-B14F-4D97-AF65-F5344CB8AC3E}">
        <p14:creationId xmlns:p14="http://schemas.microsoft.com/office/powerpoint/2010/main" val="30442001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CF6C9-AEA8-4B61-989C-1975B93D12AD}"/>
              </a:ext>
            </a:extLst>
          </p:cNvPr>
          <p:cNvSpPr>
            <a:spLocks noGrp="1"/>
          </p:cNvSpPr>
          <p:nvPr>
            <p:ph type="title"/>
          </p:nvPr>
        </p:nvSpPr>
        <p:spPr/>
        <p:txBody>
          <a:bodyPr/>
          <a:lstStyle/>
          <a:p>
            <a:r>
              <a:rPr lang="en-US" dirty="0"/>
              <a:t>Transitioning from Design to Activation</a:t>
            </a:r>
          </a:p>
        </p:txBody>
      </p:sp>
      <p:graphicFrame>
        <p:nvGraphicFramePr>
          <p:cNvPr id="4" name="Diagram 3">
            <a:extLst>
              <a:ext uri="{FF2B5EF4-FFF2-40B4-BE49-F238E27FC236}">
                <a16:creationId xmlns:a16="http://schemas.microsoft.com/office/drawing/2014/main" id="{C511FF8B-909C-381B-C9FB-E4686454FA8A}"/>
              </a:ext>
            </a:extLst>
          </p:cNvPr>
          <p:cNvGraphicFramePr/>
          <p:nvPr/>
        </p:nvGraphicFramePr>
        <p:xfrm>
          <a:off x="647700" y="1134382"/>
          <a:ext cx="10896600" cy="52573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400866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51ACE-1C4D-F8E9-1292-111DF32C9B91}"/>
              </a:ext>
            </a:extLst>
          </p:cNvPr>
          <p:cNvSpPr>
            <a:spLocks noGrp="1"/>
          </p:cNvSpPr>
          <p:nvPr>
            <p:ph type="title"/>
          </p:nvPr>
        </p:nvSpPr>
        <p:spPr/>
        <p:txBody>
          <a:bodyPr/>
          <a:lstStyle/>
          <a:p>
            <a:r>
              <a:rPr lang="en-US" dirty="0"/>
              <a:t>Design Choice Analysis Framework</a:t>
            </a:r>
          </a:p>
        </p:txBody>
      </p:sp>
      <p:sp>
        <p:nvSpPr>
          <p:cNvPr id="4" name="Rounded Rectangle 3">
            <a:extLst>
              <a:ext uri="{FF2B5EF4-FFF2-40B4-BE49-F238E27FC236}">
                <a16:creationId xmlns:a16="http://schemas.microsoft.com/office/drawing/2014/main" id="{EFD8EE1C-409B-AF0F-41A5-71E0EAAF0853}"/>
              </a:ext>
            </a:extLst>
          </p:cNvPr>
          <p:cNvSpPr/>
          <p:nvPr/>
        </p:nvSpPr>
        <p:spPr>
          <a:xfrm>
            <a:off x="878840" y="1326677"/>
            <a:ext cx="3201714" cy="4369930"/>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 name="Rounded Rectangle 4">
            <a:extLst>
              <a:ext uri="{FF2B5EF4-FFF2-40B4-BE49-F238E27FC236}">
                <a16:creationId xmlns:a16="http://schemas.microsoft.com/office/drawing/2014/main" id="{A48CEFD0-5FBE-5D9B-B625-FC739EE6596B}"/>
              </a:ext>
            </a:extLst>
          </p:cNvPr>
          <p:cNvSpPr/>
          <p:nvPr/>
        </p:nvSpPr>
        <p:spPr>
          <a:xfrm>
            <a:off x="4611983" y="1326676"/>
            <a:ext cx="3201714" cy="4369931"/>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Rounded Rectangle 5">
            <a:extLst>
              <a:ext uri="{FF2B5EF4-FFF2-40B4-BE49-F238E27FC236}">
                <a16:creationId xmlns:a16="http://schemas.microsoft.com/office/drawing/2014/main" id="{FFCD086D-CF08-9C97-8F9B-13BE6914A308}"/>
              </a:ext>
            </a:extLst>
          </p:cNvPr>
          <p:cNvSpPr/>
          <p:nvPr/>
        </p:nvSpPr>
        <p:spPr>
          <a:xfrm>
            <a:off x="8345126" y="1326676"/>
            <a:ext cx="3201714" cy="4369931"/>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ound Same Side Corner Rectangle 7">
            <a:extLst>
              <a:ext uri="{FF2B5EF4-FFF2-40B4-BE49-F238E27FC236}">
                <a16:creationId xmlns:a16="http://schemas.microsoft.com/office/drawing/2014/main" id="{04724918-CAFE-0F2D-5020-27B743AB4CF1}"/>
              </a:ext>
            </a:extLst>
          </p:cNvPr>
          <p:cNvSpPr/>
          <p:nvPr/>
        </p:nvSpPr>
        <p:spPr>
          <a:xfrm>
            <a:off x="878840" y="1326676"/>
            <a:ext cx="3201714" cy="746236"/>
          </a:xfrm>
          <a:prstGeom prst="round2SameRect">
            <a:avLst>
              <a:gd name="adj1" fmla="val 50000"/>
              <a:gd name="adj2" fmla="val 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a:ea typeface="+mn-ea"/>
                <a:cs typeface="+mn-cs"/>
              </a:rPr>
              <a:t>ASSESS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rial" panose="020B0604020202020204"/>
                <a:ea typeface="+mn-ea"/>
                <a:cs typeface="+mn-cs"/>
              </a:rPr>
              <a:t>DESIGN CHOICES</a:t>
            </a:r>
          </a:p>
        </p:txBody>
      </p:sp>
      <p:sp>
        <p:nvSpPr>
          <p:cNvPr id="12" name="Round Same Side Corner Rectangle 11">
            <a:extLst>
              <a:ext uri="{FF2B5EF4-FFF2-40B4-BE49-F238E27FC236}">
                <a16:creationId xmlns:a16="http://schemas.microsoft.com/office/drawing/2014/main" id="{45631B0D-9C9C-E89E-5BF4-EFA936DF313A}"/>
              </a:ext>
            </a:extLst>
          </p:cNvPr>
          <p:cNvSpPr/>
          <p:nvPr/>
        </p:nvSpPr>
        <p:spPr>
          <a:xfrm>
            <a:off x="4611983" y="1326676"/>
            <a:ext cx="3201714" cy="746236"/>
          </a:xfrm>
          <a:prstGeom prst="round2SameRect">
            <a:avLst>
              <a:gd name="adj1" fmla="val 50000"/>
              <a:gd name="adj2" fmla="val 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a:ea typeface="+mn-ea"/>
                <a:cs typeface="+mn-cs"/>
              </a:rPr>
              <a:t>TRANSLATE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rial" panose="020B0604020202020204"/>
                <a:ea typeface="+mn-ea"/>
                <a:cs typeface="+mn-cs"/>
              </a:rPr>
              <a:t>CHOICES INTO WORK</a:t>
            </a:r>
          </a:p>
        </p:txBody>
      </p:sp>
      <p:sp>
        <p:nvSpPr>
          <p:cNvPr id="13" name="Round Same Side Corner Rectangle 12">
            <a:extLst>
              <a:ext uri="{FF2B5EF4-FFF2-40B4-BE49-F238E27FC236}">
                <a16:creationId xmlns:a16="http://schemas.microsoft.com/office/drawing/2014/main" id="{D5C7DDFD-1FCE-2957-785A-09827CE1F9AD}"/>
              </a:ext>
            </a:extLst>
          </p:cNvPr>
          <p:cNvSpPr/>
          <p:nvPr/>
        </p:nvSpPr>
        <p:spPr>
          <a:xfrm>
            <a:off x="8345126" y="1326676"/>
            <a:ext cx="3201714" cy="746236"/>
          </a:xfrm>
          <a:prstGeom prst="round2SameRect">
            <a:avLst>
              <a:gd name="adj1" fmla="val 50000"/>
              <a:gd name="adj2" fmla="val 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a:ea typeface="+mn-ea"/>
                <a:cs typeface="+mn-cs"/>
              </a:rPr>
              <a:t>PRIORITIZE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rial" panose="020B0604020202020204"/>
                <a:ea typeface="+mn-ea"/>
                <a:cs typeface="+mn-cs"/>
              </a:rPr>
              <a:t>WORK INTO A SEQUENCE</a:t>
            </a:r>
          </a:p>
        </p:txBody>
      </p:sp>
      <p:sp>
        <p:nvSpPr>
          <p:cNvPr id="14" name="Rectangle 13">
            <a:extLst>
              <a:ext uri="{FF2B5EF4-FFF2-40B4-BE49-F238E27FC236}">
                <a16:creationId xmlns:a16="http://schemas.microsoft.com/office/drawing/2014/main" id="{DB82BF7B-0F23-203E-FBA0-64956ECE0767}"/>
              </a:ext>
            </a:extLst>
          </p:cNvPr>
          <p:cNvSpPr/>
          <p:nvPr/>
        </p:nvSpPr>
        <p:spPr>
          <a:xfrm>
            <a:off x="1106126" y="2333296"/>
            <a:ext cx="2753711" cy="239635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US" sz="1200" b="0" i="0" u="none" strike="noStrike" kern="1200" cap="none" spc="0" normalizeH="0" baseline="0" noProof="0" dirty="0">
                <a:ln>
                  <a:noFill/>
                </a:ln>
                <a:solidFill>
                  <a:srgbClr val="06091A"/>
                </a:solidFill>
                <a:effectLst/>
                <a:uLnTx/>
                <a:uFillTx/>
                <a:latin typeface="Arial" panose="020B0604020202020204"/>
                <a:ea typeface="+mn-ea"/>
                <a:cs typeface="+mn-cs"/>
              </a:rPr>
              <a:t>Review &amp; clarify each organizing choice from the macro and micro designs</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endParaRPr kumimoji="0" lang="en-US" sz="1200" b="0" i="0" u="none" strike="noStrike" kern="1200" cap="none" spc="0" normalizeH="0" baseline="0" noProof="0" dirty="0">
              <a:ln>
                <a:noFill/>
              </a:ln>
              <a:solidFill>
                <a:srgbClr val="06091A"/>
              </a:solidFill>
              <a:effectLst/>
              <a:uLnTx/>
              <a:uFillTx/>
              <a:latin typeface="Arial" panose="020B06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US" sz="1200" b="0" i="0" u="none" strike="noStrike" kern="1200" cap="none" spc="0" normalizeH="0" baseline="0" noProof="0" dirty="0">
                <a:ln>
                  <a:noFill/>
                </a:ln>
                <a:solidFill>
                  <a:srgbClr val="06091A"/>
                </a:solidFill>
                <a:effectLst/>
                <a:uLnTx/>
                <a:uFillTx/>
                <a:latin typeface="Arial" panose="020B0604020202020204"/>
                <a:ea typeface="+mn-ea"/>
                <a:cs typeface="+mn-cs"/>
              </a:rPr>
              <a:t>Evaluate level of business impact and activation effort</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endParaRPr kumimoji="0" lang="en-US" sz="1200" b="0" i="0" u="none" strike="noStrike" kern="1200" cap="none" spc="0" normalizeH="0" baseline="0" noProof="0" dirty="0">
              <a:ln>
                <a:noFill/>
              </a:ln>
              <a:solidFill>
                <a:srgbClr val="06091A"/>
              </a:solidFill>
              <a:effectLst/>
              <a:uLnTx/>
              <a:uFillTx/>
              <a:latin typeface="Arial" panose="020B06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US" sz="1200" b="0" i="0" u="none" strike="noStrike" kern="1200" cap="none" spc="0" normalizeH="0" baseline="0" noProof="0" dirty="0">
                <a:ln>
                  <a:noFill/>
                </a:ln>
                <a:solidFill>
                  <a:srgbClr val="06091A"/>
                </a:solidFill>
                <a:effectLst/>
                <a:uLnTx/>
                <a:uFillTx/>
                <a:latin typeface="Arial" panose="020B0604020202020204"/>
                <a:ea typeface="+mn-ea"/>
                <a:cs typeface="+mn-cs"/>
              </a:rPr>
              <a:t>Gauge how disruptive the change may feel to those affected</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endParaRPr kumimoji="0" lang="en-US" sz="1200" b="0" i="0" u="none" strike="noStrike" kern="1200" cap="none" spc="0" normalizeH="0" baseline="0" noProof="0" dirty="0">
              <a:ln>
                <a:noFill/>
              </a:ln>
              <a:solidFill>
                <a:srgbClr val="06091A"/>
              </a:solidFill>
              <a:effectLst/>
              <a:uLnTx/>
              <a:uFillTx/>
              <a:latin typeface="Arial" panose="020B06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US" sz="1200" b="0" i="0" u="none" strike="noStrike" kern="1200" cap="none" spc="0" normalizeH="0" baseline="0" noProof="0" dirty="0">
                <a:ln>
                  <a:noFill/>
                </a:ln>
                <a:solidFill>
                  <a:srgbClr val="06091A"/>
                </a:solidFill>
                <a:effectLst/>
                <a:uLnTx/>
                <a:uFillTx/>
                <a:latin typeface="Arial" panose="020B0604020202020204"/>
                <a:ea typeface="+mn-ea"/>
                <a:cs typeface="+mn-cs"/>
              </a:rPr>
              <a:t>Identify the degree of behavior change required for success </a:t>
            </a:r>
          </a:p>
        </p:txBody>
      </p:sp>
      <p:sp>
        <p:nvSpPr>
          <p:cNvPr id="15" name="Rectangle 14">
            <a:extLst>
              <a:ext uri="{FF2B5EF4-FFF2-40B4-BE49-F238E27FC236}">
                <a16:creationId xmlns:a16="http://schemas.microsoft.com/office/drawing/2014/main" id="{5F858D97-6E4D-2BCE-E0E6-4B30F2165CB4}"/>
              </a:ext>
            </a:extLst>
          </p:cNvPr>
          <p:cNvSpPr/>
          <p:nvPr/>
        </p:nvSpPr>
        <p:spPr>
          <a:xfrm>
            <a:off x="4835984" y="2333296"/>
            <a:ext cx="2753711" cy="239635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US" sz="1200" b="0" i="0" u="none" strike="noStrike" kern="1200" cap="none" spc="0" normalizeH="0" baseline="0" noProof="0" dirty="0">
                <a:ln>
                  <a:noFill/>
                </a:ln>
                <a:solidFill>
                  <a:srgbClr val="06091A"/>
                </a:solidFill>
                <a:effectLst/>
                <a:uLnTx/>
                <a:uFillTx/>
                <a:latin typeface="Arial" panose="020B0604020202020204"/>
                <a:ea typeface="+mn-ea"/>
                <a:cs typeface="+mn-cs"/>
              </a:rPr>
              <a:t>Convert the design choices into tangible work activities; “what must be true to activate the choice”</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endParaRPr kumimoji="0" lang="en-US" sz="1200" b="0" i="0" u="none" strike="noStrike" kern="1200" cap="none" spc="0" normalizeH="0" baseline="0" noProof="0" dirty="0">
              <a:ln>
                <a:noFill/>
              </a:ln>
              <a:solidFill>
                <a:srgbClr val="06091A"/>
              </a:solidFill>
              <a:effectLst/>
              <a:uLnTx/>
              <a:uFillTx/>
              <a:latin typeface="Arial" panose="020B06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US" sz="1200" b="0" i="0" u="none" strike="noStrike" kern="1200" cap="none" spc="0" normalizeH="0" baseline="0" noProof="0" dirty="0">
                <a:ln>
                  <a:noFill/>
                </a:ln>
                <a:solidFill>
                  <a:srgbClr val="06091A"/>
                </a:solidFill>
                <a:effectLst/>
                <a:uLnTx/>
                <a:uFillTx/>
                <a:latin typeface="Arial" panose="020B0604020202020204"/>
                <a:ea typeface="+mn-ea"/>
                <a:cs typeface="+mn-cs"/>
              </a:rPr>
              <a:t>Identify potential activation risks (e.g., resource gaps, dependencies, resistance)</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endParaRPr kumimoji="0" lang="en-US" sz="1200" b="0" i="0" u="none" strike="noStrike" kern="1200" cap="none" spc="0" normalizeH="0" baseline="0" noProof="0" dirty="0">
              <a:ln>
                <a:noFill/>
              </a:ln>
              <a:solidFill>
                <a:srgbClr val="06091A"/>
              </a:solidFill>
              <a:effectLst/>
              <a:uLnTx/>
              <a:uFillTx/>
              <a:latin typeface="Arial" panose="020B06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US" sz="1200" b="0" i="0" u="none" strike="noStrike" kern="1200" cap="none" spc="0" normalizeH="0" baseline="0" noProof="0" dirty="0">
                <a:ln>
                  <a:noFill/>
                </a:ln>
                <a:solidFill>
                  <a:srgbClr val="06091A"/>
                </a:solidFill>
                <a:effectLst/>
                <a:uLnTx/>
                <a:uFillTx/>
                <a:latin typeface="Arial" panose="020B0604020202020204"/>
                <a:ea typeface="+mn-ea"/>
                <a:cs typeface="+mn-cs"/>
              </a:rPr>
              <a:t>Factor in implications across all sides of the Cube</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endParaRPr kumimoji="0" lang="en-US" sz="1200" b="0" i="0" u="none" strike="noStrike" kern="1200" cap="none" spc="0" normalizeH="0" baseline="0" noProof="0" dirty="0">
              <a:ln>
                <a:noFill/>
              </a:ln>
              <a:solidFill>
                <a:srgbClr val="06091A"/>
              </a:solidFill>
              <a:effectLst/>
              <a:uLnTx/>
              <a:uFillTx/>
              <a:latin typeface="Arial" panose="020B06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endParaRPr kumimoji="0" lang="en-US" sz="1200" b="0" i="0" u="none" strike="noStrike" kern="1200" cap="none" spc="0" normalizeH="0" baseline="0" noProof="0" dirty="0">
              <a:ln>
                <a:noFill/>
              </a:ln>
              <a:solidFill>
                <a:srgbClr val="06091A"/>
              </a:solidFill>
              <a:effectLst/>
              <a:uLnTx/>
              <a:uFillTx/>
              <a:latin typeface="Arial" panose="020B0604020202020204"/>
              <a:ea typeface="+mn-ea"/>
              <a:cs typeface="+mn-cs"/>
            </a:endParaRPr>
          </a:p>
        </p:txBody>
      </p:sp>
      <p:sp>
        <p:nvSpPr>
          <p:cNvPr id="16" name="Rectangle 15">
            <a:extLst>
              <a:ext uri="{FF2B5EF4-FFF2-40B4-BE49-F238E27FC236}">
                <a16:creationId xmlns:a16="http://schemas.microsoft.com/office/drawing/2014/main" id="{136402FA-453E-6EEA-B511-AD8A161D5154}"/>
              </a:ext>
            </a:extLst>
          </p:cNvPr>
          <p:cNvSpPr/>
          <p:nvPr/>
        </p:nvSpPr>
        <p:spPr>
          <a:xfrm>
            <a:off x="8569127" y="2333296"/>
            <a:ext cx="2753711" cy="299782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US" sz="1200" b="0" i="0" u="none" strike="noStrike" kern="1200" cap="none" spc="0" normalizeH="0" baseline="0" noProof="0" dirty="0">
                <a:ln>
                  <a:noFill/>
                </a:ln>
                <a:solidFill>
                  <a:srgbClr val="06091A"/>
                </a:solidFill>
                <a:effectLst/>
                <a:uLnTx/>
                <a:uFillTx/>
                <a:latin typeface="Arial" panose="020B0604020202020204"/>
                <a:ea typeface="+mn-ea"/>
                <a:cs typeface="+mn-cs"/>
              </a:rPr>
              <a:t>Prioritize the macro shifts based on organizational need</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endParaRPr kumimoji="0" lang="en-US" sz="1200" b="0" i="0" u="none" strike="noStrike" kern="1200" cap="none" spc="0" normalizeH="0" baseline="0" noProof="0" dirty="0">
              <a:ln>
                <a:noFill/>
              </a:ln>
              <a:solidFill>
                <a:srgbClr val="06091A"/>
              </a:solidFill>
              <a:effectLst/>
              <a:uLnTx/>
              <a:uFillTx/>
              <a:latin typeface="Arial" panose="020B06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US" sz="1200" b="0" i="0" u="none" strike="noStrike" kern="1200" cap="none" spc="0" normalizeH="0" baseline="0" noProof="0" dirty="0">
                <a:ln>
                  <a:noFill/>
                </a:ln>
                <a:solidFill>
                  <a:srgbClr val="06091A"/>
                </a:solidFill>
                <a:effectLst/>
                <a:uLnTx/>
                <a:uFillTx/>
                <a:latin typeface="Arial" panose="020B0604020202020204"/>
                <a:ea typeface="+mn-ea"/>
                <a:cs typeface="+mn-cs"/>
              </a:rPr>
              <a:t>Prioritize the organizing choices that enable those macro shifts</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endParaRPr kumimoji="0" lang="en-US" sz="1200" b="0" i="0" u="none" strike="noStrike" kern="1200" cap="none" spc="0" normalizeH="0" baseline="0" noProof="0" dirty="0">
              <a:ln>
                <a:noFill/>
              </a:ln>
              <a:solidFill>
                <a:srgbClr val="06091A"/>
              </a:solidFill>
              <a:effectLst/>
              <a:uLnTx/>
              <a:uFillTx/>
              <a:latin typeface="Arial" panose="020B06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US" sz="1200" b="0" i="0" u="none" strike="noStrike" kern="1200" cap="none" spc="0" normalizeH="0" baseline="0" noProof="0" dirty="0">
                <a:ln>
                  <a:noFill/>
                </a:ln>
                <a:solidFill>
                  <a:srgbClr val="06091A"/>
                </a:solidFill>
                <a:effectLst/>
                <a:uLnTx/>
                <a:uFillTx/>
                <a:latin typeface="Arial" panose="020B0604020202020204"/>
                <a:ea typeface="+mn-ea"/>
                <a:cs typeface="+mn-cs"/>
              </a:rPr>
              <a:t>Assign each choice to a Now, Next, Later time horizon</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endParaRPr kumimoji="0" lang="en-US" sz="1200" b="0" i="0" u="none" strike="noStrike" kern="1200" cap="none" spc="0" normalizeH="0" baseline="0" noProof="0" dirty="0">
              <a:ln>
                <a:noFill/>
              </a:ln>
              <a:solidFill>
                <a:srgbClr val="06091A"/>
              </a:solidFill>
              <a:effectLst/>
              <a:uLnTx/>
              <a:uFillTx/>
              <a:latin typeface="Arial" panose="020B06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US" sz="1200" b="0" i="0" u="none" strike="noStrike" kern="1200" cap="none" spc="0" normalizeH="0" baseline="0" noProof="0" dirty="0">
                <a:ln>
                  <a:noFill/>
                </a:ln>
                <a:solidFill>
                  <a:srgbClr val="06091A"/>
                </a:solidFill>
                <a:effectLst/>
                <a:uLnTx/>
                <a:uFillTx/>
                <a:latin typeface="Arial" panose="020B0604020202020204"/>
                <a:ea typeface="+mn-ea"/>
                <a:cs typeface="+mn-cs"/>
              </a:rPr>
              <a:t>Sequence the activation activities for all Now organizing choices</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endParaRPr kumimoji="0" lang="en-US" sz="1200" b="0" i="0" u="none" strike="noStrike" kern="1200" cap="none" spc="0" normalizeH="0" baseline="0" noProof="0" dirty="0">
              <a:ln>
                <a:noFill/>
              </a:ln>
              <a:solidFill>
                <a:srgbClr val="06091A"/>
              </a:solidFill>
              <a:effectLst/>
              <a:uLnTx/>
              <a:uFillTx/>
              <a:latin typeface="Arial" panose="020B06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US" sz="1200" b="0" i="0" u="none" strike="noStrike" kern="1200" cap="none" spc="0" normalizeH="0" baseline="0" noProof="0" dirty="0">
                <a:ln>
                  <a:noFill/>
                </a:ln>
                <a:solidFill>
                  <a:srgbClr val="06091A"/>
                </a:solidFill>
                <a:effectLst/>
                <a:uLnTx/>
                <a:uFillTx/>
                <a:latin typeface="Arial" panose="020B0604020202020204"/>
                <a:ea typeface="+mn-ea"/>
                <a:cs typeface="+mn-cs"/>
              </a:rPr>
              <a:t>Define milestones to revisit and activate Next and Later choices</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endParaRPr kumimoji="0" lang="en-US" sz="1200" b="0" i="0" u="none" strike="noStrike" kern="1200" cap="none" spc="0" normalizeH="0" baseline="0" noProof="0" dirty="0">
              <a:ln>
                <a:noFill/>
              </a:ln>
              <a:solidFill>
                <a:srgbClr val="06091A"/>
              </a:solidFill>
              <a:effectLst/>
              <a:uLnTx/>
              <a:uFillTx/>
              <a:latin typeface="Arial" panose="020B06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endParaRPr kumimoji="0" lang="en-US" sz="1200" b="0" i="0" u="none" strike="noStrike" kern="1200" cap="none" spc="0" normalizeH="0" baseline="0" noProof="0" dirty="0">
              <a:ln>
                <a:noFill/>
              </a:ln>
              <a:solidFill>
                <a:srgbClr val="06091A"/>
              </a:solidFill>
              <a:effectLst/>
              <a:uLnTx/>
              <a:uFillTx/>
              <a:latin typeface="Arial" panose="020B0604020202020204"/>
              <a:ea typeface="+mn-ea"/>
              <a:cs typeface="+mn-cs"/>
            </a:endParaRPr>
          </a:p>
        </p:txBody>
      </p:sp>
    </p:spTree>
    <p:extLst>
      <p:ext uri="{BB962C8B-B14F-4D97-AF65-F5344CB8AC3E}">
        <p14:creationId xmlns:p14="http://schemas.microsoft.com/office/powerpoint/2010/main" val="23086461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C04D1-7D62-640C-A5B2-265040018CF7}"/>
              </a:ext>
            </a:extLst>
          </p:cNvPr>
          <p:cNvSpPr>
            <a:spLocks noGrp="1"/>
          </p:cNvSpPr>
          <p:nvPr>
            <p:ph type="title"/>
          </p:nvPr>
        </p:nvSpPr>
        <p:spPr/>
        <p:txBody>
          <a:bodyPr/>
          <a:lstStyle/>
          <a:p>
            <a:r>
              <a:rPr lang="en-US" dirty="0"/>
              <a:t>Understanding Design Choice Assessments</a:t>
            </a:r>
          </a:p>
        </p:txBody>
      </p:sp>
      <p:sp>
        <p:nvSpPr>
          <p:cNvPr id="3" name="Text Placeholder 2">
            <a:extLst>
              <a:ext uri="{FF2B5EF4-FFF2-40B4-BE49-F238E27FC236}">
                <a16:creationId xmlns:a16="http://schemas.microsoft.com/office/drawing/2014/main" id="{CFDDCE88-C1E3-83A4-C44F-20D93828C30D}"/>
              </a:ext>
            </a:extLst>
          </p:cNvPr>
          <p:cNvSpPr>
            <a:spLocks noGrp="1"/>
          </p:cNvSpPr>
          <p:nvPr>
            <p:ph type="body" sz="quarter" idx="11"/>
          </p:nvPr>
        </p:nvSpPr>
        <p:spPr/>
        <p:txBody>
          <a:bodyPr/>
          <a:lstStyle/>
          <a:p>
            <a:r>
              <a:rPr lang="en-US" dirty="0"/>
              <a:t>Summary Slide</a:t>
            </a:r>
          </a:p>
        </p:txBody>
      </p:sp>
      <p:graphicFrame>
        <p:nvGraphicFramePr>
          <p:cNvPr id="4" name="Table 3">
            <a:extLst>
              <a:ext uri="{FF2B5EF4-FFF2-40B4-BE49-F238E27FC236}">
                <a16:creationId xmlns:a16="http://schemas.microsoft.com/office/drawing/2014/main" id="{19DEAAD2-B7A7-60B2-995C-032E28763595}"/>
              </a:ext>
            </a:extLst>
          </p:cNvPr>
          <p:cNvGraphicFramePr>
            <a:graphicFrameLocks noGrp="1"/>
          </p:cNvGraphicFramePr>
          <p:nvPr/>
        </p:nvGraphicFramePr>
        <p:xfrm>
          <a:off x="876300" y="1203960"/>
          <a:ext cx="10668000" cy="5516880"/>
        </p:xfrm>
        <a:graphic>
          <a:graphicData uri="http://schemas.openxmlformats.org/drawingml/2006/table">
            <a:tbl>
              <a:tblPr firstRow="1" bandRow="1">
                <a:tableStyleId>{5C22544A-7EE6-4342-B048-85BDC9FD1C3A}</a:tableStyleId>
              </a:tblPr>
              <a:tblGrid>
                <a:gridCol w="1778000">
                  <a:extLst>
                    <a:ext uri="{9D8B030D-6E8A-4147-A177-3AD203B41FA5}">
                      <a16:colId xmlns:a16="http://schemas.microsoft.com/office/drawing/2014/main" val="3453908232"/>
                    </a:ext>
                  </a:extLst>
                </a:gridCol>
                <a:gridCol w="1381125">
                  <a:extLst>
                    <a:ext uri="{9D8B030D-6E8A-4147-A177-3AD203B41FA5}">
                      <a16:colId xmlns:a16="http://schemas.microsoft.com/office/drawing/2014/main" val="2741919666"/>
                    </a:ext>
                  </a:extLst>
                </a:gridCol>
                <a:gridCol w="1381125">
                  <a:extLst>
                    <a:ext uri="{9D8B030D-6E8A-4147-A177-3AD203B41FA5}">
                      <a16:colId xmlns:a16="http://schemas.microsoft.com/office/drawing/2014/main" val="1511795537"/>
                    </a:ext>
                  </a:extLst>
                </a:gridCol>
                <a:gridCol w="1381125">
                  <a:extLst>
                    <a:ext uri="{9D8B030D-6E8A-4147-A177-3AD203B41FA5}">
                      <a16:colId xmlns:a16="http://schemas.microsoft.com/office/drawing/2014/main" val="1561831312"/>
                    </a:ext>
                  </a:extLst>
                </a:gridCol>
                <a:gridCol w="1381125">
                  <a:extLst>
                    <a:ext uri="{9D8B030D-6E8A-4147-A177-3AD203B41FA5}">
                      <a16:colId xmlns:a16="http://schemas.microsoft.com/office/drawing/2014/main" val="4208890382"/>
                    </a:ext>
                  </a:extLst>
                </a:gridCol>
                <a:gridCol w="3365500">
                  <a:extLst>
                    <a:ext uri="{9D8B030D-6E8A-4147-A177-3AD203B41FA5}">
                      <a16:colId xmlns:a16="http://schemas.microsoft.com/office/drawing/2014/main" val="586048902"/>
                    </a:ext>
                  </a:extLst>
                </a:gridCol>
              </a:tblGrid>
              <a:tr h="370840">
                <a:tc>
                  <a:txBody>
                    <a:bodyPr/>
                    <a:lstStyle/>
                    <a:p>
                      <a:pPr algn="ctr"/>
                      <a:r>
                        <a:rPr lang="en-US" sz="1600" dirty="0"/>
                        <a:t>Nickname</a:t>
                      </a:r>
                    </a:p>
                  </a:txBody>
                  <a:tcPr anchor="ctr">
                    <a:lnL w="12700" cap="flat" cmpd="sng" algn="ctr">
                      <a:solidFill>
                        <a:schemeClr val="tx2"/>
                      </a:solidFill>
                      <a:prstDash val="solid"/>
                      <a:round/>
                      <a:headEnd type="none" w="med" len="med"/>
                      <a:tailEnd type="none" w="med" len="med"/>
                    </a:lnL>
                    <a:lnT w="12700" cap="flat" cmpd="sng" algn="ctr">
                      <a:solidFill>
                        <a:schemeClr val="tx2"/>
                      </a:solidFill>
                      <a:prstDash val="solid"/>
                      <a:round/>
                      <a:headEnd type="none" w="med" len="med"/>
                      <a:tailEnd type="none" w="med" len="med"/>
                    </a:lnT>
                    <a:solidFill>
                      <a:schemeClr val="accent4"/>
                    </a:solidFill>
                  </a:tcPr>
                </a:tc>
                <a:tc>
                  <a:txBody>
                    <a:bodyPr/>
                    <a:lstStyle/>
                    <a:p>
                      <a:pPr algn="ctr"/>
                      <a:r>
                        <a:rPr lang="en-US" sz="1600" dirty="0"/>
                        <a:t>Activation Effort</a:t>
                      </a:r>
                    </a:p>
                  </a:txBody>
                  <a:tcPr anchor="ctr">
                    <a:lnT w="12700" cap="flat" cmpd="sng" algn="ctr">
                      <a:solidFill>
                        <a:schemeClr val="tx2"/>
                      </a:solidFill>
                      <a:prstDash val="solid"/>
                      <a:round/>
                      <a:headEnd type="none" w="med" len="med"/>
                      <a:tailEnd type="none" w="med" len="med"/>
                    </a:lnT>
                    <a:solidFill>
                      <a:schemeClr val="accent4"/>
                    </a:solidFill>
                  </a:tcPr>
                </a:tc>
                <a:tc>
                  <a:txBody>
                    <a:bodyPr/>
                    <a:lstStyle/>
                    <a:p>
                      <a:pPr algn="ctr"/>
                      <a:r>
                        <a:rPr lang="en-US" sz="1600" dirty="0"/>
                        <a:t>Impact on Success</a:t>
                      </a:r>
                    </a:p>
                  </a:txBody>
                  <a:tcPr anchor="ctr">
                    <a:lnT w="12700" cap="flat" cmpd="sng" algn="ctr">
                      <a:solidFill>
                        <a:schemeClr val="tx2"/>
                      </a:solidFill>
                      <a:prstDash val="solid"/>
                      <a:round/>
                      <a:headEnd type="none" w="med" len="med"/>
                      <a:tailEnd type="none" w="med" len="med"/>
                    </a:lnT>
                    <a:solidFill>
                      <a:schemeClr val="accent4"/>
                    </a:solidFill>
                  </a:tcPr>
                </a:tc>
                <a:tc>
                  <a:txBody>
                    <a:bodyPr/>
                    <a:lstStyle/>
                    <a:p>
                      <a:pPr algn="ctr"/>
                      <a:r>
                        <a:rPr lang="en-US" sz="1600" dirty="0"/>
                        <a:t>Perceived Change</a:t>
                      </a:r>
                    </a:p>
                  </a:txBody>
                  <a:tcPr anchor="ctr">
                    <a:lnT w="12700" cap="flat" cmpd="sng" algn="ctr">
                      <a:solidFill>
                        <a:schemeClr val="tx2"/>
                      </a:solidFill>
                      <a:prstDash val="solid"/>
                      <a:round/>
                      <a:headEnd type="none" w="med" len="med"/>
                      <a:tailEnd type="none" w="med" len="med"/>
                    </a:lnT>
                    <a:solidFill>
                      <a:schemeClr val="accent4"/>
                    </a:solidFill>
                  </a:tcPr>
                </a:tc>
                <a:tc>
                  <a:txBody>
                    <a:bodyPr/>
                    <a:lstStyle/>
                    <a:p>
                      <a:pPr algn="ctr"/>
                      <a:r>
                        <a:rPr lang="en-US" sz="1600" dirty="0"/>
                        <a:t>Behavior Adoption</a:t>
                      </a:r>
                    </a:p>
                  </a:txBody>
                  <a:tcPr anchor="ctr">
                    <a:lnT w="12700" cap="flat" cmpd="sng" algn="ctr">
                      <a:solidFill>
                        <a:schemeClr val="tx2"/>
                      </a:solidFill>
                      <a:prstDash val="solid"/>
                      <a:round/>
                      <a:headEnd type="none" w="med" len="med"/>
                      <a:tailEnd type="none" w="med" len="med"/>
                    </a:lnT>
                    <a:solidFill>
                      <a:schemeClr val="accent4"/>
                    </a:solidFill>
                  </a:tcPr>
                </a:tc>
                <a:tc>
                  <a:txBody>
                    <a:bodyPr/>
                    <a:lstStyle/>
                    <a:p>
                      <a:pPr algn="ctr"/>
                      <a:r>
                        <a:rPr lang="en-US" sz="1600" dirty="0"/>
                        <a:t>Descriptor</a:t>
                      </a:r>
                    </a:p>
                  </a:txBody>
                  <a:tcPr anchor="ctr">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solidFill>
                      <a:schemeClr val="accent4"/>
                    </a:solidFill>
                  </a:tcPr>
                </a:tc>
                <a:extLst>
                  <a:ext uri="{0D108BD9-81ED-4DB2-BD59-A6C34878D82A}">
                    <a16:rowId xmlns:a16="http://schemas.microsoft.com/office/drawing/2014/main" val="806770535"/>
                  </a:ext>
                </a:extLst>
              </a:tr>
              <a:tr h="370840">
                <a:tc>
                  <a:txBody>
                    <a:bodyPr/>
                    <a:lstStyle/>
                    <a:p>
                      <a:pPr algn="l"/>
                      <a:r>
                        <a:rPr lang="en-US" sz="1400" b="0" dirty="0"/>
                        <a:t>The Full Gauntlet</a:t>
                      </a:r>
                    </a:p>
                  </a:txBody>
                  <a:tcPr anchor="ctr">
                    <a:lnL w="12700" cap="flat" cmpd="sng" algn="ctr">
                      <a:solidFill>
                        <a:schemeClr val="tx2"/>
                      </a:solidFill>
                      <a:prstDash val="solid"/>
                      <a:round/>
                      <a:headEnd type="none" w="med" len="med"/>
                      <a:tailEnd type="none" w="med" len="med"/>
                    </a:lnL>
                    <a:lnB w="19050" cap="flat" cmpd="sng" algn="ctr">
                      <a:solidFill>
                        <a:schemeClr val="tx1"/>
                      </a:solidFill>
                      <a:prstDash val="solid"/>
                      <a:round/>
                      <a:headEnd type="none" w="med" len="med"/>
                      <a:tailEnd type="none" w="med" len="med"/>
                    </a:lnB>
                    <a:solidFill>
                      <a:schemeClr val="bg1"/>
                    </a:solidFill>
                  </a:tcPr>
                </a:tc>
                <a:tc>
                  <a:txBody>
                    <a:bodyPr/>
                    <a:lstStyle/>
                    <a:p>
                      <a:pPr algn="ctr"/>
                      <a:r>
                        <a:rPr lang="en-US" sz="1400" b="1" dirty="0">
                          <a:solidFill>
                            <a:schemeClr val="bg1"/>
                          </a:solidFill>
                        </a:rPr>
                        <a:t>HIGH</a:t>
                      </a:r>
                    </a:p>
                  </a:txBody>
                  <a:tcPr anchor="ctr">
                    <a:lnB w="19050" cap="flat" cmpd="sng" algn="ctr">
                      <a:solidFill>
                        <a:schemeClr val="tx1"/>
                      </a:solidFill>
                      <a:prstDash val="solid"/>
                      <a:round/>
                      <a:headEnd type="none" w="med" len="med"/>
                      <a:tailEnd type="none" w="med" len="med"/>
                    </a:lnB>
                    <a:solidFill>
                      <a:srgbClr val="FF0000"/>
                    </a:solidFill>
                  </a:tcPr>
                </a:tc>
                <a:tc>
                  <a:txBody>
                    <a:bodyPr/>
                    <a:lstStyle/>
                    <a:p>
                      <a:pPr algn="ctr"/>
                      <a:r>
                        <a:rPr lang="en-US" sz="1400" b="1" dirty="0">
                          <a:solidFill>
                            <a:schemeClr val="bg1"/>
                          </a:solidFill>
                        </a:rPr>
                        <a:t>HIGH</a:t>
                      </a:r>
                    </a:p>
                  </a:txBody>
                  <a:tcPr anchor="ctr">
                    <a:lnB w="19050" cap="flat" cmpd="sng" algn="ctr">
                      <a:solidFill>
                        <a:schemeClr val="tx1"/>
                      </a:solidFill>
                      <a:prstDash val="solid"/>
                      <a:round/>
                      <a:headEnd type="none" w="med" len="med"/>
                      <a:tailEnd type="none" w="med" len="med"/>
                    </a:lnB>
                    <a:solidFill>
                      <a:srgbClr val="FF0000"/>
                    </a:solidFill>
                  </a:tcPr>
                </a:tc>
                <a:tc>
                  <a:txBody>
                    <a:bodyPr/>
                    <a:lstStyle/>
                    <a:p>
                      <a:pPr algn="ctr"/>
                      <a:r>
                        <a:rPr lang="en-US" sz="1400" b="1" dirty="0">
                          <a:solidFill>
                            <a:schemeClr val="bg1"/>
                          </a:solidFill>
                        </a:rPr>
                        <a:t>HIGH</a:t>
                      </a:r>
                    </a:p>
                  </a:txBody>
                  <a:tcPr anchor="ctr">
                    <a:lnB w="19050" cap="flat" cmpd="sng" algn="ctr">
                      <a:solidFill>
                        <a:schemeClr val="tx1"/>
                      </a:solidFill>
                      <a:prstDash val="solid"/>
                      <a:round/>
                      <a:headEnd type="none" w="med" len="med"/>
                      <a:tailEnd type="none" w="med" len="med"/>
                    </a:lnB>
                    <a:solidFill>
                      <a:srgbClr val="FF0000"/>
                    </a:solidFill>
                  </a:tcPr>
                </a:tc>
                <a:tc>
                  <a:txBody>
                    <a:bodyPr/>
                    <a:lstStyle/>
                    <a:p>
                      <a:pPr algn="ctr"/>
                      <a:r>
                        <a:rPr lang="en-US" sz="1400" b="1" dirty="0">
                          <a:solidFill>
                            <a:schemeClr val="bg1"/>
                          </a:solidFill>
                        </a:rPr>
                        <a:t>HIGH</a:t>
                      </a:r>
                    </a:p>
                  </a:txBody>
                  <a:tcPr anchor="ctr">
                    <a:lnB w="19050" cap="flat" cmpd="sng" algn="ctr">
                      <a:solidFill>
                        <a:schemeClr val="tx1"/>
                      </a:solidFill>
                      <a:prstDash val="solid"/>
                      <a:round/>
                      <a:headEnd type="none" w="med" len="med"/>
                      <a:tailEnd type="none" w="med" len="med"/>
                    </a:lnB>
                    <a:solidFill>
                      <a:srgbClr val="FF0000"/>
                    </a:solidFill>
                  </a:tcPr>
                </a:tc>
                <a:tc>
                  <a:txBody>
                    <a:bodyPr/>
                    <a:lstStyle/>
                    <a:p>
                      <a:pPr algn="l"/>
                      <a:r>
                        <a:rPr lang="en-US" sz="1200" dirty="0"/>
                        <a:t>A major shift that touches multiple parts of the business. It will take significant coordination, clear sponsorship, and strong follow-through to land successfully.</a:t>
                      </a:r>
                    </a:p>
                  </a:txBody>
                  <a:tcPr>
                    <a:lnR w="12700" cap="flat" cmpd="sng" algn="ctr">
                      <a:solidFill>
                        <a:schemeClr val="tx2"/>
                      </a:solidFill>
                      <a:prstDash val="solid"/>
                      <a:round/>
                      <a:headEnd type="none" w="med" len="med"/>
                      <a:tailEnd type="none" w="med" len="med"/>
                    </a:lnR>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86772009"/>
                  </a:ext>
                </a:extLst>
              </a:tr>
              <a:tr h="370840">
                <a:tc>
                  <a:txBody>
                    <a:bodyPr/>
                    <a:lstStyle/>
                    <a:p>
                      <a:pPr algn="l"/>
                      <a:r>
                        <a:rPr lang="en-US" sz="1400" b="0" dirty="0"/>
                        <a:t>The Sleeping Giant</a:t>
                      </a:r>
                    </a:p>
                  </a:txBody>
                  <a:tcPr anchor="ctr">
                    <a:lnL w="12700" cap="flat" cmpd="sng" algn="ctr">
                      <a:solidFill>
                        <a:schemeClr val="tx2"/>
                      </a:solidFill>
                      <a:prstDash val="solid"/>
                      <a:round/>
                      <a:headEnd type="none" w="med" len="med"/>
                      <a:tailEnd type="none" w="med" len="med"/>
                    </a:lnL>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r>
                        <a:rPr lang="en-US" sz="1400" b="1" dirty="0">
                          <a:solidFill>
                            <a:schemeClr val="bg1"/>
                          </a:solidFill>
                        </a:rPr>
                        <a:t>LOW</a:t>
                      </a:r>
                    </a:p>
                  </a:txBody>
                  <a:tcPr anchor="ct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solidFill>
                  </a:tcPr>
                </a:tc>
                <a:tc>
                  <a:txBody>
                    <a:bodyPr/>
                    <a:lstStyle/>
                    <a:p>
                      <a:pPr algn="ctr"/>
                      <a:r>
                        <a:rPr lang="en-US" sz="1400" b="1" dirty="0">
                          <a:solidFill>
                            <a:schemeClr val="bg1"/>
                          </a:solidFill>
                        </a:rPr>
                        <a:t>HIGH</a:t>
                      </a:r>
                    </a:p>
                  </a:txBody>
                  <a:tcPr anchor="ct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FF0000"/>
                    </a:solidFill>
                  </a:tcPr>
                </a:tc>
                <a:tc>
                  <a:txBody>
                    <a:bodyPr/>
                    <a:lstStyle/>
                    <a:p>
                      <a:pPr algn="ctr"/>
                      <a:endParaRPr lang="en-US" sz="1400" b="1" dirty="0">
                        <a:solidFill>
                          <a:schemeClr val="bg1"/>
                        </a:solidFill>
                      </a:endParaRPr>
                    </a:p>
                  </a:txBody>
                  <a:tcPr anchor="ct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r>
                        <a:rPr lang="en-US" sz="1400" b="1" dirty="0">
                          <a:solidFill>
                            <a:schemeClr val="bg1"/>
                          </a:solidFill>
                        </a:rPr>
                        <a:t>HIGH</a:t>
                      </a:r>
                    </a:p>
                  </a:txBody>
                  <a:tcPr anchor="ct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FF0000"/>
                    </a:solidFill>
                  </a:tcPr>
                </a:tc>
                <a:tc>
                  <a:txBody>
                    <a:bodyPr/>
                    <a:lstStyle/>
                    <a:p>
                      <a:pPr algn="l"/>
                      <a:r>
                        <a:rPr lang="en-US" sz="1200" dirty="0"/>
                        <a:t>Seems simple on paper but requires a real shift in how people think and behave. Without reinforcement, it’s likely to stall despite its potential.</a:t>
                      </a:r>
                    </a:p>
                  </a:txBody>
                  <a:tcPr>
                    <a:lnR w="12700" cap="flat" cmpd="sng" algn="ctr">
                      <a:solidFill>
                        <a:schemeClr val="tx2"/>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97626457"/>
                  </a:ext>
                </a:extLst>
              </a:tr>
              <a:tr h="370840">
                <a:tc>
                  <a:txBody>
                    <a:bodyPr/>
                    <a:lstStyle/>
                    <a:p>
                      <a:pPr algn="l"/>
                      <a:r>
                        <a:rPr lang="en-US" sz="1400" b="0" dirty="0"/>
                        <a:t>Perception Problem</a:t>
                      </a:r>
                    </a:p>
                  </a:txBody>
                  <a:tcPr anchor="ctr">
                    <a:lnL w="12700" cap="flat" cmpd="sng" algn="ctr">
                      <a:solidFill>
                        <a:schemeClr val="tx2"/>
                      </a:solidFill>
                      <a:prstDash val="solid"/>
                      <a:round/>
                      <a:headEnd type="none" w="med" len="med"/>
                      <a:tailEnd type="none" w="med" len="med"/>
                    </a:lnL>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endParaRPr lang="en-US" sz="1400" b="1" dirty="0">
                        <a:solidFill>
                          <a:schemeClr val="bg1"/>
                        </a:solidFill>
                      </a:endParaRPr>
                    </a:p>
                  </a:txBody>
                  <a:tcPr anchor="ct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r>
                        <a:rPr lang="en-US" sz="1400" b="1" dirty="0">
                          <a:solidFill>
                            <a:schemeClr val="tx1"/>
                          </a:solidFill>
                        </a:rPr>
                        <a:t>MEDIUM</a:t>
                      </a:r>
                    </a:p>
                  </a:txBody>
                  <a:tcPr anchor="ct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FFFF00"/>
                    </a:solidFill>
                  </a:tcPr>
                </a:tc>
                <a:tc>
                  <a:txBody>
                    <a:bodyPr/>
                    <a:lstStyle/>
                    <a:p>
                      <a:pPr algn="ctr"/>
                      <a:r>
                        <a:rPr lang="en-US" sz="1400" b="1" dirty="0">
                          <a:solidFill>
                            <a:schemeClr val="bg1"/>
                          </a:solidFill>
                        </a:rPr>
                        <a:t>HIGH</a:t>
                      </a:r>
                    </a:p>
                  </a:txBody>
                  <a:tcPr anchor="ct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FF0000"/>
                    </a:solidFill>
                  </a:tcPr>
                </a:tc>
                <a:tc>
                  <a:txBody>
                    <a:bodyPr/>
                    <a:lstStyle/>
                    <a:p>
                      <a:pPr algn="ctr"/>
                      <a:r>
                        <a:rPr lang="en-US" sz="1400" b="1" dirty="0">
                          <a:solidFill>
                            <a:schemeClr val="tx1"/>
                          </a:solidFill>
                        </a:rPr>
                        <a:t>MEDIUM</a:t>
                      </a:r>
                    </a:p>
                  </a:txBody>
                  <a:tcPr anchor="ct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FFFF00"/>
                    </a:solidFill>
                  </a:tcPr>
                </a:tc>
                <a:tc>
                  <a:txBody>
                    <a:bodyPr/>
                    <a:lstStyle/>
                    <a:p>
                      <a:pPr algn="l"/>
                      <a:r>
                        <a:rPr lang="en-US" sz="1200" dirty="0"/>
                        <a:t>The change feels big to those affected, even if the operational change is relatively minor. If we don’t manage the narrative, it risks unnecessary pushback.</a:t>
                      </a:r>
                    </a:p>
                  </a:txBody>
                  <a:tcPr>
                    <a:lnR w="12700" cap="flat" cmpd="sng" algn="ctr">
                      <a:solidFill>
                        <a:schemeClr val="tx2"/>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71345097"/>
                  </a:ext>
                </a:extLst>
              </a:tr>
              <a:tr h="370840">
                <a:tc>
                  <a:txBody>
                    <a:bodyPr/>
                    <a:lstStyle/>
                    <a:p>
                      <a:pPr algn="l"/>
                      <a:r>
                        <a:rPr lang="en-US" sz="1400" b="0" dirty="0"/>
                        <a:t>Undercover Lift</a:t>
                      </a:r>
                    </a:p>
                  </a:txBody>
                  <a:tcPr anchor="ctr">
                    <a:lnL w="12700" cap="flat" cmpd="sng" algn="ctr">
                      <a:solidFill>
                        <a:schemeClr val="tx2"/>
                      </a:solidFill>
                      <a:prstDash val="solid"/>
                      <a:round/>
                      <a:headEnd type="none" w="med" len="med"/>
                      <a:tailEnd type="none" w="med" len="med"/>
                    </a:lnL>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r>
                        <a:rPr lang="en-US" sz="1400" b="1" dirty="0">
                          <a:solidFill>
                            <a:schemeClr val="bg1"/>
                          </a:solidFill>
                        </a:rPr>
                        <a:t>HIGH</a:t>
                      </a:r>
                    </a:p>
                  </a:txBody>
                  <a:tcPr anchor="ct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FF0000"/>
                    </a:solidFill>
                  </a:tcPr>
                </a:tc>
                <a:tc>
                  <a:txBody>
                    <a:bodyPr/>
                    <a:lstStyle/>
                    <a:p>
                      <a:pPr algn="ctr"/>
                      <a:endParaRPr lang="en-US" sz="1400" b="1" dirty="0">
                        <a:solidFill>
                          <a:schemeClr val="bg1"/>
                        </a:solidFill>
                      </a:endParaRPr>
                    </a:p>
                  </a:txBody>
                  <a:tcPr anchor="ct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r>
                        <a:rPr lang="en-US" sz="1400" b="1" dirty="0">
                          <a:solidFill>
                            <a:schemeClr val="bg1"/>
                          </a:solidFill>
                        </a:rPr>
                        <a:t>LOW</a:t>
                      </a:r>
                    </a:p>
                  </a:txBody>
                  <a:tcPr anchor="ct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solidFill>
                  </a:tcPr>
                </a:tc>
                <a:tc>
                  <a:txBody>
                    <a:bodyPr/>
                    <a:lstStyle/>
                    <a:p>
                      <a:pPr algn="ctr"/>
                      <a:endParaRPr lang="en-US" sz="1400" b="1" dirty="0">
                        <a:solidFill>
                          <a:schemeClr val="bg1"/>
                        </a:solidFill>
                      </a:endParaRPr>
                    </a:p>
                  </a:txBody>
                  <a:tcPr anchor="ct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A lot of heavy lifting is happening behind the scenes, but it doesn’t look like a big change. Teams may struggle with capacity or burnout if it’s not surfaced and supported.</a:t>
                      </a:r>
                    </a:p>
                  </a:txBody>
                  <a:tcPr>
                    <a:lnR w="12700" cap="flat" cmpd="sng" algn="ctr">
                      <a:solidFill>
                        <a:schemeClr val="tx2"/>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16405936"/>
                  </a:ext>
                </a:extLst>
              </a:tr>
              <a:tr h="370840">
                <a:tc>
                  <a:txBody>
                    <a:bodyPr/>
                    <a:lstStyle/>
                    <a:p>
                      <a:pPr algn="l"/>
                      <a:r>
                        <a:rPr lang="en-US" sz="1400" b="0" dirty="0"/>
                        <a:t>Hidden Win</a:t>
                      </a:r>
                    </a:p>
                  </a:txBody>
                  <a:tcPr anchor="ctr">
                    <a:lnL w="12700" cap="flat" cmpd="sng" algn="ctr">
                      <a:solidFill>
                        <a:schemeClr val="tx2"/>
                      </a:solidFill>
                      <a:prstDash val="solid"/>
                      <a:round/>
                      <a:headEnd type="none" w="med" len="med"/>
                      <a:tailEnd type="none" w="med" len="med"/>
                    </a:lnL>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endParaRPr lang="en-US" sz="1400" b="1" dirty="0">
                        <a:solidFill>
                          <a:schemeClr val="bg1"/>
                        </a:solidFill>
                      </a:endParaRPr>
                    </a:p>
                  </a:txBody>
                  <a:tcPr anchor="ct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r>
                        <a:rPr lang="en-US" sz="1400" b="1" dirty="0">
                          <a:solidFill>
                            <a:schemeClr val="bg1"/>
                          </a:solidFill>
                        </a:rPr>
                        <a:t>HIGH</a:t>
                      </a:r>
                    </a:p>
                  </a:txBody>
                  <a:tcPr anchor="ct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FF0000"/>
                    </a:solidFill>
                  </a:tcPr>
                </a:tc>
                <a:tc>
                  <a:txBody>
                    <a:bodyPr/>
                    <a:lstStyle/>
                    <a:p>
                      <a:pPr algn="ctr"/>
                      <a:r>
                        <a:rPr lang="en-US" sz="1400" b="1" dirty="0">
                          <a:solidFill>
                            <a:schemeClr val="bg1"/>
                          </a:solidFill>
                        </a:rPr>
                        <a:t>LOW</a:t>
                      </a:r>
                    </a:p>
                  </a:txBody>
                  <a:tcPr anchor="ct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solidFill>
                  </a:tcPr>
                </a:tc>
                <a:tc>
                  <a:txBody>
                    <a:bodyPr/>
                    <a:lstStyle/>
                    <a:p>
                      <a:pPr algn="ctr"/>
                      <a:endParaRPr lang="en-US" sz="1400" b="1" dirty="0">
                        <a:solidFill>
                          <a:schemeClr val="bg1"/>
                        </a:solidFill>
                      </a:endParaRPr>
                    </a:p>
                  </a:txBody>
                  <a:tcPr anchor="ct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A strong business improvement with low disruption. It’s a success story waiting to happen — but only if we give it visibility and momentum.</a:t>
                      </a:r>
                    </a:p>
                  </a:txBody>
                  <a:tcPr>
                    <a:lnR w="12700" cap="flat" cmpd="sng" algn="ctr">
                      <a:solidFill>
                        <a:schemeClr val="tx2"/>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50898529"/>
                  </a:ext>
                </a:extLst>
              </a:tr>
              <a:tr h="370840">
                <a:tc>
                  <a:txBody>
                    <a:bodyPr/>
                    <a:lstStyle/>
                    <a:p>
                      <a:pPr algn="l"/>
                      <a:r>
                        <a:rPr lang="en-US" sz="1400" b="0" dirty="0"/>
                        <a:t>Culture Catch</a:t>
                      </a:r>
                    </a:p>
                  </a:txBody>
                  <a:tcPr anchor="ctr">
                    <a:lnL w="12700" cap="flat" cmpd="sng" algn="ctr">
                      <a:solidFill>
                        <a:schemeClr val="tx2"/>
                      </a:solidFill>
                      <a:prstDash val="solid"/>
                      <a:round/>
                      <a:headEnd type="none" w="med" len="med"/>
                      <a:tailEnd type="none" w="med" len="med"/>
                    </a:lnL>
                    <a:lnT w="19050" cap="flat" cmpd="sng" algn="ctr">
                      <a:solidFill>
                        <a:schemeClr val="tx1"/>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endParaRPr lang="en-US" sz="1400" b="1" dirty="0">
                        <a:solidFill>
                          <a:schemeClr val="bg1"/>
                        </a:solidFill>
                      </a:endParaRPr>
                    </a:p>
                  </a:txBody>
                  <a:tcPr anchor="ctr">
                    <a:lnT w="19050" cap="flat" cmpd="sng" algn="ctr">
                      <a:solidFill>
                        <a:schemeClr val="tx1"/>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endParaRPr lang="en-US" sz="1400" b="1" dirty="0">
                        <a:solidFill>
                          <a:schemeClr val="bg1"/>
                        </a:solidFill>
                      </a:endParaRPr>
                    </a:p>
                  </a:txBody>
                  <a:tcPr anchor="ctr">
                    <a:lnT w="19050" cap="flat" cmpd="sng" algn="ctr">
                      <a:solidFill>
                        <a:schemeClr val="tx1"/>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US" sz="1400" b="1" dirty="0">
                          <a:solidFill>
                            <a:schemeClr val="bg1"/>
                          </a:solidFill>
                        </a:rPr>
                        <a:t>LOW</a:t>
                      </a:r>
                    </a:p>
                  </a:txBody>
                  <a:tcPr anchor="ctr">
                    <a:lnT w="19050" cap="flat" cmpd="sng" algn="ctr">
                      <a:solidFill>
                        <a:schemeClr val="tx1"/>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5"/>
                    </a:solidFill>
                  </a:tcPr>
                </a:tc>
                <a:tc>
                  <a:txBody>
                    <a:bodyPr/>
                    <a:lstStyle/>
                    <a:p>
                      <a:pPr algn="ctr"/>
                      <a:r>
                        <a:rPr lang="en-US" sz="1400" b="1" dirty="0">
                          <a:solidFill>
                            <a:schemeClr val="bg1"/>
                          </a:solidFill>
                        </a:rPr>
                        <a:t>HIGH</a:t>
                      </a:r>
                    </a:p>
                  </a:txBody>
                  <a:tcPr anchor="ctr">
                    <a:lnT w="19050" cap="flat" cmpd="sng" algn="ctr">
                      <a:solidFill>
                        <a:schemeClr val="tx1"/>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0000"/>
                    </a:solidFill>
                  </a:tcPr>
                </a:tc>
                <a:tc>
                  <a:txBody>
                    <a:bodyPr/>
                    <a:lstStyle/>
                    <a:p>
                      <a:pPr algn="l"/>
                      <a:r>
                        <a:rPr lang="en-US" sz="1200" dirty="0"/>
                        <a:t>Not much looks different on the surface, but success depends on people showing up differently. If we don’t reinforce new behaviors, the change won’t stick.</a:t>
                      </a:r>
                    </a:p>
                  </a:txBody>
                  <a:tcPr>
                    <a:lnR w="12700" cap="flat" cmpd="sng" algn="ctr">
                      <a:solidFill>
                        <a:schemeClr val="tx2"/>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954889344"/>
                  </a:ext>
                </a:extLst>
              </a:tr>
            </a:tbl>
          </a:graphicData>
        </a:graphic>
      </p:graphicFrame>
    </p:spTree>
    <p:extLst>
      <p:ext uri="{BB962C8B-B14F-4D97-AF65-F5344CB8AC3E}">
        <p14:creationId xmlns:p14="http://schemas.microsoft.com/office/powerpoint/2010/main" val="2689799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F18830-6CA2-8833-244B-4793C7A99512}"/>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53EF85BF-A582-4607-7FD6-3692E77C67D9}"/>
              </a:ext>
            </a:extLst>
          </p:cNvPr>
          <p:cNvSpPr>
            <a:spLocks noGrp="1"/>
          </p:cNvSpPr>
          <p:nvPr>
            <p:ph type="ftr" sz="quarter" idx="11"/>
          </p:nvPr>
        </p:nvSpPr>
        <p:spPr>
          <a:xfrm>
            <a:off x="146996" y="6404727"/>
            <a:ext cx="11361907" cy="365125"/>
          </a:xfrm>
          <a:prstGeom prst="rect">
            <a:avLst/>
          </a:prstGeom>
        </p:spPr>
        <p:txBody>
          <a:bodyPr vert="horz" lIns="91440" tIns="45720" rIns="91440" bIns="45720" rtlCol="0" anchor="ctr"/>
          <a:lstStyle>
            <a:defPPr>
              <a:defRPr lang="en-US"/>
            </a:defPPr>
            <a:lvl1pPr marL="0" algn="just" defTabSz="914400" rtl="0" eaLnBrk="1" latinLnBrk="0" hangingPunct="1">
              <a:defRPr sz="932" b="0" i="0" kern="1200">
                <a:solidFill>
                  <a:schemeClr val="tx1"/>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609036" rtl="0" eaLnBrk="1" fontAlgn="auto" latinLnBrk="0" hangingPunct="1">
              <a:lnSpc>
                <a:spcPct val="100000"/>
              </a:lnSpc>
              <a:spcBef>
                <a:spcPts val="0"/>
              </a:spcBef>
              <a:spcAft>
                <a:spcPts val="0"/>
              </a:spcAft>
              <a:buClrTx/>
              <a:buSzTx/>
              <a:buFontTx/>
              <a:buNone/>
              <a:tabLst/>
              <a:defRPr/>
            </a:pPr>
            <a:r>
              <a:rPr kumimoji="0" lang="en-US" sz="932" b="0" i="0" u="none" strike="noStrike" kern="1200" cap="none" spc="0" normalizeH="0" baseline="0" noProof="0">
                <a:ln>
                  <a:noFill/>
                </a:ln>
                <a:solidFill>
                  <a:srgbClr val="06091A"/>
                </a:solidFill>
                <a:effectLst/>
                <a:uLnTx/>
                <a:uFillTx/>
                <a:latin typeface="Arial" panose="020B0604020202020204" pitchFamily="34" charset="0"/>
                <a:ea typeface="+mn-ea"/>
                <a:cs typeface="+mn-cs"/>
              </a:rPr>
              <a:t>©️ AlignOrg Solutions, 2024. Confidential.                                                                                                                                                                                                                           Differentiation By Design ®️</a:t>
            </a:r>
            <a:endParaRPr kumimoji="0" lang="en-US" sz="932" b="0" i="0" u="none" strike="noStrike" kern="1200" cap="none" spc="0" normalizeH="0" baseline="0" noProof="0">
              <a:ln>
                <a:noFill/>
              </a:ln>
              <a:solidFill>
                <a:srgbClr val="1B2226"/>
              </a:solidFill>
              <a:effectLst/>
              <a:uLnTx/>
              <a:uFillTx/>
              <a:latin typeface="Arial" panose="020B0604020202020204" pitchFamily="34" charset="0"/>
              <a:ea typeface="+mn-ea"/>
              <a:cs typeface="+mn-cs"/>
            </a:endParaRPr>
          </a:p>
        </p:txBody>
      </p:sp>
      <p:sp>
        <p:nvSpPr>
          <p:cNvPr id="3" name="Slide Number Placeholder 2">
            <a:extLst>
              <a:ext uri="{FF2B5EF4-FFF2-40B4-BE49-F238E27FC236}">
                <a16:creationId xmlns:a16="http://schemas.microsoft.com/office/drawing/2014/main" id="{331682C5-1CF1-595C-AFBE-053C043A0CC2}"/>
              </a:ext>
            </a:extLst>
          </p:cNvPr>
          <p:cNvSpPr>
            <a:spLocks noGrp="1"/>
          </p:cNvSpPr>
          <p:nvPr>
            <p:ph type="sldNum" sz="quarter" idx="12"/>
          </p:nvPr>
        </p:nvSpPr>
        <p:spPr>
          <a:xfrm>
            <a:off x="11407301" y="6408184"/>
            <a:ext cx="606468" cy="365125"/>
          </a:xfrm>
          <a:prstGeom prst="rect">
            <a:avLst/>
          </a:prstGeom>
        </p:spPr>
        <p:txBody>
          <a:bodyPr vert="horz" lIns="91440" tIns="45720" rIns="91440" bIns="45720" rtlCol="0" anchor="ctr"/>
          <a:lstStyle>
            <a:defPPr>
              <a:defRPr lang="en-US"/>
            </a:defPPr>
            <a:lvl1pPr marL="0" algn="r" defTabSz="914400" rtl="0" eaLnBrk="1" latinLnBrk="0" hangingPunct="1">
              <a:defRPr sz="932" b="0" i="0" kern="1200">
                <a:solidFill>
                  <a:schemeClr val="tx1"/>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09036" rtl="0" eaLnBrk="1" fontAlgn="auto" latinLnBrk="0" hangingPunct="1">
              <a:lnSpc>
                <a:spcPct val="100000"/>
              </a:lnSpc>
              <a:spcBef>
                <a:spcPts val="0"/>
              </a:spcBef>
              <a:spcAft>
                <a:spcPts val="0"/>
              </a:spcAft>
              <a:buClrTx/>
              <a:buSzTx/>
              <a:buFontTx/>
              <a:buNone/>
              <a:tabLst/>
              <a:defRPr/>
            </a:pPr>
            <a:fld id="{0686B93D-7270-FA4A-B703-6DD208D29102}" type="slidenum">
              <a:rPr kumimoji="0" lang="en-US" sz="932" b="0" i="0" u="none" strike="noStrike" kern="1200" cap="none" spc="0" normalizeH="0" baseline="0" noProof="0" smtClean="0">
                <a:ln>
                  <a:noFill/>
                </a:ln>
                <a:solidFill>
                  <a:srgbClr val="06091A"/>
                </a:solidFill>
                <a:effectLst/>
                <a:uLnTx/>
                <a:uFillTx/>
                <a:latin typeface="Arial" panose="020B0604020202020204" pitchFamily="34" charset="0"/>
                <a:ea typeface="+mn-ea"/>
                <a:cs typeface="+mn-cs"/>
              </a:rPr>
              <a:pPr marL="0" marR="0" lvl="0" indent="0" algn="r" defTabSz="609036" rtl="0" eaLnBrk="1" fontAlgn="auto" latinLnBrk="0" hangingPunct="1">
                <a:lnSpc>
                  <a:spcPct val="100000"/>
                </a:lnSpc>
                <a:spcBef>
                  <a:spcPts val="0"/>
                </a:spcBef>
                <a:spcAft>
                  <a:spcPts val="0"/>
                </a:spcAft>
                <a:buClrTx/>
                <a:buSzTx/>
                <a:buFontTx/>
                <a:buNone/>
                <a:tabLst/>
                <a:defRPr/>
              </a:pPr>
              <a:t>7</a:t>
            </a:fld>
            <a:endParaRPr kumimoji="0" lang="en-US" sz="932" b="0" i="0" u="none" strike="noStrike" kern="1200" cap="none" spc="0" normalizeH="0" baseline="0" noProof="0">
              <a:ln>
                <a:noFill/>
              </a:ln>
              <a:solidFill>
                <a:srgbClr val="1B2226"/>
              </a:solidFill>
              <a:effectLst/>
              <a:uLnTx/>
              <a:uFillTx/>
              <a:latin typeface="Arial" panose="020B0604020202020204" pitchFamily="34" charset="0"/>
              <a:ea typeface="+mn-ea"/>
              <a:cs typeface="+mn-cs"/>
            </a:endParaRPr>
          </a:p>
        </p:txBody>
      </p:sp>
      <p:sp>
        <p:nvSpPr>
          <p:cNvPr id="4" name="Title 3">
            <a:extLst>
              <a:ext uri="{FF2B5EF4-FFF2-40B4-BE49-F238E27FC236}">
                <a16:creationId xmlns:a16="http://schemas.microsoft.com/office/drawing/2014/main" id="{6B304E7C-E019-7BAA-97C0-30A018B841ED}"/>
              </a:ext>
            </a:extLst>
          </p:cNvPr>
          <p:cNvSpPr>
            <a:spLocks noGrp="1"/>
          </p:cNvSpPr>
          <p:nvPr>
            <p:ph type="title"/>
          </p:nvPr>
        </p:nvSpPr>
        <p:spPr>
          <a:xfrm>
            <a:off x="731352" y="258534"/>
            <a:ext cx="6351461" cy="355271"/>
          </a:xfrm>
        </p:spPr>
        <p:txBody>
          <a:bodyPr>
            <a:noAutofit/>
          </a:bodyPr>
          <a:lstStyle/>
          <a:p>
            <a:r>
              <a:rPr lang="en-US" dirty="0"/>
              <a:t>EXAMPLE: Design Choice Analysis</a:t>
            </a:r>
          </a:p>
        </p:txBody>
      </p:sp>
      <p:graphicFrame>
        <p:nvGraphicFramePr>
          <p:cNvPr id="12" name="Table 11">
            <a:extLst>
              <a:ext uri="{FF2B5EF4-FFF2-40B4-BE49-F238E27FC236}">
                <a16:creationId xmlns:a16="http://schemas.microsoft.com/office/drawing/2014/main" id="{426D01CA-00C0-4EC1-0E9E-7F5CF4E2B12C}"/>
              </a:ext>
            </a:extLst>
          </p:cNvPr>
          <p:cNvGraphicFramePr>
            <a:graphicFrameLocks noGrp="1"/>
          </p:cNvGraphicFramePr>
          <p:nvPr>
            <p:extLst>
              <p:ext uri="{D42A27DB-BD31-4B8C-83A1-F6EECF244321}">
                <p14:modId xmlns:p14="http://schemas.microsoft.com/office/powerpoint/2010/main" val="187724470"/>
              </p:ext>
            </p:extLst>
          </p:nvPr>
        </p:nvGraphicFramePr>
        <p:xfrm>
          <a:off x="212028" y="1304802"/>
          <a:ext cx="11747792" cy="5047376"/>
        </p:xfrm>
        <a:graphic>
          <a:graphicData uri="http://schemas.openxmlformats.org/drawingml/2006/table">
            <a:tbl>
              <a:tblPr firstRow="1" bandRow="1">
                <a:tableStyleId>{2D5ABB26-0587-4C30-8999-92F81FD0307C}</a:tableStyleId>
              </a:tblPr>
              <a:tblGrid>
                <a:gridCol w="475376">
                  <a:extLst>
                    <a:ext uri="{9D8B030D-6E8A-4147-A177-3AD203B41FA5}">
                      <a16:colId xmlns:a16="http://schemas.microsoft.com/office/drawing/2014/main" val="3489404115"/>
                    </a:ext>
                  </a:extLst>
                </a:gridCol>
                <a:gridCol w="2743200">
                  <a:extLst>
                    <a:ext uri="{9D8B030D-6E8A-4147-A177-3AD203B41FA5}">
                      <a16:colId xmlns:a16="http://schemas.microsoft.com/office/drawing/2014/main" val="1614678674"/>
                    </a:ext>
                  </a:extLst>
                </a:gridCol>
                <a:gridCol w="237688">
                  <a:extLst>
                    <a:ext uri="{9D8B030D-6E8A-4147-A177-3AD203B41FA5}">
                      <a16:colId xmlns:a16="http://schemas.microsoft.com/office/drawing/2014/main" val="433952862"/>
                    </a:ext>
                  </a:extLst>
                </a:gridCol>
                <a:gridCol w="1782660">
                  <a:extLst>
                    <a:ext uri="{9D8B030D-6E8A-4147-A177-3AD203B41FA5}">
                      <a16:colId xmlns:a16="http://schemas.microsoft.com/office/drawing/2014/main" val="2844929327"/>
                    </a:ext>
                  </a:extLst>
                </a:gridCol>
                <a:gridCol w="247814">
                  <a:extLst>
                    <a:ext uri="{9D8B030D-6E8A-4147-A177-3AD203B41FA5}">
                      <a16:colId xmlns:a16="http://schemas.microsoft.com/office/drawing/2014/main" val="3265296545"/>
                    </a:ext>
                  </a:extLst>
                </a:gridCol>
                <a:gridCol w="249572">
                  <a:extLst>
                    <a:ext uri="{9D8B030D-6E8A-4147-A177-3AD203B41FA5}">
                      <a16:colId xmlns:a16="http://schemas.microsoft.com/office/drawing/2014/main" val="1601057655"/>
                    </a:ext>
                  </a:extLst>
                </a:gridCol>
                <a:gridCol w="356532">
                  <a:extLst>
                    <a:ext uri="{9D8B030D-6E8A-4147-A177-3AD203B41FA5}">
                      <a16:colId xmlns:a16="http://schemas.microsoft.com/office/drawing/2014/main" val="4258993220"/>
                    </a:ext>
                  </a:extLst>
                </a:gridCol>
                <a:gridCol w="356532">
                  <a:extLst>
                    <a:ext uri="{9D8B030D-6E8A-4147-A177-3AD203B41FA5}">
                      <a16:colId xmlns:a16="http://schemas.microsoft.com/office/drawing/2014/main" val="3977737495"/>
                    </a:ext>
                  </a:extLst>
                </a:gridCol>
                <a:gridCol w="356532">
                  <a:extLst>
                    <a:ext uri="{9D8B030D-6E8A-4147-A177-3AD203B41FA5}">
                      <a16:colId xmlns:a16="http://schemas.microsoft.com/office/drawing/2014/main" val="2419555182"/>
                    </a:ext>
                  </a:extLst>
                </a:gridCol>
                <a:gridCol w="247814">
                  <a:extLst>
                    <a:ext uri="{9D8B030D-6E8A-4147-A177-3AD203B41FA5}">
                      <a16:colId xmlns:a16="http://schemas.microsoft.com/office/drawing/2014/main" val="3015874813"/>
                    </a:ext>
                  </a:extLst>
                </a:gridCol>
                <a:gridCol w="247814">
                  <a:extLst>
                    <a:ext uri="{9D8B030D-6E8A-4147-A177-3AD203B41FA5}">
                      <a16:colId xmlns:a16="http://schemas.microsoft.com/office/drawing/2014/main" val="1121201341"/>
                    </a:ext>
                  </a:extLst>
                </a:gridCol>
                <a:gridCol w="356532">
                  <a:extLst>
                    <a:ext uri="{9D8B030D-6E8A-4147-A177-3AD203B41FA5}">
                      <a16:colId xmlns:a16="http://schemas.microsoft.com/office/drawing/2014/main" val="3111328829"/>
                    </a:ext>
                  </a:extLst>
                </a:gridCol>
                <a:gridCol w="356532">
                  <a:extLst>
                    <a:ext uri="{9D8B030D-6E8A-4147-A177-3AD203B41FA5}">
                      <a16:colId xmlns:a16="http://schemas.microsoft.com/office/drawing/2014/main" val="1807607647"/>
                    </a:ext>
                  </a:extLst>
                </a:gridCol>
                <a:gridCol w="356532">
                  <a:extLst>
                    <a:ext uri="{9D8B030D-6E8A-4147-A177-3AD203B41FA5}">
                      <a16:colId xmlns:a16="http://schemas.microsoft.com/office/drawing/2014/main" val="1119760724"/>
                    </a:ext>
                  </a:extLst>
                </a:gridCol>
                <a:gridCol w="247814">
                  <a:extLst>
                    <a:ext uri="{9D8B030D-6E8A-4147-A177-3AD203B41FA5}">
                      <a16:colId xmlns:a16="http://schemas.microsoft.com/office/drawing/2014/main" val="372206999"/>
                    </a:ext>
                  </a:extLst>
                </a:gridCol>
                <a:gridCol w="247814">
                  <a:extLst>
                    <a:ext uri="{9D8B030D-6E8A-4147-A177-3AD203B41FA5}">
                      <a16:colId xmlns:a16="http://schemas.microsoft.com/office/drawing/2014/main" val="3881507180"/>
                    </a:ext>
                  </a:extLst>
                </a:gridCol>
                <a:gridCol w="356532">
                  <a:extLst>
                    <a:ext uri="{9D8B030D-6E8A-4147-A177-3AD203B41FA5}">
                      <a16:colId xmlns:a16="http://schemas.microsoft.com/office/drawing/2014/main" val="3301932432"/>
                    </a:ext>
                  </a:extLst>
                </a:gridCol>
                <a:gridCol w="356532">
                  <a:extLst>
                    <a:ext uri="{9D8B030D-6E8A-4147-A177-3AD203B41FA5}">
                      <a16:colId xmlns:a16="http://schemas.microsoft.com/office/drawing/2014/main" val="2008108558"/>
                    </a:ext>
                  </a:extLst>
                </a:gridCol>
                <a:gridCol w="356532">
                  <a:extLst>
                    <a:ext uri="{9D8B030D-6E8A-4147-A177-3AD203B41FA5}">
                      <a16:colId xmlns:a16="http://schemas.microsoft.com/office/drawing/2014/main" val="3339033014"/>
                    </a:ext>
                  </a:extLst>
                </a:gridCol>
                <a:gridCol w="247814">
                  <a:extLst>
                    <a:ext uri="{9D8B030D-6E8A-4147-A177-3AD203B41FA5}">
                      <a16:colId xmlns:a16="http://schemas.microsoft.com/office/drawing/2014/main" val="4280685747"/>
                    </a:ext>
                  </a:extLst>
                </a:gridCol>
                <a:gridCol w="246888">
                  <a:extLst>
                    <a:ext uri="{9D8B030D-6E8A-4147-A177-3AD203B41FA5}">
                      <a16:colId xmlns:a16="http://schemas.microsoft.com/office/drawing/2014/main" val="1807886884"/>
                    </a:ext>
                  </a:extLst>
                </a:gridCol>
                <a:gridCol w="356616">
                  <a:extLst>
                    <a:ext uri="{9D8B030D-6E8A-4147-A177-3AD203B41FA5}">
                      <a16:colId xmlns:a16="http://schemas.microsoft.com/office/drawing/2014/main" val="2462078123"/>
                    </a:ext>
                  </a:extLst>
                </a:gridCol>
                <a:gridCol w="356616">
                  <a:extLst>
                    <a:ext uri="{9D8B030D-6E8A-4147-A177-3AD203B41FA5}">
                      <a16:colId xmlns:a16="http://schemas.microsoft.com/office/drawing/2014/main" val="1207909753"/>
                    </a:ext>
                  </a:extLst>
                </a:gridCol>
                <a:gridCol w="356616">
                  <a:extLst>
                    <a:ext uri="{9D8B030D-6E8A-4147-A177-3AD203B41FA5}">
                      <a16:colId xmlns:a16="http://schemas.microsoft.com/office/drawing/2014/main" val="1580239672"/>
                    </a:ext>
                  </a:extLst>
                </a:gridCol>
                <a:gridCol w="246888">
                  <a:extLst>
                    <a:ext uri="{9D8B030D-6E8A-4147-A177-3AD203B41FA5}">
                      <a16:colId xmlns:a16="http://schemas.microsoft.com/office/drawing/2014/main" val="2242877541"/>
                    </a:ext>
                  </a:extLst>
                </a:gridCol>
              </a:tblGrid>
              <a:tr h="284217">
                <a:tc>
                  <a:txBody>
                    <a:bodyPr/>
                    <a:lstStyle/>
                    <a:p>
                      <a:pPr algn="ctr"/>
                      <a:r>
                        <a:rPr lang="en-US" sz="1600" b="1" dirty="0">
                          <a:solidFill>
                            <a:schemeClr val="bg1"/>
                          </a:solidFill>
                          <a:latin typeface="Arial" panose="020B0604020202020204" pitchFamily="34" charset="0"/>
                          <a:cs typeface="Arial" panose="020B0604020202020204" pitchFamily="34" charset="0"/>
                        </a:rPr>
                        <a:t>2</a:t>
                      </a:r>
                    </a:p>
                  </a:txBody>
                  <a:tcPr marL="60904" marR="60904" marT="60904" marB="60904"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tx1">
                        <a:lumMod val="75000"/>
                        <a:lumOff val="25000"/>
                      </a:schemeClr>
                    </a:solidFill>
                  </a:tcPr>
                </a:tc>
                <a:tc gridSpan="19">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600" b="1" dirty="0">
                          <a:solidFill>
                            <a:schemeClr val="bg1"/>
                          </a:solidFill>
                          <a:latin typeface="Arial" panose="020B0604020202020204" pitchFamily="34" charset="0"/>
                          <a:cs typeface="Arial" panose="020B0604020202020204" pitchFamily="34" charset="0"/>
                        </a:rPr>
                        <a:t>New Business Unit (NBU)</a:t>
                      </a:r>
                    </a:p>
                  </a:txBody>
                  <a:tcPr marL="60904" marR="60904" marT="60904" marB="60904"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tx1">
                        <a:lumMod val="75000"/>
                        <a:lumOff val="25000"/>
                      </a:schemeClr>
                    </a:solidFill>
                  </a:tcPr>
                </a:tc>
                <a:tc hMerge="1">
                  <a:txBody>
                    <a:bodyPr/>
                    <a:lstStyle/>
                    <a:p>
                      <a:pPr algn="ctr"/>
                      <a:endParaRPr lang="en-US" sz="800" b="1" kern="1200">
                        <a:solidFill>
                          <a:schemeClr val="bg1"/>
                        </a:solidFill>
                        <a:latin typeface="Arial" panose="020B0604020202020204" pitchFamily="34" charset="0"/>
                        <a:ea typeface="+mn-ea"/>
                        <a:cs typeface="Arial" panose="020B0604020202020204" pitchFamily="34" charset="0"/>
                      </a:endParaRPr>
                    </a:p>
                  </a:txBody>
                  <a:tcPr marL="45720" marR="4572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tx1">
                        <a:lumMod val="75000"/>
                        <a:lumOff val="25000"/>
                      </a:schemeClr>
                    </a:solidFill>
                  </a:tcPr>
                </a:tc>
                <a:tc hMerge="1">
                  <a:txBody>
                    <a:bodyPr/>
                    <a:lstStyle/>
                    <a:p>
                      <a:endParaRPr lang="en-US"/>
                    </a:p>
                  </a:txBody>
                  <a:tcPr/>
                </a:tc>
                <a:tc hMerge="1">
                  <a:txBody>
                    <a:bodyPr/>
                    <a:lstStyle/>
                    <a:p>
                      <a:endParaRPr lang="en-US"/>
                    </a:p>
                  </a:txBody>
                  <a:tcPr/>
                </a:tc>
                <a:tc hMerge="1">
                  <a:txBody>
                    <a:bodyPr/>
                    <a:lstStyle/>
                    <a:p>
                      <a:pPr algn="ctr"/>
                      <a:endParaRPr lang="en-US" sz="800" b="1" kern="1200">
                        <a:solidFill>
                          <a:schemeClr val="bg1"/>
                        </a:solidFill>
                        <a:latin typeface="Arial" panose="020B0604020202020204" pitchFamily="34" charset="0"/>
                        <a:ea typeface="+mn-ea"/>
                        <a:cs typeface="Arial" panose="020B0604020202020204" pitchFamily="34" charset="0"/>
                      </a:endParaRPr>
                    </a:p>
                  </a:txBody>
                  <a:tcPr marL="45720" marR="4572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tx1">
                        <a:lumMod val="75000"/>
                        <a:lumOff val="2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a:endParaRPr lang="en-US" sz="800" b="1" kern="1200">
                        <a:solidFill>
                          <a:schemeClr val="bg1"/>
                        </a:solidFill>
                        <a:latin typeface="Arial" panose="020B0604020202020204" pitchFamily="34" charset="0"/>
                        <a:ea typeface="+mn-ea"/>
                        <a:cs typeface="Arial" panose="020B0604020202020204" pitchFamily="34" charset="0"/>
                      </a:endParaRPr>
                    </a:p>
                  </a:txBody>
                  <a:tcPr marL="45720" marR="4572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tx1">
                        <a:lumMod val="75000"/>
                        <a:lumOff val="2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a:endParaRPr lang="en-US" sz="800" b="1" kern="1200">
                        <a:solidFill>
                          <a:schemeClr val="bg1"/>
                        </a:solidFill>
                        <a:latin typeface="Arial" panose="020B0604020202020204" pitchFamily="34" charset="0"/>
                        <a:ea typeface="+mn-ea"/>
                        <a:cs typeface="Arial" panose="020B0604020202020204" pitchFamily="34" charset="0"/>
                      </a:endParaRPr>
                    </a:p>
                  </a:txBody>
                  <a:tcPr marL="45720" marR="4572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tx1">
                        <a:lumMod val="75000"/>
                        <a:lumOff val="2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US" sz="1100" b="1" dirty="0">
                        <a:solidFill>
                          <a:schemeClr val="bg1"/>
                        </a:solidFill>
                        <a:latin typeface="Arial" panose="020B0604020202020204" pitchFamily="34" charset="0"/>
                        <a:cs typeface="Arial" panose="020B0604020202020204" pitchFamily="34" charset="0"/>
                      </a:endParaRPr>
                    </a:p>
                  </a:txBody>
                  <a:tcPr marL="60904" marR="60904" marT="60904" marB="60904"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tx1">
                        <a:lumMod val="75000"/>
                        <a:lumOff val="2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81804528"/>
                  </a:ext>
                </a:extLst>
              </a:tr>
              <a:tr h="292608">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60904" marR="60904" marT="60904" marB="60904"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lumMod val="65000"/>
                      </a:schemeClr>
                    </a:solidFill>
                  </a:tcPr>
                </a:tc>
                <a:tc>
                  <a:txBody>
                    <a:bodyPr/>
                    <a:lstStyle/>
                    <a:p>
                      <a:r>
                        <a:rPr lang="en-US" sz="1100" b="1" dirty="0">
                          <a:solidFill>
                            <a:schemeClr val="bg1"/>
                          </a:solidFill>
                          <a:latin typeface="Arial" panose="020B0604020202020204" pitchFamily="34" charset="0"/>
                          <a:cs typeface="Arial" panose="020B0604020202020204" pitchFamily="34" charset="0"/>
                        </a:rPr>
                        <a:t>Design Choice</a:t>
                      </a:r>
                    </a:p>
                  </a:txBody>
                  <a:tcPr marL="60904" marR="60904" marT="60904" marB="60904"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lumMod val="65000"/>
                      </a:schemeClr>
                    </a:solidFill>
                  </a:tcPr>
                </a:tc>
                <a:tc gridSpan="3">
                  <a:txBody>
                    <a:bodyPr/>
                    <a:lstStyle/>
                    <a:p>
                      <a:pPr algn="ctr"/>
                      <a:r>
                        <a:rPr lang="en-US" sz="1100" b="1" kern="1200" dirty="0">
                          <a:solidFill>
                            <a:schemeClr val="bg1"/>
                          </a:solidFill>
                          <a:latin typeface="Arial" panose="020B0604020202020204" pitchFamily="34" charset="0"/>
                          <a:ea typeface="+mn-ea"/>
                          <a:cs typeface="Arial" panose="020B0604020202020204" pitchFamily="34" charset="0"/>
                        </a:rPr>
                        <a:t>Choice Category</a:t>
                      </a:r>
                    </a:p>
                  </a:txBody>
                  <a:tcPr marL="60904" marR="60904" marT="60904" marB="60904"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lumMod val="65000"/>
                      </a:schemeClr>
                    </a:solidFill>
                  </a:tcPr>
                </a:tc>
                <a:tc hMerge="1">
                  <a:txBody>
                    <a:bodyPr/>
                    <a:lstStyle/>
                    <a:p>
                      <a:endParaRPr lang="en-US"/>
                    </a:p>
                  </a:txBody>
                  <a:tcPr marL="45720" marR="4572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75000"/>
                        <a:lumOff val="25000"/>
                      </a:schemeClr>
                    </a:solidFill>
                  </a:tcPr>
                </a:tc>
                <a:tc hMerge="1">
                  <a:txBody>
                    <a:bodyPr/>
                    <a:lstStyle/>
                    <a:p>
                      <a:endParaRPr lang="en-US"/>
                    </a:p>
                  </a:txBody>
                  <a:tcPr marL="45720" marR="45720" anchor="ctr">
                    <a:lnL w="12700" cap="flat" cmpd="sng" algn="ctr">
                      <a:solidFill>
                        <a:schemeClr val="tx1">
                          <a:lumMod val="50000"/>
                          <a:lumOff val="50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75000"/>
                        <a:lumOff val="25000"/>
                      </a:schemeClr>
                    </a:solidFill>
                  </a:tcPr>
                </a:tc>
                <a:tc gridSpan="5">
                  <a:txBody>
                    <a:bodyPr/>
                    <a:lstStyle/>
                    <a:p>
                      <a:pPr algn="ctr"/>
                      <a:r>
                        <a:rPr lang="en-US" sz="1100" b="1" kern="1200" dirty="0">
                          <a:solidFill>
                            <a:schemeClr val="bg1"/>
                          </a:solidFill>
                          <a:latin typeface="Arial" panose="020B0604020202020204" pitchFamily="34" charset="0"/>
                          <a:ea typeface="+mn-ea"/>
                          <a:cs typeface="Arial" panose="020B0604020202020204" pitchFamily="34" charset="0"/>
                        </a:rPr>
                        <a:t>Activation Effort</a:t>
                      </a:r>
                    </a:p>
                  </a:txBody>
                  <a:tcPr marL="60904" marR="60904" marT="60904" marB="60904"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lumMod val="65000"/>
                      </a:schemeClr>
                    </a:solidFill>
                  </a:tcPr>
                </a:tc>
                <a:tc hMerge="1">
                  <a:txBody>
                    <a:bodyPr/>
                    <a:lstStyle/>
                    <a:p>
                      <a:endParaRPr lang="en-US"/>
                    </a:p>
                  </a:txBody>
                  <a:tcPr marL="45720" marR="4572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75000"/>
                        <a:lumOff val="25000"/>
                      </a:schemeClr>
                    </a:solidFill>
                  </a:tcPr>
                </a:tc>
                <a:tc hMerge="1">
                  <a:txBody>
                    <a:bodyPr/>
                    <a:lstStyle/>
                    <a:p>
                      <a:endParaRPr lang="en-US"/>
                    </a:p>
                  </a:txBody>
                  <a:tcPr marL="45720" marR="4572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75000"/>
                        <a:lumOff val="25000"/>
                      </a:schemeClr>
                    </a:solidFill>
                  </a:tcPr>
                </a:tc>
                <a:tc hMerge="1">
                  <a:txBody>
                    <a:bodyPr/>
                    <a:lstStyle/>
                    <a:p>
                      <a:endParaRPr lang="en-US"/>
                    </a:p>
                  </a:txBody>
                  <a:tcPr marL="45720" marR="4572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75000"/>
                        <a:lumOff val="25000"/>
                      </a:schemeClr>
                    </a:solidFill>
                  </a:tcPr>
                </a:tc>
                <a:tc hMerge="1">
                  <a:txBody>
                    <a:bodyPr/>
                    <a:lstStyle/>
                    <a:p>
                      <a:endParaRPr lang="en-US"/>
                    </a:p>
                  </a:txBody>
                  <a:tcPr marL="45720" marR="4572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75000"/>
                        <a:lumOff val="25000"/>
                      </a:schemeClr>
                    </a:solidFill>
                  </a:tcPr>
                </a:tc>
                <a:tc gridSpan="5">
                  <a:txBody>
                    <a:bodyPr/>
                    <a:lstStyle/>
                    <a:p>
                      <a:pPr algn="ctr"/>
                      <a:r>
                        <a:rPr lang="en-US" sz="1100" b="1" kern="1200" dirty="0">
                          <a:solidFill>
                            <a:schemeClr val="bg1"/>
                          </a:solidFill>
                          <a:latin typeface="Arial" panose="020B0604020202020204" pitchFamily="34" charset="0"/>
                          <a:ea typeface="+mn-ea"/>
                          <a:cs typeface="Arial" panose="020B0604020202020204" pitchFamily="34" charset="0"/>
                        </a:rPr>
                        <a:t>Impact on Success</a:t>
                      </a:r>
                    </a:p>
                  </a:txBody>
                  <a:tcPr marL="60904" marR="60904" marT="60904" marB="60904"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lumMod val="65000"/>
                      </a:schemeClr>
                    </a:solidFill>
                  </a:tcPr>
                </a:tc>
                <a:tc hMerge="1">
                  <a:txBody>
                    <a:bodyPr/>
                    <a:lstStyle/>
                    <a:p>
                      <a:endParaRPr lang="en-US"/>
                    </a:p>
                  </a:txBody>
                  <a:tcPr marL="45720" marR="4572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75000"/>
                        <a:lumOff val="25000"/>
                      </a:schemeClr>
                    </a:solidFill>
                  </a:tcPr>
                </a:tc>
                <a:tc hMerge="1">
                  <a:txBody>
                    <a:bodyPr/>
                    <a:lstStyle/>
                    <a:p>
                      <a:endParaRPr lang="en-US"/>
                    </a:p>
                  </a:txBody>
                  <a:tcPr marL="45720" marR="4572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75000"/>
                        <a:lumOff val="25000"/>
                      </a:schemeClr>
                    </a:solidFill>
                  </a:tcPr>
                </a:tc>
                <a:tc hMerge="1">
                  <a:txBody>
                    <a:bodyPr/>
                    <a:lstStyle/>
                    <a:p>
                      <a:endParaRPr lang="en-US"/>
                    </a:p>
                  </a:txBody>
                  <a:tcPr marL="45720" marR="4572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75000"/>
                        <a:lumOff val="25000"/>
                      </a:schemeClr>
                    </a:solidFill>
                  </a:tcPr>
                </a:tc>
                <a:tc hMerge="1">
                  <a:txBody>
                    <a:bodyPr/>
                    <a:lstStyle/>
                    <a:p>
                      <a:endParaRPr lang="en-US"/>
                    </a:p>
                  </a:txBody>
                  <a:tcPr marL="45720" marR="4572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75000"/>
                        <a:lumOff val="25000"/>
                      </a:schemeClr>
                    </a:solidFill>
                  </a:tcPr>
                </a:tc>
                <a:tc gridSpan="5">
                  <a:txBody>
                    <a:bodyPr/>
                    <a:lstStyle/>
                    <a:p>
                      <a:pPr algn="ctr"/>
                      <a:r>
                        <a:rPr lang="en-US" sz="1100" b="1" kern="1200" dirty="0">
                          <a:solidFill>
                            <a:schemeClr val="bg1"/>
                          </a:solidFill>
                          <a:latin typeface="Arial" panose="020B0604020202020204" pitchFamily="34" charset="0"/>
                          <a:ea typeface="+mn-ea"/>
                          <a:cs typeface="Arial" panose="020B0604020202020204" pitchFamily="34" charset="0"/>
                        </a:rPr>
                        <a:t>Perceived Change </a:t>
                      </a:r>
                    </a:p>
                  </a:txBody>
                  <a:tcPr marL="60904" marR="60904" marT="60904" marB="60904"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en-US"/>
                    </a:p>
                  </a:txBody>
                  <a:tcPr marL="45720" marR="4572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75000"/>
                        <a:lumOff val="25000"/>
                      </a:schemeClr>
                    </a:solidFill>
                  </a:tcPr>
                </a:tc>
                <a:tc hMerge="1">
                  <a:txBody>
                    <a:bodyPr/>
                    <a:lstStyle/>
                    <a:p>
                      <a:endParaRPr lang="en-US"/>
                    </a:p>
                  </a:txBody>
                  <a:tcPr marL="45720" marR="4572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75000"/>
                        <a:lumOff val="25000"/>
                      </a:schemeClr>
                    </a:solidFill>
                  </a:tcPr>
                </a:tc>
                <a:tc hMerge="1">
                  <a:txBody>
                    <a:bodyPr/>
                    <a:lstStyle/>
                    <a:p>
                      <a:endParaRPr lang="en-US"/>
                    </a:p>
                  </a:txBody>
                  <a:tcPr marL="45720" marR="4572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75000"/>
                        <a:lumOff val="25000"/>
                      </a:schemeClr>
                    </a:solidFill>
                  </a:tcPr>
                </a:tc>
                <a:tc hMerge="1">
                  <a:txBody>
                    <a:bodyPr/>
                    <a:lstStyle/>
                    <a:p>
                      <a:endParaRPr lang="en-US"/>
                    </a:p>
                  </a:txBody>
                  <a:tcPr marL="45720" marR="4572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75000"/>
                        <a:lumOff val="25000"/>
                      </a:schemeClr>
                    </a:solidFill>
                  </a:tcPr>
                </a:tc>
                <a:tc gridSpan="5">
                  <a:txBody>
                    <a:bodyPr/>
                    <a:lstStyle/>
                    <a:p>
                      <a:pPr algn="ctr"/>
                      <a:r>
                        <a:rPr lang="en-US" sz="1100" b="1" kern="1200" dirty="0">
                          <a:solidFill>
                            <a:schemeClr val="bg1"/>
                          </a:solidFill>
                          <a:latin typeface="Arial" panose="020B0604020202020204" pitchFamily="34" charset="0"/>
                          <a:ea typeface="+mn-ea"/>
                          <a:cs typeface="Arial" panose="020B0604020202020204" pitchFamily="34" charset="0"/>
                        </a:rPr>
                        <a:t>Behavior Adoption</a:t>
                      </a:r>
                    </a:p>
                  </a:txBody>
                  <a:tcPr marL="60904" marR="60904" marT="60904" marB="60904"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dirty="0"/>
                    </a:p>
                  </a:txBody>
                  <a:tcPr marL="60904" marR="60904" marT="60904" marB="609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marL="45720" marR="45720" anchor="ctr"/>
                </a:tc>
                <a:tc hMerge="1">
                  <a:txBody>
                    <a:bodyPr/>
                    <a:lstStyle/>
                    <a:p>
                      <a:endParaRPr lang="en-US"/>
                    </a:p>
                  </a:txBody>
                  <a:tcPr marL="45720" marR="45720" anchor="ctr"/>
                </a:tc>
                <a:tc hMerge="1">
                  <a:txBody>
                    <a:bodyPr/>
                    <a:lstStyle/>
                    <a:p>
                      <a:endParaRPr lang="en-US"/>
                    </a:p>
                  </a:txBody>
                  <a:tcPr marL="45720" marR="45720" anchor="ctr"/>
                </a:tc>
                <a:extLst>
                  <a:ext uri="{0D108BD9-81ED-4DB2-BD59-A6C34878D82A}">
                    <a16:rowId xmlns:a16="http://schemas.microsoft.com/office/drawing/2014/main" val="667134514"/>
                  </a:ext>
                </a:extLst>
              </a:tr>
              <a:tr h="182880">
                <a:tc rowSpan="3">
                  <a:txBody>
                    <a:bodyPr/>
                    <a:lstStyle/>
                    <a:p>
                      <a:pPr algn="ctr"/>
                      <a:r>
                        <a:rPr lang="en-US" sz="1100" b="0" dirty="0">
                          <a:latin typeface="Arial" panose="020B0604020202020204" pitchFamily="34" charset="0"/>
                          <a:cs typeface="Arial" panose="020B0604020202020204" pitchFamily="34" charset="0"/>
                        </a:rPr>
                        <a:t>2.1</a:t>
                      </a:r>
                    </a:p>
                  </a:txBody>
                  <a:tcPr marL="60904" marR="60904" marT="60904" marB="60904"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rowSpan="3">
                  <a:txBody>
                    <a:bodyPr/>
                    <a:lstStyle/>
                    <a:p>
                      <a:pPr algn="l"/>
                      <a:r>
                        <a:rPr lang="en-US" sz="1100" b="1" dirty="0">
                          <a:latin typeface="Arial" panose="020B0604020202020204" pitchFamily="34" charset="0"/>
                          <a:cs typeface="Arial" panose="020B0604020202020204" pitchFamily="34" charset="0"/>
                        </a:rPr>
                        <a:t>Create new Business Unit (NBU) </a:t>
                      </a:r>
                      <a:r>
                        <a:rPr lang="en-US" sz="1100" b="0" dirty="0">
                          <a:latin typeface="Arial" panose="020B0604020202020204" pitchFamily="34" charset="0"/>
                          <a:cs typeface="Arial" panose="020B0604020202020204" pitchFamily="34" charset="0"/>
                        </a:rPr>
                        <a:t>under one leader</a:t>
                      </a:r>
                    </a:p>
                  </a:txBody>
                  <a:tcPr marL="60904" marR="60904" marT="60904" marB="60904"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836479736"/>
                  </a:ext>
                </a:extLst>
              </a:tr>
              <a:tr h="182880">
                <a:tc vMerge="1">
                  <a:txBody>
                    <a:bodyPr/>
                    <a:lstStyle/>
                    <a:p>
                      <a:endParaRPr lang="en-US"/>
                    </a:p>
                  </a:txBody>
                  <a:tcPr>
                    <a:lnT w="6350" cap="flat" cmpd="sng" algn="ctr">
                      <a:solidFill>
                        <a:schemeClr val="tx1">
                          <a:lumMod val="50000"/>
                          <a:lumOff val="50000"/>
                        </a:schemeClr>
                      </a:solidFill>
                      <a:prstDash val="solid"/>
                      <a:round/>
                      <a:headEnd type="none" w="med" len="med"/>
                      <a:tailEnd type="none" w="med" len="med"/>
                    </a:lnT>
                  </a:tcPr>
                </a:tc>
                <a:tc vMerge="1">
                  <a:txBody>
                    <a:bodyPr/>
                    <a:lstStyle/>
                    <a:p>
                      <a:endParaRPr lang="en-US"/>
                    </a:p>
                  </a:txBody>
                  <a:tcPr>
                    <a:lnT w="6350" cap="flat" cmpd="sng" algn="ctr">
                      <a:solidFill>
                        <a:schemeClr val="tx1">
                          <a:lumMod val="50000"/>
                          <a:lumOff val="50000"/>
                        </a:schemeClr>
                      </a:solidFill>
                      <a:prstDash val="solid"/>
                      <a:round/>
                      <a:headEnd type="none" w="med" len="med"/>
                      <a:tailEnd type="none" w="med" len="med"/>
                    </a:lnT>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r>
                        <a:rPr lang="en-US" sz="1100" b="1" dirty="0">
                          <a:solidFill>
                            <a:schemeClr val="bg1"/>
                          </a:solidFill>
                          <a:latin typeface="Arial" panose="020B0604020202020204" pitchFamily="34" charset="0"/>
                          <a:cs typeface="Arial" panose="020B0604020202020204" pitchFamily="34" charset="0"/>
                        </a:rPr>
                        <a:t>STRUCTURE &amp; GOV.</a:t>
                      </a: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3"/>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FC000"/>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FC000"/>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tx1">
                        <a:lumMod val="10000"/>
                        <a:lumOff val="90000"/>
                      </a:schemeClr>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2"/>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2"/>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C00000"/>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C00000"/>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C00000"/>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2"/>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10000"/>
                        <a:lumOff val="90000"/>
                      </a:schemeClr>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464199435"/>
                  </a:ext>
                </a:extLst>
              </a:tr>
              <a:tr h="182880">
                <a:tc vMerge="1">
                  <a:txBody>
                    <a:bodyPr/>
                    <a:lstStyle/>
                    <a:p>
                      <a:endParaRPr lang="en-US"/>
                    </a:p>
                  </a:txBody>
                  <a:tcPr>
                    <a:lnT w="12700" cap="flat" cmpd="sng" algn="ctr">
                      <a:solidFill>
                        <a:schemeClr val="tx1">
                          <a:lumMod val="50000"/>
                          <a:lumOff val="50000"/>
                        </a:schemeClr>
                      </a:solidFill>
                      <a:prstDash val="solid"/>
                      <a:round/>
                      <a:headEnd type="none" w="med" len="med"/>
                      <a:tailEnd type="none" w="med" len="med"/>
                    </a:lnT>
                  </a:tcPr>
                </a:tc>
                <a:tc vMerge="1">
                  <a:txBody>
                    <a:bodyPr/>
                    <a:lstStyle/>
                    <a:p>
                      <a:endParaRPr lang="en-US"/>
                    </a:p>
                  </a:txBody>
                  <a:tcPr>
                    <a:lnT w="12700" cap="flat" cmpd="sng" algn="ctr">
                      <a:solidFill>
                        <a:schemeClr val="tx1">
                          <a:lumMod val="50000"/>
                          <a:lumOff val="50000"/>
                        </a:schemeClr>
                      </a:solidFill>
                      <a:prstDash val="solid"/>
                      <a:round/>
                      <a:headEnd type="none" w="med" len="med"/>
                      <a:tailEnd type="none" w="med" len="med"/>
                    </a:lnT>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2286"/>
                  </a:ext>
                </a:extLst>
              </a:tr>
              <a:tr h="182880">
                <a:tc rowSpan="3">
                  <a:txBody>
                    <a:bodyPr/>
                    <a:lstStyle/>
                    <a:p>
                      <a:pPr algn="ctr"/>
                      <a:r>
                        <a:rPr lang="en-US" sz="1100" b="0" dirty="0">
                          <a:latin typeface="Arial" panose="020B0604020202020204" pitchFamily="34" charset="0"/>
                          <a:cs typeface="Arial" panose="020B0604020202020204" pitchFamily="34" charset="0"/>
                        </a:rPr>
                        <a:t>2.2</a:t>
                      </a:r>
                    </a:p>
                  </a:txBody>
                  <a:tcPr marL="60904" marR="60904" marT="60904" marB="60904"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row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100" b="0" dirty="0">
                          <a:latin typeface="Arial" panose="020B0604020202020204" pitchFamily="34" charset="0"/>
                          <a:cs typeface="Arial" panose="020B0604020202020204" pitchFamily="34" charset="0"/>
                        </a:rPr>
                        <a:t>Fewer people-leaders with </a:t>
                      </a:r>
                      <a:r>
                        <a:rPr lang="en-US" sz="1100" b="1" dirty="0">
                          <a:latin typeface="Arial" panose="020B0604020202020204" pitchFamily="34" charset="0"/>
                          <a:cs typeface="Arial" panose="020B0604020202020204" pitchFamily="34" charset="0"/>
                        </a:rPr>
                        <a:t>increased spans of control </a:t>
                      </a:r>
                      <a:r>
                        <a:rPr lang="en-US" sz="1100" b="0" dirty="0">
                          <a:latin typeface="Arial" panose="020B0604020202020204" pitchFamily="34" charset="0"/>
                          <a:cs typeface="Arial" panose="020B0604020202020204" pitchFamily="34" charset="0"/>
                        </a:rPr>
                        <a:t>(less player coach)</a:t>
                      </a:r>
                    </a:p>
                  </a:txBody>
                  <a:tcPr marL="60904" marR="60904" marT="60904" marB="60904"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683236446"/>
                  </a:ext>
                </a:extLst>
              </a:tr>
              <a:tr h="182880">
                <a:tc vMerge="1">
                  <a:txBody>
                    <a:bodyPr/>
                    <a:lstStyle/>
                    <a:p>
                      <a:endParaRPr lang="en-US"/>
                    </a:p>
                  </a:txBody>
                  <a:tcPr/>
                </a:tc>
                <a:tc vMerge="1">
                  <a:txBody>
                    <a:bodyPr/>
                    <a:lstStyle/>
                    <a:p>
                      <a:endParaRPr lang="en-US"/>
                    </a:p>
                  </a:txBody>
                  <a:tcPr/>
                </a:tc>
                <a:tc>
                  <a:txBody>
                    <a:bodyPr/>
                    <a:lstStyle/>
                    <a:p>
                      <a:pPr algn="ctr"/>
                      <a:endParaRPr lang="en-US" sz="1100" b="1">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r>
                        <a:rPr lang="en-US" sz="1100" b="1" dirty="0">
                          <a:solidFill>
                            <a:schemeClr val="bg1"/>
                          </a:solidFill>
                          <a:latin typeface="Arial" panose="020B0604020202020204" pitchFamily="34" charset="0"/>
                          <a:cs typeface="Arial" panose="020B0604020202020204" pitchFamily="34" charset="0"/>
                        </a:rPr>
                        <a:t>STRUCTURE &amp; GOV.</a:t>
                      </a: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3"/>
                    </a:solidFill>
                  </a:tcPr>
                </a:tc>
                <a:tc>
                  <a:txBody>
                    <a:bodyPr/>
                    <a:lstStyle/>
                    <a:p>
                      <a:pPr algn="ctr"/>
                      <a:endParaRPr lang="en-US" sz="1100" b="1">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FC000"/>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FC000"/>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tx1">
                        <a:lumMod val="10000"/>
                        <a:lumOff val="90000"/>
                      </a:schemeClr>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2"/>
                    </a:solidFill>
                  </a:tcPr>
                </a:tc>
                <a:tc>
                  <a:txBody>
                    <a:bodyPr/>
                    <a:lstStyle/>
                    <a:p>
                      <a:pPr algn="ctr"/>
                      <a:endParaRPr lang="en-US" sz="1100" b="1">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2"/>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FC000"/>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FC000"/>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tx1">
                        <a:lumMod val="10000"/>
                        <a:lumOff val="90000"/>
                      </a:schemeClr>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2"/>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10000"/>
                        <a:lumOff val="90000"/>
                      </a:schemeClr>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4252860850"/>
                  </a:ext>
                </a:extLst>
              </a:tr>
              <a:tr h="182880">
                <a:tc vMerge="1">
                  <a:txBody>
                    <a:bodyPr/>
                    <a:lstStyle/>
                    <a:p>
                      <a:endParaRPr lang="en-US"/>
                    </a:p>
                  </a:txBody>
                  <a:tcPr>
                    <a:lnT w="12700" cap="flat" cmpd="sng" algn="ctr">
                      <a:solidFill>
                        <a:schemeClr val="tx1">
                          <a:lumMod val="50000"/>
                          <a:lumOff val="50000"/>
                        </a:schemeClr>
                      </a:solidFill>
                      <a:prstDash val="solid"/>
                      <a:round/>
                      <a:headEnd type="none" w="med" len="med"/>
                      <a:tailEnd type="none" w="med" len="med"/>
                    </a:lnT>
                  </a:tcPr>
                </a:tc>
                <a:tc vMerge="1">
                  <a:txBody>
                    <a:bodyPr/>
                    <a:lstStyle/>
                    <a:p>
                      <a:endParaRPr lang="en-US"/>
                    </a:p>
                  </a:txBody>
                  <a:tcPr>
                    <a:lnT w="12700" cap="flat" cmpd="sng" algn="ctr">
                      <a:solidFill>
                        <a:schemeClr val="tx1">
                          <a:lumMod val="50000"/>
                          <a:lumOff val="50000"/>
                        </a:schemeClr>
                      </a:solidFill>
                      <a:prstDash val="solid"/>
                      <a:round/>
                      <a:headEnd type="none" w="med" len="med"/>
                      <a:tailEnd type="none" w="med" len="med"/>
                    </a:lnT>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633589728"/>
                  </a:ext>
                </a:extLst>
              </a:tr>
              <a:tr h="182880">
                <a:tc rowSpan="3">
                  <a:txBody>
                    <a:bodyPr/>
                    <a:lstStyle/>
                    <a:p>
                      <a:pPr algn="ctr"/>
                      <a:r>
                        <a:rPr lang="en-US" sz="1100" b="0">
                          <a:latin typeface="Arial" panose="020B0604020202020204" pitchFamily="34" charset="0"/>
                          <a:cs typeface="Arial" panose="020B0604020202020204" pitchFamily="34" charset="0"/>
                        </a:rPr>
                        <a:t>2.3</a:t>
                      </a:r>
                    </a:p>
                  </a:txBody>
                  <a:tcPr marL="60904" marR="60904" marT="60904" marB="60904"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row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100" b="1" dirty="0">
                          <a:latin typeface="Arial" panose="020B0604020202020204" pitchFamily="34" charset="0"/>
                          <a:cs typeface="Arial" panose="020B0604020202020204" pitchFamily="34" charset="0"/>
                        </a:rPr>
                        <a:t>Combine &amp; centralize supply chain/ purchasing – share to other BU’s</a:t>
                      </a:r>
                      <a:endParaRPr lang="en-US" sz="1100" b="0" dirty="0">
                        <a:latin typeface="Arial" panose="020B0604020202020204" pitchFamily="34" charset="0"/>
                        <a:cs typeface="Arial" panose="020B0604020202020204" pitchFamily="34" charset="0"/>
                      </a:endParaRPr>
                    </a:p>
                  </a:txBody>
                  <a:tcPr marL="60904" marR="60904" marT="60904" marB="60904"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664872194"/>
                  </a:ext>
                </a:extLst>
              </a:tr>
              <a:tr h="182880">
                <a:tc vMerge="1">
                  <a:txBody>
                    <a:bodyPr/>
                    <a:lstStyle/>
                    <a:p>
                      <a:endParaRPr lang="en-US"/>
                    </a:p>
                  </a:txBody>
                  <a:tcPr/>
                </a:tc>
                <a:tc vMerge="1">
                  <a:txBody>
                    <a:bodyPr/>
                    <a:lstStyle/>
                    <a:p>
                      <a:endParaRPr lang="en-US"/>
                    </a:p>
                  </a:txBody>
                  <a:tcPr/>
                </a:tc>
                <a:tc>
                  <a:txBody>
                    <a:bodyPr/>
                    <a:lstStyle/>
                    <a:p>
                      <a:pPr algn="ctr"/>
                      <a:endParaRPr lang="en-US" sz="1100" b="1">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r>
                        <a:rPr lang="en-US" sz="1100" b="1" dirty="0">
                          <a:solidFill>
                            <a:schemeClr val="bg1"/>
                          </a:solidFill>
                          <a:latin typeface="Arial" panose="020B0604020202020204" pitchFamily="34" charset="0"/>
                          <a:cs typeface="Arial" panose="020B0604020202020204" pitchFamily="34" charset="0"/>
                        </a:rPr>
                        <a:t>STRUCTURE &amp; GOV.</a:t>
                      </a: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3"/>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C00000"/>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C00000"/>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C00000"/>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2"/>
                    </a:solidFill>
                  </a:tcPr>
                </a:tc>
                <a:tc>
                  <a:txBody>
                    <a:bodyPr/>
                    <a:lstStyle/>
                    <a:p>
                      <a:pPr algn="ctr"/>
                      <a:endParaRPr lang="en-US" sz="1100" b="1">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2"/>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FC000"/>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FC000"/>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tx1">
                        <a:lumMod val="10000"/>
                        <a:lumOff val="90000"/>
                      </a:schemeClr>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2"/>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10000"/>
                        <a:lumOff val="90000"/>
                      </a:schemeClr>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10000"/>
                        <a:lumOff val="90000"/>
                      </a:schemeClr>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10000"/>
                        <a:lumOff val="90000"/>
                      </a:schemeClr>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159599315"/>
                  </a:ext>
                </a:extLst>
              </a:tr>
              <a:tr h="182880">
                <a:tc vMerge="1">
                  <a:txBody>
                    <a:bodyPr/>
                    <a:lstStyle/>
                    <a:p>
                      <a:endParaRPr lang="en-US"/>
                    </a:p>
                  </a:txBody>
                  <a:tcPr>
                    <a:lnT w="12700" cap="flat" cmpd="sng" algn="ctr">
                      <a:solidFill>
                        <a:schemeClr val="tx1">
                          <a:lumMod val="50000"/>
                          <a:lumOff val="50000"/>
                        </a:schemeClr>
                      </a:solidFill>
                      <a:prstDash val="solid"/>
                      <a:round/>
                      <a:headEnd type="none" w="med" len="med"/>
                      <a:tailEnd type="none" w="med" len="med"/>
                    </a:lnT>
                  </a:tcPr>
                </a:tc>
                <a:tc vMerge="1">
                  <a:txBody>
                    <a:bodyPr/>
                    <a:lstStyle/>
                    <a:p>
                      <a:endParaRPr lang="en-US"/>
                    </a:p>
                  </a:txBody>
                  <a:tcPr>
                    <a:lnT w="12700" cap="flat" cmpd="sng" algn="ctr">
                      <a:solidFill>
                        <a:schemeClr val="tx1">
                          <a:lumMod val="50000"/>
                          <a:lumOff val="50000"/>
                        </a:schemeClr>
                      </a:solidFill>
                      <a:prstDash val="solid"/>
                      <a:round/>
                      <a:headEnd type="none" w="med" len="med"/>
                      <a:tailEnd type="none" w="med" len="med"/>
                    </a:lnT>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818853283"/>
                  </a:ext>
                </a:extLst>
              </a:tr>
              <a:tr h="182880">
                <a:tc rowSpan="3">
                  <a:txBody>
                    <a:bodyPr/>
                    <a:lstStyle/>
                    <a:p>
                      <a:pPr algn="ctr"/>
                      <a:r>
                        <a:rPr lang="en-US" sz="1100" b="0" dirty="0">
                          <a:latin typeface="Arial" panose="020B0604020202020204" pitchFamily="34" charset="0"/>
                          <a:cs typeface="Arial" panose="020B0604020202020204" pitchFamily="34" charset="0"/>
                        </a:rPr>
                        <a:t>2.4</a:t>
                      </a:r>
                    </a:p>
                  </a:txBody>
                  <a:tcPr marL="60904" marR="60904" marT="60904" marB="60904"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row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100" b="1" dirty="0">
                          <a:latin typeface="Arial" panose="020B0604020202020204" pitchFamily="34" charset="0"/>
                          <a:cs typeface="Arial" panose="020B0604020202020204" pitchFamily="34" charset="0"/>
                        </a:rPr>
                        <a:t>Centralize &amp; focus customer service function – share to other BU’s</a:t>
                      </a:r>
                      <a:endParaRPr lang="en-US" sz="1100" b="0" dirty="0">
                        <a:latin typeface="Arial" panose="020B0604020202020204" pitchFamily="34" charset="0"/>
                        <a:cs typeface="Arial" panose="020B0604020202020204" pitchFamily="34" charset="0"/>
                      </a:endParaRPr>
                    </a:p>
                  </a:txBody>
                  <a:tcPr marL="60904" marR="60904" marT="60904" marB="60904"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51948685"/>
                  </a:ext>
                </a:extLst>
              </a:tr>
              <a:tr h="182880">
                <a:tc vMerge="1">
                  <a:txBody>
                    <a:bodyPr/>
                    <a:lstStyle/>
                    <a:p>
                      <a:endParaRPr lang="en-US"/>
                    </a:p>
                  </a:txBody>
                  <a:tcPr/>
                </a:tc>
                <a:tc vMerge="1">
                  <a:txBody>
                    <a:bodyPr/>
                    <a:lstStyle/>
                    <a:p>
                      <a:endParaRPr lang="en-US"/>
                    </a:p>
                  </a:txBody>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r>
                        <a:rPr lang="en-US" sz="1100" b="1" dirty="0">
                          <a:solidFill>
                            <a:schemeClr val="bg1"/>
                          </a:solidFill>
                          <a:latin typeface="Arial" panose="020B0604020202020204" pitchFamily="34" charset="0"/>
                          <a:cs typeface="Arial" panose="020B0604020202020204" pitchFamily="34" charset="0"/>
                        </a:rPr>
                        <a:t>STRUCTURE &amp; GOV.</a:t>
                      </a: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3"/>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C00000"/>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C00000"/>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C00000"/>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2"/>
                    </a:solidFill>
                  </a:tcPr>
                </a:tc>
                <a:tc>
                  <a:txBody>
                    <a:bodyPr/>
                    <a:lstStyle/>
                    <a:p>
                      <a:pPr algn="ctr"/>
                      <a:endParaRPr lang="en-US" sz="1100" b="1">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2"/>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FC000"/>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FC000"/>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tx1">
                        <a:lumMod val="10000"/>
                        <a:lumOff val="90000"/>
                      </a:schemeClr>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2"/>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10000"/>
                        <a:lumOff val="90000"/>
                      </a:schemeClr>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10000"/>
                        <a:lumOff val="90000"/>
                      </a:schemeClr>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10000"/>
                        <a:lumOff val="90000"/>
                      </a:schemeClr>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687764910"/>
                  </a:ext>
                </a:extLst>
              </a:tr>
              <a:tr h="182880">
                <a:tc vMerge="1">
                  <a:txBody>
                    <a:bodyPr/>
                    <a:lstStyle/>
                    <a:p>
                      <a:endParaRPr lang="en-US"/>
                    </a:p>
                  </a:txBody>
                  <a:tcPr/>
                </a:tc>
                <a:tc vMerge="1">
                  <a:txBody>
                    <a:bodyPr/>
                    <a:lstStyle/>
                    <a:p>
                      <a:endParaRPr lang="en-US"/>
                    </a:p>
                  </a:txBody>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36205133"/>
                  </a:ext>
                </a:extLst>
              </a:tr>
              <a:tr h="182880">
                <a:tc rowSpan="3">
                  <a:txBody>
                    <a:bodyPr/>
                    <a:lstStyle/>
                    <a:p>
                      <a:pPr algn="ctr"/>
                      <a:r>
                        <a:rPr lang="en-US" sz="1100" b="0">
                          <a:latin typeface="Arial" panose="020B0604020202020204" pitchFamily="34" charset="0"/>
                          <a:cs typeface="Arial" panose="020B0604020202020204" pitchFamily="34" charset="0"/>
                        </a:rPr>
                        <a:t>2.5</a:t>
                      </a:r>
                    </a:p>
                  </a:txBody>
                  <a:tcPr marL="60904" marR="60904" marT="60904" marB="60904"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row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1B2226"/>
                          </a:solidFill>
                          <a:effectLst/>
                          <a:uLnTx/>
                          <a:uFillTx/>
                          <a:latin typeface="Arial" panose="020B0604020202020204" pitchFamily="34" charset="0"/>
                          <a:ea typeface="+mn-ea"/>
                          <a:cs typeface="Arial" panose="020B0604020202020204" pitchFamily="34" charset="0"/>
                        </a:rPr>
                        <a:t>Shift buyers back to plants </a:t>
                      </a:r>
                      <a:r>
                        <a:rPr kumimoji="0" lang="en-US" sz="1100" b="0" i="0" u="none" strike="noStrike" kern="1200" cap="none" spc="0" normalizeH="0" baseline="0" noProof="0" dirty="0">
                          <a:ln>
                            <a:noFill/>
                          </a:ln>
                          <a:solidFill>
                            <a:srgbClr val="1B2226"/>
                          </a:solidFill>
                          <a:effectLst/>
                          <a:uLnTx/>
                          <a:uFillTx/>
                          <a:latin typeface="Arial" panose="020B0604020202020204" pitchFamily="34" charset="0"/>
                          <a:ea typeface="+mn-ea"/>
                          <a:cs typeface="Arial" panose="020B0604020202020204" pitchFamily="34" charset="0"/>
                        </a:rPr>
                        <a:t>(dotted line to purchasing)</a:t>
                      </a:r>
                    </a:p>
                  </a:txBody>
                  <a:tcPr marL="60904" marR="60904" marT="60904" marB="60904"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993867384"/>
                  </a:ext>
                </a:extLst>
              </a:tr>
              <a:tr h="182880">
                <a:tc vMerge="1">
                  <a:txBody>
                    <a:bodyPr/>
                    <a:lstStyle/>
                    <a:p>
                      <a:endParaRPr lang="en-US"/>
                    </a:p>
                  </a:txBody>
                  <a:tcPr/>
                </a:tc>
                <a:tc vMerge="1">
                  <a:txBody>
                    <a:bodyPr/>
                    <a:lstStyle/>
                    <a:p>
                      <a:endParaRPr lang="en-US"/>
                    </a:p>
                  </a:txBody>
                  <a:tcPr/>
                </a:tc>
                <a:tc>
                  <a:txBody>
                    <a:bodyPr/>
                    <a:lstStyle/>
                    <a:p>
                      <a:pPr algn="ctr"/>
                      <a:endParaRPr lang="en-US" sz="1100" b="1">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r>
                        <a:rPr lang="en-US" sz="1100" b="1" dirty="0">
                          <a:solidFill>
                            <a:schemeClr val="bg1"/>
                          </a:solidFill>
                          <a:latin typeface="Arial" panose="020B0604020202020204" pitchFamily="34" charset="0"/>
                          <a:cs typeface="Arial" panose="020B0604020202020204" pitchFamily="34" charset="0"/>
                        </a:rPr>
                        <a:t>STRUCTURE &amp; GOV.</a:t>
                      </a: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3"/>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5">
                        <a:lumMod val="75000"/>
                      </a:schemeClr>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tx1">
                        <a:lumMod val="10000"/>
                        <a:lumOff val="90000"/>
                      </a:schemeClr>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tx1">
                        <a:lumMod val="10000"/>
                        <a:lumOff val="90000"/>
                      </a:schemeClr>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2"/>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2"/>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5">
                        <a:lumMod val="75000"/>
                      </a:schemeClr>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tx1">
                        <a:lumMod val="10000"/>
                        <a:lumOff val="90000"/>
                      </a:schemeClr>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tx1">
                        <a:lumMod val="10000"/>
                        <a:lumOff val="90000"/>
                      </a:schemeClr>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2"/>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10000"/>
                        <a:lumOff val="90000"/>
                      </a:schemeClr>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10000"/>
                        <a:lumOff val="90000"/>
                      </a:schemeClr>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10000"/>
                        <a:lumOff val="90000"/>
                      </a:schemeClr>
                    </a:solidFill>
                  </a:tcPr>
                </a:tc>
                <a:tc>
                  <a:txBody>
                    <a:bodyPr/>
                    <a:lstStyle/>
                    <a:p>
                      <a:pPr algn="ctr"/>
                      <a:endParaRPr lang="en-US" sz="11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2459420"/>
                  </a:ext>
                </a:extLst>
              </a:tr>
              <a:tr h="182880">
                <a:tc vMerge="1">
                  <a:txBody>
                    <a:bodyPr/>
                    <a:lstStyle/>
                    <a:p>
                      <a:endParaRPr lang="en-US"/>
                    </a:p>
                  </a:txBody>
                  <a:tcPr/>
                </a:tc>
                <a:tc vMerge="1">
                  <a:txBody>
                    <a:bodyPr/>
                    <a:lstStyle/>
                    <a:p>
                      <a:endParaRPr lang="en-US"/>
                    </a:p>
                  </a:txBody>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771078643"/>
                  </a:ext>
                </a:extLst>
              </a:tr>
              <a:tr h="182880">
                <a:tc rowSpan="3">
                  <a:txBody>
                    <a:bodyPr/>
                    <a:lstStyle/>
                    <a:p>
                      <a:pPr algn="ctr"/>
                      <a:r>
                        <a:rPr lang="en-US" sz="1100" b="0" dirty="0">
                          <a:latin typeface="Arial" panose="020B0604020202020204" pitchFamily="34" charset="0"/>
                          <a:cs typeface="Arial" panose="020B0604020202020204" pitchFamily="34" charset="0"/>
                        </a:rPr>
                        <a:t>2.6</a:t>
                      </a:r>
                    </a:p>
                  </a:txBody>
                  <a:tcPr marL="60904" marR="60904" marT="60904" marB="60904"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row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1B2226"/>
                          </a:solidFill>
                          <a:effectLst/>
                          <a:uLnTx/>
                          <a:uFillTx/>
                          <a:latin typeface="Arial" panose="020B0604020202020204" pitchFamily="34" charset="0"/>
                          <a:ea typeface="+mn-ea"/>
                          <a:cs typeface="Arial" panose="020B0604020202020204" pitchFamily="34" charset="0"/>
                        </a:rPr>
                        <a:t>Sales/marketing hybrid focus on market/channel </a:t>
                      </a:r>
                      <a:r>
                        <a:rPr kumimoji="0" lang="en-US" sz="1100" b="0" i="0" u="none" strike="noStrike" kern="1200" cap="none" spc="0" normalizeH="0" baseline="0" noProof="0" dirty="0">
                          <a:ln>
                            <a:noFill/>
                          </a:ln>
                          <a:solidFill>
                            <a:srgbClr val="1B2226"/>
                          </a:solidFill>
                          <a:effectLst/>
                          <a:uLnTx/>
                          <a:uFillTx/>
                          <a:latin typeface="Arial" panose="020B0604020202020204" pitchFamily="34" charset="0"/>
                          <a:ea typeface="+mn-ea"/>
                          <a:cs typeface="Arial" panose="020B0604020202020204" pitchFamily="34" charset="0"/>
                        </a:rPr>
                        <a:t>with prod. portfolios</a:t>
                      </a:r>
                    </a:p>
                  </a:txBody>
                  <a:tcPr marL="60904" marR="60904" marT="60904" marB="60904"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619320005"/>
                  </a:ext>
                </a:extLst>
              </a:tr>
              <a:tr h="182880">
                <a:tc vMerge="1">
                  <a:txBody>
                    <a:bodyPr/>
                    <a:lstStyle/>
                    <a:p>
                      <a:endParaRPr lang="en-US"/>
                    </a:p>
                  </a:txBody>
                  <a:tcPr/>
                </a:tc>
                <a:tc vMerge="1">
                  <a:txBody>
                    <a:bodyPr/>
                    <a:lstStyle/>
                    <a:p>
                      <a:endParaRPr lang="en-US"/>
                    </a:p>
                  </a:txBody>
                  <a:tcPr/>
                </a:tc>
                <a:tc>
                  <a:txBody>
                    <a:bodyPr/>
                    <a:lstStyle/>
                    <a:p>
                      <a:pPr algn="ctr"/>
                      <a:endParaRPr lang="en-US" sz="1100" b="1">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r>
                        <a:rPr lang="en-US" sz="1100" b="1" dirty="0">
                          <a:solidFill>
                            <a:schemeClr val="tx1"/>
                          </a:solidFill>
                          <a:latin typeface="Arial" panose="020B0604020202020204" pitchFamily="34" charset="0"/>
                          <a:cs typeface="Arial" panose="020B0604020202020204" pitchFamily="34" charset="0"/>
                        </a:rPr>
                        <a:t>WORK</a:t>
                      </a: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1100" b="1">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endParaRPr lang="en-US" sz="1100" b="1">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C00000"/>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C00000"/>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C00000"/>
                    </a:solidFill>
                  </a:tcPr>
                </a:tc>
                <a:tc>
                  <a:txBody>
                    <a:bodyPr/>
                    <a:lstStyle/>
                    <a:p>
                      <a:pPr algn="ctr"/>
                      <a:endParaRPr lang="en-US" sz="1100" b="1">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2"/>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2"/>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C00000"/>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C00000"/>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C00000"/>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2"/>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485884307"/>
                  </a:ext>
                </a:extLst>
              </a:tr>
              <a:tr h="182880">
                <a:tc vMerge="1">
                  <a:txBody>
                    <a:bodyPr/>
                    <a:lstStyle/>
                    <a:p>
                      <a:endParaRPr lang="en-US"/>
                    </a:p>
                  </a:txBody>
                  <a:tcPr>
                    <a:lnT w="12700" cap="flat" cmpd="sng" algn="ctr">
                      <a:solidFill>
                        <a:schemeClr val="tx1">
                          <a:lumMod val="50000"/>
                          <a:lumOff val="50000"/>
                        </a:schemeClr>
                      </a:solidFill>
                      <a:prstDash val="solid"/>
                      <a:round/>
                      <a:headEnd type="none" w="med" len="med"/>
                      <a:tailEnd type="none" w="med" len="med"/>
                    </a:lnT>
                  </a:tcPr>
                </a:tc>
                <a:tc vMerge="1">
                  <a:txBody>
                    <a:bodyPr/>
                    <a:lstStyle/>
                    <a:p>
                      <a:endParaRPr lang="en-US"/>
                    </a:p>
                  </a:txBody>
                  <a:tcPr>
                    <a:lnT w="12700" cap="flat" cmpd="sng" algn="ctr">
                      <a:solidFill>
                        <a:schemeClr val="tx1">
                          <a:lumMod val="50000"/>
                          <a:lumOff val="50000"/>
                        </a:schemeClr>
                      </a:solidFill>
                      <a:prstDash val="solid"/>
                      <a:round/>
                      <a:headEnd type="none" w="med" len="med"/>
                      <a:tailEnd type="none" w="med" len="med"/>
                    </a:lnT>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700" b="1">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296769372"/>
                  </a:ext>
                </a:extLst>
              </a:tr>
              <a:tr h="182880">
                <a:tc rowSpan="3">
                  <a:txBody>
                    <a:bodyPr/>
                    <a:lstStyle/>
                    <a:p>
                      <a:pPr algn="ctr"/>
                      <a:r>
                        <a:rPr lang="en-US" sz="1100" b="0" strike="noStrike" dirty="0">
                          <a:latin typeface="Arial" panose="020B0604020202020204" pitchFamily="34" charset="0"/>
                          <a:cs typeface="Arial" panose="020B0604020202020204" pitchFamily="34" charset="0"/>
                        </a:rPr>
                        <a:t>2.7</a:t>
                      </a:r>
                    </a:p>
                  </a:txBody>
                  <a:tcPr marL="60904" marR="60904" marT="60904" marB="60904"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row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1B2226"/>
                          </a:solidFill>
                          <a:effectLst/>
                          <a:uLnTx/>
                          <a:uFillTx/>
                          <a:latin typeface="Arial" panose="020B0604020202020204" pitchFamily="34" charset="0"/>
                          <a:ea typeface="+mn-ea"/>
                          <a:cs typeface="Arial" panose="020B0604020202020204" pitchFamily="34" charset="0"/>
                        </a:rPr>
                        <a:t>Shift success metrics from revenue-focus to </a:t>
                      </a:r>
                      <a:r>
                        <a:rPr kumimoji="0" lang="en-US" sz="1100" b="1" i="0" u="none" strike="noStrike" kern="1200" cap="none" spc="0" normalizeH="0" baseline="0" noProof="0" dirty="0">
                          <a:ln>
                            <a:noFill/>
                          </a:ln>
                          <a:solidFill>
                            <a:srgbClr val="1B2226"/>
                          </a:solidFill>
                          <a:effectLst/>
                          <a:uLnTx/>
                          <a:uFillTx/>
                          <a:latin typeface="Arial" panose="020B0604020202020204" pitchFamily="34" charset="0"/>
                          <a:ea typeface="+mn-ea"/>
                          <a:cs typeface="Arial" panose="020B0604020202020204" pitchFamily="34" charset="0"/>
                        </a:rPr>
                        <a:t>margin/EBIT-focus</a:t>
                      </a:r>
                    </a:p>
                  </a:txBody>
                  <a:tcPr marL="60904" marR="60904" marT="60904" marB="60904"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endParaRPr lang="en-US" sz="700" b="1">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380658822"/>
                  </a:ext>
                </a:extLst>
              </a:tr>
              <a:tr h="182880">
                <a:tc vMerge="1">
                  <a:txBody>
                    <a:bodyPr/>
                    <a:lstStyle/>
                    <a:p>
                      <a:endParaRPr lang="en-US"/>
                    </a:p>
                  </a:txBody>
                  <a:tcPr/>
                </a:tc>
                <a:tc vMerge="1">
                  <a:txBody>
                    <a:bodyPr/>
                    <a:lstStyle/>
                    <a:p>
                      <a:endParaRPr lang="en-US"/>
                    </a:p>
                  </a:txBody>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r>
                        <a:rPr lang="en-US" sz="1100" b="1" dirty="0">
                          <a:solidFill>
                            <a:schemeClr val="bg1"/>
                          </a:solidFill>
                          <a:latin typeface="Arial" panose="020B0604020202020204" pitchFamily="34" charset="0"/>
                          <a:cs typeface="Arial" panose="020B0604020202020204" pitchFamily="34" charset="0"/>
                        </a:rPr>
                        <a:t>INFO &amp; METRICS</a:t>
                      </a: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1"/>
                    </a:solidFill>
                  </a:tcPr>
                </a:tc>
                <a:tc>
                  <a:txBody>
                    <a:bodyPr/>
                    <a:lstStyle/>
                    <a:p>
                      <a:pPr algn="ctr"/>
                      <a:endParaRPr lang="en-US" sz="1100" b="1">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endParaRPr lang="en-US" sz="1100" b="1">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FC000"/>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FC000"/>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tx1">
                        <a:lumMod val="10000"/>
                        <a:lumOff val="90000"/>
                      </a:schemeClr>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2"/>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2"/>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C00000"/>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C00000"/>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C00000"/>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2"/>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10000"/>
                        <a:lumOff val="90000"/>
                      </a:schemeClr>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10000"/>
                        <a:lumOff val="90000"/>
                      </a:schemeClr>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400441433"/>
                  </a:ext>
                </a:extLst>
              </a:tr>
              <a:tr h="182880">
                <a:tc vMerge="1">
                  <a:txBody>
                    <a:bodyPr/>
                    <a:lstStyle/>
                    <a:p>
                      <a:endParaRPr lang="en-US"/>
                    </a:p>
                  </a:txBody>
                  <a:tcPr/>
                </a:tc>
                <a:tc vMerge="1">
                  <a:txBody>
                    <a:bodyPr/>
                    <a:lstStyle/>
                    <a:p>
                      <a:endParaRPr lang="en-US"/>
                    </a:p>
                  </a:txBody>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7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055135716"/>
                  </a:ext>
                </a:extLst>
              </a:tr>
              <a:tr h="182880">
                <a:tc rowSpan="3">
                  <a:txBody>
                    <a:bodyPr/>
                    <a:lstStyle/>
                    <a:p>
                      <a:pPr algn="ctr"/>
                      <a:r>
                        <a:rPr lang="en-US" sz="1100" b="0">
                          <a:latin typeface="Arial" panose="020B0604020202020204" pitchFamily="34" charset="0"/>
                          <a:cs typeface="Arial" panose="020B0604020202020204" pitchFamily="34" charset="0"/>
                        </a:rPr>
                        <a:t>2.8</a:t>
                      </a:r>
                    </a:p>
                  </a:txBody>
                  <a:tcPr marL="60904" marR="60904" marT="60904" marB="60904"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row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1B2226"/>
                          </a:solidFill>
                          <a:effectLst/>
                          <a:uLnTx/>
                          <a:uFillTx/>
                          <a:latin typeface="Arial" panose="020B0604020202020204" pitchFamily="34" charset="0"/>
                          <a:ea typeface="+mn-ea"/>
                          <a:cs typeface="Arial" panose="020B0604020202020204" pitchFamily="34" charset="0"/>
                        </a:rPr>
                        <a:t>Realign role descriptions </a:t>
                      </a:r>
                      <a:r>
                        <a:rPr kumimoji="0" lang="en-US" sz="1100" b="0" i="0" u="none" strike="noStrike" kern="1200" cap="none" spc="0" normalizeH="0" baseline="0" noProof="0" dirty="0">
                          <a:ln>
                            <a:noFill/>
                          </a:ln>
                          <a:solidFill>
                            <a:srgbClr val="1B2226"/>
                          </a:solidFill>
                          <a:effectLst/>
                          <a:uLnTx/>
                          <a:uFillTx/>
                          <a:latin typeface="Arial" panose="020B0604020202020204" pitchFamily="34" charset="0"/>
                          <a:ea typeface="+mn-ea"/>
                          <a:cs typeface="Arial" panose="020B0604020202020204" pitchFamily="34" charset="0"/>
                        </a:rPr>
                        <a:t>for clearer roles and responsibilities</a:t>
                      </a:r>
                    </a:p>
                  </a:txBody>
                  <a:tcPr marL="60904" marR="60904" marT="60904" marB="60904"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endParaRPr lang="en-US" sz="700" b="1">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213579557"/>
                  </a:ext>
                </a:extLst>
              </a:tr>
              <a:tr h="182880">
                <a:tc vMerge="1">
                  <a:txBody>
                    <a:bodyPr/>
                    <a:lstStyle/>
                    <a:p>
                      <a:endParaRPr lang="en-US"/>
                    </a:p>
                  </a:txBody>
                  <a:tcPr/>
                </a:tc>
                <a:tc vMerge="1">
                  <a:txBody>
                    <a:bodyPr/>
                    <a:lstStyle/>
                    <a:p>
                      <a:endParaRPr lang="en-US"/>
                    </a:p>
                  </a:txBody>
                  <a:tcPr/>
                </a:tc>
                <a:tc>
                  <a:txBody>
                    <a:bodyPr/>
                    <a:lstStyle/>
                    <a:p>
                      <a:pPr algn="ctr"/>
                      <a:endParaRPr lang="en-US" sz="1100" b="1">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r>
                        <a:rPr lang="en-US" sz="1100" b="1">
                          <a:solidFill>
                            <a:schemeClr val="bg1"/>
                          </a:solidFill>
                          <a:latin typeface="Arial" panose="020B0604020202020204" pitchFamily="34" charset="0"/>
                          <a:cs typeface="Arial" panose="020B0604020202020204" pitchFamily="34" charset="0"/>
                        </a:rPr>
                        <a:t>PEOPLE &amp; REWARDS</a:t>
                      </a: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2"/>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FC000"/>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FC000"/>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tx1">
                        <a:lumMod val="10000"/>
                        <a:lumOff val="90000"/>
                      </a:schemeClr>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2"/>
                    </a:solidFill>
                  </a:tcPr>
                </a:tc>
                <a:tc>
                  <a:txBody>
                    <a:bodyPr/>
                    <a:lstStyle/>
                    <a:p>
                      <a:pPr algn="ctr"/>
                      <a:endParaRPr lang="en-US" sz="1100" b="1">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2"/>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5">
                        <a:lumMod val="75000"/>
                      </a:schemeClr>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tx1">
                        <a:lumMod val="10000"/>
                        <a:lumOff val="90000"/>
                      </a:schemeClr>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tx1">
                        <a:lumMod val="10000"/>
                        <a:lumOff val="90000"/>
                      </a:schemeClr>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2"/>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10000"/>
                        <a:lumOff val="90000"/>
                      </a:schemeClr>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10000"/>
                        <a:lumOff val="90000"/>
                      </a:schemeClr>
                    </a:solidFill>
                  </a:tcPr>
                </a:tc>
                <a:tc>
                  <a:txBody>
                    <a:bodyPr/>
                    <a:lstStyle/>
                    <a:p>
                      <a:pPr algn="ctr"/>
                      <a:endParaRPr lang="en-US" sz="11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522555856"/>
                  </a:ext>
                </a:extLst>
              </a:tr>
              <a:tr h="182880">
                <a:tc vMerge="1">
                  <a:txBody>
                    <a:bodyPr/>
                    <a:lstStyle/>
                    <a:p>
                      <a:endParaRPr lang="en-US"/>
                    </a:p>
                  </a:txBody>
                  <a:tcPr/>
                </a:tc>
                <a:tc vMerge="1">
                  <a:txBody>
                    <a:bodyPr/>
                    <a:lstStyle/>
                    <a:p>
                      <a:endParaRPr lang="en-US"/>
                    </a:p>
                  </a:txBody>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700" b="1" dirty="0">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820879316"/>
                  </a:ext>
                </a:extLst>
              </a:tr>
            </a:tbl>
          </a:graphicData>
        </a:graphic>
      </p:graphicFrame>
      <p:sp>
        <p:nvSpPr>
          <p:cNvPr id="6" name="TextBox 5">
            <a:extLst>
              <a:ext uri="{FF2B5EF4-FFF2-40B4-BE49-F238E27FC236}">
                <a16:creationId xmlns:a16="http://schemas.microsoft.com/office/drawing/2014/main" id="{0419E964-E518-E23E-950F-DAE0FCBB440D}"/>
              </a:ext>
            </a:extLst>
          </p:cNvPr>
          <p:cNvSpPr txBox="1"/>
          <p:nvPr/>
        </p:nvSpPr>
        <p:spPr>
          <a:xfrm>
            <a:off x="5639" y="805937"/>
            <a:ext cx="12180722" cy="338426"/>
          </a:xfrm>
          <a:prstGeom prst="rect">
            <a:avLst/>
          </a:prstGeom>
          <a:solidFill>
            <a:schemeClr val="accent5"/>
          </a:solidFill>
        </p:spPr>
        <p:txBody>
          <a:bodyPr wrap="square" rtlCol="0">
            <a:spAutoFit/>
          </a:bodyPr>
          <a:lstStyle/>
          <a:p>
            <a:pPr marL="0" marR="0" lvl="0" indent="0" algn="ctr" defTabSz="609036" rtl="0" eaLnBrk="1" fontAlgn="auto" latinLnBrk="0" hangingPunct="1">
              <a:lnSpc>
                <a:spcPct val="100000"/>
              </a:lnSpc>
              <a:spcBef>
                <a:spcPts val="0"/>
              </a:spcBef>
              <a:spcAft>
                <a:spcPts val="0"/>
              </a:spcAft>
              <a:buClrTx/>
              <a:buSzTx/>
              <a:buFontTx/>
              <a:buNone/>
              <a:tabLst/>
              <a:defRPr/>
            </a:pPr>
            <a:r>
              <a:rPr kumimoji="0" lang="en-US" sz="1599"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NOW: TOP PRIORITY FOR IMMEDIATE ACTION</a:t>
            </a:r>
          </a:p>
        </p:txBody>
      </p:sp>
      <p:graphicFrame>
        <p:nvGraphicFramePr>
          <p:cNvPr id="5" name="Table 4">
            <a:extLst>
              <a:ext uri="{FF2B5EF4-FFF2-40B4-BE49-F238E27FC236}">
                <a16:creationId xmlns:a16="http://schemas.microsoft.com/office/drawing/2014/main" id="{7C7FA072-7DDB-89B8-31AB-8A7BA05CD164}"/>
              </a:ext>
            </a:extLst>
          </p:cNvPr>
          <p:cNvGraphicFramePr>
            <a:graphicFrameLocks noGrp="1"/>
          </p:cNvGraphicFramePr>
          <p:nvPr/>
        </p:nvGraphicFramePr>
        <p:xfrm>
          <a:off x="3806197" y="6477471"/>
          <a:ext cx="3276616" cy="304518"/>
        </p:xfrm>
        <a:graphic>
          <a:graphicData uri="http://schemas.openxmlformats.org/drawingml/2006/table">
            <a:tbl>
              <a:tblPr firstRow="1" bandRow="1">
                <a:tableStyleId>{2D5ABB26-0587-4C30-8999-92F81FD0307C}</a:tableStyleId>
              </a:tblPr>
              <a:tblGrid>
                <a:gridCol w="974458">
                  <a:extLst>
                    <a:ext uri="{9D8B030D-6E8A-4147-A177-3AD203B41FA5}">
                      <a16:colId xmlns:a16="http://schemas.microsoft.com/office/drawing/2014/main" val="661796580"/>
                    </a:ext>
                  </a:extLst>
                </a:gridCol>
                <a:gridCol w="280157">
                  <a:extLst>
                    <a:ext uri="{9D8B030D-6E8A-4147-A177-3AD203B41FA5}">
                      <a16:colId xmlns:a16="http://schemas.microsoft.com/office/drawing/2014/main" val="3934473552"/>
                    </a:ext>
                  </a:extLst>
                </a:gridCol>
                <a:gridCol w="487229">
                  <a:extLst>
                    <a:ext uri="{9D8B030D-6E8A-4147-A177-3AD203B41FA5}">
                      <a16:colId xmlns:a16="http://schemas.microsoft.com/office/drawing/2014/main" val="2535162162"/>
                    </a:ext>
                  </a:extLst>
                </a:gridCol>
                <a:gridCol w="280157">
                  <a:extLst>
                    <a:ext uri="{9D8B030D-6E8A-4147-A177-3AD203B41FA5}">
                      <a16:colId xmlns:a16="http://schemas.microsoft.com/office/drawing/2014/main" val="879961370"/>
                    </a:ext>
                  </a:extLst>
                </a:gridCol>
                <a:gridCol w="487229">
                  <a:extLst>
                    <a:ext uri="{9D8B030D-6E8A-4147-A177-3AD203B41FA5}">
                      <a16:colId xmlns:a16="http://schemas.microsoft.com/office/drawing/2014/main" val="3706404044"/>
                    </a:ext>
                  </a:extLst>
                </a:gridCol>
                <a:gridCol w="280157">
                  <a:extLst>
                    <a:ext uri="{9D8B030D-6E8A-4147-A177-3AD203B41FA5}">
                      <a16:colId xmlns:a16="http://schemas.microsoft.com/office/drawing/2014/main" val="3824488837"/>
                    </a:ext>
                  </a:extLst>
                </a:gridCol>
                <a:gridCol w="487229">
                  <a:extLst>
                    <a:ext uri="{9D8B030D-6E8A-4147-A177-3AD203B41FA5}">
                      <a16:colId xmlns:a16="http://schemas.microsoft.com/office/drawing/2014/main" val="3441529128"/>
                    </a:ext>
                  </a:extLst>
                </a:gridCol>
              </a:tblGrid>
              <a:tr h="304518">
                <a:tc>
                  <a:txBody>
                    <a:bodyPr/>
                    <a:lstStyle/>
                    <a:p>
                      <a:pPr algn="r"/>
                      <a:r>
                        <a:rPr lang="en-US" sz="900" b="1">
                          <a:latin typeface="Arial" panose="020B0604020202020204" pitchFamily="34" charset="0"/>
                          <a:cs typeface="Arial" panose="020B0604020202020204" pitchFamily="34" charset="0"/>
                        </a:rPr>
                        <a:t>Impact Legend </a:t>
                      </a: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tc>
                  <a:txBody>
                    <a:bodyPr/>
                    <a:lstStyle/>
                    <a:p>
                      <a:pPr algn="ctr"/>
                      <a:endParaRPr lang="en-US" sz="800">
                        <a:latin typeface="Arial" panose="020B0604020202020204" pitchFamily="34" charset="0"/>
                        <a:cs typeface="Arial" panose="020B0604020202020204" pitchFamily="34" charset="0"/>
                      </a:endParaRPr>
                    </a:p>
                  </a:txBody>
                  <a:tcPr marL="121807" marR="121807" marT="60904" marB="60904" anchor="ctr">
                    <a:lnL w="3175" cap="flat" cmpd="sng" algn="ctr">
                      <a:solidFill>
                        <a:schemeClr val="bg1"/>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tc>
                  <a:txBody>
                    <a:bodyPr/>
                    <a:lstStyle/>
                    <a:p>
                      <a:pPr algn="ctr"/>
                      <a:r>
                        <a:rPr lang="en-US" sz="800" dirty="0">
                          <a:solidFill>
                            <a:schemeClr val="bg1"/>
                          </a:solidFill>
                          <a:latin typeface="Arial" panose="020B0604020202020204" pitchFamily="34" charset="0"/>
                          <a:cs typeface="Arial" panose="020B0604020202020204" pitchFamily="34" charset="0"/>
                        </a:rPr>
                        <a:t>High</a:t>
                      </a:r>
                    </a:p>
                  </a:txBody>
                  <a:tcPr marL="121807" marR="121807" marT="60904" marB="60904"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C00000"/>
                    </a:solidFill>
                  </a:tcPr>
                </a:tc>
                <a:tc>
                  <a:txBody>
                    <a:bodyPr/>
                    <a:lstStyle/>
                    <a:p>
                      <a:pPr algn="ctr"/>
                      <a:endParaRPr lang="en-US" sz="800">
                        <a:solidFill>
                          <a:schemeClr val="bg1"/>
                        </a:solidFill>
                        <a:latin typeface="Arial" panose="020B0604020202020204" pitchFamily="34" charset="0"/>
                        <a:cs typeface="Arial" panose="020B0604020202020204" pitchFamily="34" charset="0"/>
                      </a:endParaRPr>
                    </a:p>
                  </a:txBody>
                  <a:tcPr marL="121807" marR="121807" marT="60904" marB="60904"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tc>
                  <a:txBody>
                    <a:bodyPr/>
                    <a:lstStyle/>
                    <a:p>
                      <a:pPr algn="ctr"/>
                      <a:r>
                        <a:rPr lang="en-US" sz="800" dirty="0">
                          <a:solidFill>
                            <a:schemeClr val="bg1"/>
                          </a:solidFill>
                          <a:latin typeface="Arial" panose="020B0604020202020204" pitchFamily="34" charset="0"/>
                          <a:cs typeface="Arial" panose="020B0604020202020204" pitchFamily="34" charset="0"/>
                        </a:rPr>
                        <a:t>Med</a:t>
                      </a:r>
                    </a:p>
                  </a:txBody>
                  <a:tcPr marL="121807" marR="121807" marT="60904" marB="60904"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endParaRPr lang="en-US" sz="800">
                        <a:solidFill>
                          <a:schemeClr val="bg1"/>
                        </a:solidFill>
                        <a:latin typeface="Arial" panose="020B0604020202020204" pitchFamily="34" charset="0"/>
                        <a:cs typeface="Arial" panose="020B0604020202020204" pitchFamily="34" charset="0"/>
                      </a:endParaRPr>
                    </a:p>
                  </a:txBody>
                  <a:tcPr marL="121807" marR="121807" marT="60904" marB="60904"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tc>
                  <a:txBody>
                    <a:bodyPr/>
                    <a:lstStyle/>
                    <a:p>
                      <a:pPr algn="ctr"/>
                      <a:r>
                        <a:rPr lang="en-US" sz="800" dirty="0">
                          <a:solidFill>
                            <a:schemeClr val="bg1"/>
                          </a:solidFill>
                          <a:latin typeface="Arial" panose="020B0604020202020204" pitchFamily="34" charset="0"/>
                          <a:cs typeface="Arial" panose="020B0604020202020204" pitchFamily="34" charset="0"/>
                        </a:rPr>
                        <a:t>Low</a:t>
                      </a:r>
                    </a:p>
                  </a:txBody>
                  <a:tcPr marL="121807" marR="121807" marT="60904" marB="60904"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3103230810"/>
                  </a:ext>
                </a:extLst>
              </a:tr>
            </a:tbl>
          </a:graphicData>
        </a:graphic>
      </p:graphicFrame>
    </p:spTree>
    <p:extLst>
      <p:ext uri="{BB962C8B-B14F-4D97-AF65-F5344CB8AC3E}">
        <p14:creationId xmlns:p14="http://schemas.microsoft.com/office/powerpoint/2010/main" val="17364707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5C310-A8F5-5548-1AD6-43712ED552A4}"/>
              </a:ext>
            </a:extLst>
          </p:cNvPr>
          <p:cNvSpPr>
            <a:spLocks noGrp="1"/>
          </p:cNvSpPr>
          <p:nvPr>
            <p:ph type="title"/>
          </p:nvPr>
        </p:nvSpPr>
        <p:spPr/>
        <p:txBody>
          <a:bodyPr/>
          <a:lstStyle/>
          <a:p>
            <a:r>
              <a:rPr lang="en-US" dirty="0"/>
              <a:t>Design Choice Analysis</a:t>
            </a:r>
          </a:p>
        </p:txBody>
      </p:sp>
      <p:sp>
        <p:nvSpPr>
          <p:cNvPr id="4" name="Text Placeholder 3">
            <a:extLst>
              <a:ext uri="{FF2B5EF4-FFF2-40B4-BE49-F238E27FC236}">
                <a16:creationId xmlns:a16="http://schemas.microsoft.com/office/drawing/2014/main" id="{560F93C4-D914-06E7-D89E-655DCE2045B7}"/>
              </a:ext>
            </a:extLst>
          </p:cNvPr>
          <p:cNvSpPr>
            <a:spLocks noGrp="1"/>
          </p:cNvSpPr>
          <p:nvPr>
            <p:ph type="body" sz="quarter" idx="11"/>
          </p:nvPr>
        </p:nvSpPr>
        <p:spPr/>
        <p:txBody>
          <a:bodyPr/>
          <a:lstStyle/>
          <a:p>
            <a:r>
              <a:rPr lang="en-US"/>
              <a:t>Activation and Alignment</a:t>
            </a:r>
          </a:p>
          <a:p>
            <a:endParaRPr lang="en-US"/>
          </a:p>
        </p:txBody>
      </p:sp>
      <p:graphicFrame>
        <p:nvGraphicFramePr>
          <p:cNvPr id="6" name="Table 5">
            <a:extLst>
              <a:ext uri="{FF2B5EF4-FFF2-40B4-BE49-F238E27FC236}">
                <a16:creationId xmlns:a16="http://schemas.microsoft.com/office/drawing/2014/main" id="{43C31597-B566-BBDB-0A95-0B5ED0E3F5B1}"/>
              </a:ext>
            </a:extLst>
          </p:cNvPr>
          <p:cNvGraphicFramePr>
            <a:graphicFrameLocks noGrp="1"/>
          </p:cNvGraphicFramePr>
          <p:nvPr>
            <p:extLst>
              <p:ext uri="{D42A27DB-BD31-4B8C-83A1-F6EECF244321}">
                <p14:modId xmlns:p14="http://schemas.microsoft.com/office/powerpoint/2010/main" val="3048273820"/>
              </p:ext>
            </p:extLst>
          </p:nvPr>
        </p:nvGraphicFramePr>
        <p:xfrm>
          <a:off x="76201" y="949145"/>
          <a:ext cx="11972925" cy="4875219"/>
        </p:xfrm>
        <a:graphic>
          <a:graphicData uri="http://schemas.openxmlformats.org/drawingml/2006/table">
            <a:tbl>
              <a:tblPr firstRow="1" bandRow="1">
                <a:tableStyleId>{2D5ABB26-0587-4C30-8999-92F81FD0307C}</a:tableStyleId>
              </a:tblPr>
              <a:tblGrid>
                <a:gridCol w="456981">
                  <a:extLst>
                    <a:ext uri="{9D8B030D-6E8A-4147-A177-3AD203B41FA5}">
                      <a16:colId xmlns:a16="http://schemas.microsoft.com/office/drawing/2014/main" val="3489404115"/>
                    </a:ext>
                  </a:extLst>
                </a:gridCol>
                <a:gridCol w="1919324">
                  <a:extLst>
                    <a:ext uri="{9D8B030D-6E8A-4147-A177-3AD203B41FA5}">
                      <a16:colId xmlns:a16="http://schemas.microsoft.com/office/drawing/2014/main" val="1614678674"/>
                    </a:ext>
                  </a:extLst>
                </a:gridCol>
                <a:gridCol w="1919324">
                  <a:extLst>
                    <a:ext uri="{9D8B030D-6E8A-4147-A177-3AD203B41FA5}">
                      <a16:colId xmlns:a16="http://schemas.microsoft.com/office/drawing/2014/main" val="608086920"/>
                    </a:ext>
                  </a:extLst>
                </a:gridCol>
                <a:gridCol w="1919324">
                  <a:extLst>
                    <a:ext uri="{9D8B030D-6E8A-4147-A177-3AD203B41FA5}">
                      <a16:colId xmlns:a16="http://schemas.microsoft.com/office/drawing/2014/main" val="2231352540"/>
                    </a:ext>
                  </a:extLst>
                </a:gridCol>
                <a:gridCol w="2081321">
                  <a:extLst>
                    <a:ext uri="{9D8B030D-6E8A-4147-A177-3AD203B41FA5}">
                      <a16:colId xmlns:a16="http://schemas.microsoft.com/office/drawing/2014/main" val="489961512"/>
                    </a:ext>
                  </a:extLst>
                </a:gridCol>
                <a:gridCol w="1757327">
                  <a:extLst>
                    <a:ext uri="{9D8B030D-6E8A-4147-A177-3AD203B41FA5}">
                      <a16:colId xmlns:a16="http://schemas.microsoft.com/office/drawing/2014/main" val="20152475"/>
                    </a:ext>
                  </a:extLst>
                </a:gridCol>
                <a:gridCol w="1919324">
                  <a:extLst>
                    <a:ext uri="{9D8B030D-6E8A-4147-A177-3AD203B41FA5}">
                      <a16:colId xmlns:a16="http://schemas.microsoft.com/office/drawing/2014/main" val="3813977658"/>
                    </a:ext>
                  </a:extLst>
                </a:gridCol>
              </a:tblGrid>
              <a:tr h="351165">
                <a:tc>
                  <a:txBody>
                    <a:bodyPr/>
                    <a:lstStyle/>
                    <a:p>
                      <a:pPr algn="ctr"/>
                      <a:r>
                        <a:rPr lang="en-US" sz="1600" b="1">
                          <a:solidFill>
                            <a:schemeClr val="bg1"/>
                          </a:solidFill>
                          <a:latin typeface="Arial" panose="020B0604020202020204" pitchFamily="34" charset="0"/>
                          <a:cs typeface="Arial" panose="020B0604020202020204" pitchFamily="34" charset="0"/>
                        </a:rPr>
                        <a:t>2</a:t>
                      </a:r>
                    </a:p>
                  </a:txBody>
                  <a:tcPr marL="60904" marR="60904" marT="60904" marB="6090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lumMod val="75000"/>
                        <a:lumOff val="25000"/>
                      </a:schemeClr>
                    </a:solidFill>
                  </a:tcPr>
                </a:tc>
                <a:tc gridSpan="6">
                  <a:txBody>
                    <a:bodyPr/>
                    <a:lstStyle/>
                    <a:p>
                      <a:r>
                        <a:rPr lang="en-US" sz="1600" dirty="0">
                          <a:solidFill>
                            <a:schemeClr val="bg1"/>
                          </a:solidFill>
                          <a:latin typeface="Arial" panose="020B0604020202020204" pitchFamily="34" charset="0"/>
                        </a:rPr>
                        <a:t>[Insert Design Choice]</a:t>
                      </a:r>
                    </a:p>
                  </a:txBody>
                  <a:tcPr marL="60904" marR="60904" marT="60904" marB="6090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lumMod val="75000"/>
                        <a:lumOff val="25000"/>
                      </a:schemeClr>
                    </a:solidFill>
                  </a:tcPr>
                </a:tc>
                <a:tc hMerge="1">
                  <a:txBody>
                    <a:bodyPr/>
                    <a:lstStyle/>
                    <a:p>
                      <a:pPr algn="ctr"/>
                      <a:endParaRPr lang="en-US" sz="800" b="1" kern="1200">
                        <a:solidFill>
                          <a:schemeClr val="bg1"/>
                        </a:solidFill>
                        <a:latin typeface="Arial" panose="020B0604020202020204" pitchFamily="34" charset="0"/>
                        <a:ea typeface="+mn-ea"/>
                        <a:cs typeface="Arial" panose="020B0604020202020204" pitchFamily="34" charset="0"/>
                      </a:endParaRPr>
                    </a:p>
                  </a:txBody>
                  <a:tcPr marL="45720" marR="45720" anchor="ctr"/>
                </a:tc>
                <a:tc hMerge="1">
                  <a:txBody>
                    <a:bodyPr/>
                    <a:lstStyle/>
                    <a:p>
                      <a:endParaRPr lang="en-US"/>
                    </a:p>
                  </a:txBody>
                  <a:tcPr>
                    <a:lnL w="12700" cap="flat" cmpd="sng" algn="ctr">
                      <a:solidFill>
                        <a:schemeClr val="tx1">
                          <a:lumMod val="75000"/>
                          <a:lumOff val="25000"/>
                        </a:schemeClr>
                      </a:solidFill>
                      <a:prstDash val="solid"/>
                      <a:round/>
                      <a:headEnd type="none" w="med" len="med"/>
                      <a:tailEnd type="none" w="med" len="med"/>
                    </a:lnL>
                  </a:tcPr>
                </a:tc>
                <a:tc hMerge="1">
                  <a:txBody>
                    <a:bodyPr/>
                    <a:lstStyle/>
                    <a:p>
                      <a:endParaRPr lang="en-US"/>
                    </a:p>
                  </a:txBody>
                  <a:tcPr/>
                </a:tc>
                <a:tc hMerge="1">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US" sz="800" b="1">
                        <a:solidFill>
                          <a:schemeClr val="bg1"/>
                        </a:solidFill>
                        <a:latin typeface="Arial" panose="020B0604020202020204" pitchFamily="34" charset="0"/>
                        <a:cs typeface="Arial" panose="020B0604020202020204" pitchFamily="34" charset="0"/>
                      </a:endParaRPr>
                    </a:p>
                  </a:txBody>
                  <a:tcPr marL="45678" marR="45678" marT="45678" marB="45678"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lumMod val="75000"/>
                        <a:lumOff val="25000"/>
                      </a:schemeClr>
                    </a:solidFill>
                  </a:tcPr>
                </a:tc>
                <a:tc hMerge="1">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US" sz="800" b="1">
                        <a:solidFill>
                          <a:schemeClr val="bg1"/>
                        </a:solidFill>
                        <a:latin typeface="Arial" panose="020B0604020202020204" pitchFamily="34" charset="0"/>
                        <a:cs typeface="Arial" panose="020B0604020202020204" pitchFamily="34" charset="0"/>
                      </a:endParaRPr>
                    </a:p>
                  </a:txBody>
                  <a:tcPr marL="45678" marR="45678" marT="45678" marB="45678"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lumMod val="75000"/>
                        <a:lumOff val="25000"/>
                      </a:schemeClr>
                    </a:solidFill>
                  </a:tcPr>
                </a:tc>
                <a:extLst>
                  <a:ext uri="{0D108BD9-81ED-4DB2-BD59-A6C34878D82A}">
                    <a16:rowId xmlns:a16="http://schemas.microsoft.com/office/drawing/2014/main" val="2481804528"/>
                  </a:ext>
                </a:extLst>
              </a:tr>
              <a:tr h="395074">
                <a:tc>
                  <a:txBody>
                    <a:bodyPr/>
                    <a:lstStyle/>
                    <a:p>
                      <a:pPr algn="ctr"/>
                      <a:endParaRPr lang="en-US" sz="800" b="1">
                        <a:solidFill>
                          <a:schemeClr val="bg1"/>
                        </a:solidFill>
                        <a:latin typeface="Arial" panose="020B0604020202020204" pitchFamily="34" charset="0"/>
                        <a:cs typeface="Arial" panose="020B0604020202020204" pitchFamily="34" charset="0"/>
                      </a:endParaRPr>
                    </a:p>
                  </a:txBody>
                  <a:tcPr marL="45678" marR="45678" marT="45678" marB="45678"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lumMod val="75000"/>
                        <a:lumOff val="25000"/>
                      </a:schemeClr>
                    </a:solidFill>
                  </a:tcPr>
                </a:tc>
                <a:tc>
                  <a:txBody>
                    <a:bodyPr/>
                    <a:lstStyle/>
                    <a:p>
                      <a:pPr algn="ctr"/>
                      <a:r>
                        <a:rPr lang="en-US" sz="1050" b="1" dirty="0">
                          <a:solidFill>
                            <a:schemeClr val="bg1"/>
                          </a:solidFill>
                          <a:latin typeface="Arial" panose="020B0604020202020204" pitchFamily="34" charset="0"/>
                          <a:cs typeface="Arial" panose="020B0604020202020204" pitchFamily="34" charset="0"/>
                        </a:rPr>
                        <a:t>STRUCTURE &amp; GOVERNANCE</a:t>
                      </a:r>
                    </a:p>
                  </a:txBody>
                  <a:tcPr marL="45678" marR="45678" marT="45678" marB="45678"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solidFill>
                  </a:tcPr>
                </a:tc>
                <a:tc>
                  <a:txBody>
                    <a:bodyPr/>
                    <a:lstStyle/>
                    <a:p>
                      <a:pPr algn="ctr"/>
                      <a:r>
                        <a:rPr lang="en-US" sz="1050" b="1">
                          <a:solidFill>
                            <a:schemeClr val="tx1"/>
                          </a:solidFill>
                          <a:latin typeface="Arial" panose="020B0604020202020204" pitchFamily="34" charset="0"/>
                          <a:cs typeface="Arial" panose="020B0604020202020204" pitchFamily="34" charset="0"/>
                        </a:rPr>
                        <a:t>WORK</a:t>
                      </a:r>
                    </a:p>
                  </a:txBody>
                  <a:tcPr marL="45678" marR="45678" marT="45678" marB="45678"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US" sz="1050" b="1">
                          <a:solidFill>
                            <a:schemeClr val="bg1"/>
                          </a:solidFill>
                          <a:latin typeface="Arial" panose="020B0604020202020204" pitchFamily="34" charset="0"/>
                          <a:cs typeface="Arial" panose="020B0604020202020204" pitchFamily="34" charset="0"/>
                        </a:rPr>
                        <a:t>INFO &amp; METRICS</a:t>
                      </a:r>
                    </a:p>
                  </a:txBody>
                  <a:tcPr marL="45678" marR="45678" marT="45678" marB="45678"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1"/>
                    </a:solidFill>
                  </a:tcPr>
                </a:tc>
                <a:tc>
                  <a:txBody>
                    <a:bodyPr/>
                    <a:lstStyle/>
                    <a:p>
                      <a:pPr algn="ctr"/>
                      <a:r>
                        <a:rPr lang="en-US" sz="1050" b="1">
                          <a:solidFill>
                            <a:schemeClr val="bg1"/>
                          </a:solidFill>
                          <a:latin typeface="Arial" panose="020B0604020202020204" pitchFamily="34" charset="0"/>
                          <a:cs typeface="Arial" panose="020B0604020202020204" pitchFamily="34" charset="0"/>
                        </a:rPr>
                        <a:t>PEOPLE &amp; REWARDS</a:t>
                      </a:r>
                    </a:p>
                  </a:txBody>
                  <a:tcPr marL="45678" marR="45678" marT="45678" marB="45678"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2"/>
                    </a:solidFill>
                  </a:tcPr>
                </a:tc>
                <a:tc>
                  <a:txBody>
                    <a:bodyPr/>
                    <a:lstStyle/>
                    <a:p>
                      <a:pPr algn="ctr"/>
                      <a:r>
                        <a:rPr lang="en-US" sz="1050" b="1">
                          <a:solidFill>
                            <a:schemeClr val="bg1"/>
                          </a:solidFill>
                          <a:latin typeface="Arial" panose="020B0604020202020204" pitchFamily="34" charset="0"/>
                          <a:cs typeface="Arial" panose="020B0604020202020204" pitchFamily="34" charset="0"/>
                        </a:rPr>
                        <a:t>CONTINUOUS ALIGNMENT</a:t>
                      </a:r>
                    </a:p>
                  </a:txBody>
                  <a:tcPr marL="45678" marR="45678" marT="45678" marB="45678"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5"/>
                    </a:solidFill>
                  </a:tcPr>
                </a:tc>
                <a:tc>
                  <a:txBody>
                    <a:bodyPr/>
                    <a:lstStyle/>
                    <a:p>
                      <a:pPr algn="ctr"/>
                      <a:r>
                        <a:rPr lang="en-US" sz="1050" b="1">
                          <a:solidFill>
                            <a:schemeClr val="bg1"/>
                          </a:solidFill>
                          <a:latin typeface="Arial" panose="020B0604020202020204" pitchFamily="34" charset="0"/>
                          <a:cs typeface="Arial" panose="020B0604020202020204" pitchFamily="34" charset="0"/>
                        </a:rPr>
                        <a:t>LEADERSHIP &amp; CULTURE</a:t>
                      </a:r>
                    </a:p>
                  </a:txBody>
                  <a:tcPr marL="45678" marR="45678" marT="45678" marB="45678"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667134514"/>
                  </a:ext>
                </a:extLst>
              </a:tr>
              <a:tr h="819635">
                <a:tc>
                  <a:txBody>
                    <a:bodyPr/>
                    <a:lstStyle/>
                    <a:p>
                      <a:pPr algn="ctr"/>
                      <a:r>
                        <a:rPr lang="en-US" sz="1100" b="0">
                          <a:solidFill>
                            <a:schemeClr val="bg1"/>
                          </a:solidFill>
                          <a:latin typeface="+mn-lt"/>
                          <a:cs typeface="Arial" panose="020B0604020202020204" pitchFamily="34" charset="0"/>
                        </a:rPr>
                        <a:t>2.1</a:t>
                      </a:r>
                    </a:p>
                  </a:txBody>
                  <a:tcPr marL="60904" marR="60904" marT="60904" marB="6090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lumMod val="75000"/>
                        <a:lumOff val="25000"/>
                      </a:scheme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kumimoji="0" lang="en-US" sz="600" b="0" i="0" u="none" strike="noStrike" kern="1200" cap="none" spc="0" normalizeH="0" baseline="0" noProof="0" dirty="0">
                        <a:ln>
                          <a:noFill/>
                        </a:ln>
                        <a:solidFill>
                          <a:srgbClr val="1B2226"/>
                        </a:solidFill>
                        <a:effectLst/>
                        <a:uLnTx/>
                        <a:uFillTx/>
                        <a:latin typeface="Arial" panose="020B0604020202020204" pitchFamily="34" charset="0"/>
                        <a:ea typeface="+mn-ea"/>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20000"/>
                        <a:lumOff val="80000"/>
                        <a:alpha val="20000"/>
                      </a:scheme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kumimoji="0" lang="en-US" sz="600" b="0" i="0" u="none" strike="noStrike" kern="1200" cap="none" spc="0" normalizeH="0" baseline="0" noProof="0" dirty="0">
                        <a:ln>
                          <a:noFill/>
                        </a:ln>
                        <a:solidFill>
                          <a:srgbClr val="1B2226"/>
                        </a:solidFill>
                        <a:effectLst/>
                        <a:uLnTx/>
                        <a:uFillTx/>
                        <a:latin typeface="Arial" panose="020B0604020202020204" pitchFamily="34" charset="0"/>
                        <a:ea typeface="+mn-ea"/>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F2F2">
                        <a:alpha val="50196"/>
                      </a:srgb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kumimoji="0" lang="en-US" sz="600" b="0" i="0" u="none" strike="noStrike" kern="1200" cap="none" spc="0" normalizeH="0" baseline="0" noProof="0" dirty="0">
                        <a:ln>
                          <a:noFill/>
                        </a:ln>
                        <a:solidFill>
                          <a:srgbClr val="1B2226"/>
                        </a:solidFill>
                        <a:effectLst/>
                        <a:uLnTx/>
                        <a:uFillTx/>
                        <a:latin typeface="Arial" panose="020B0604020202020204" pitchFamily="34" charset="0"/>
                        <a:ea typeface="+mn-ea"/>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E1F0">
                        <a:alpha val="40000"/>
                      </a:srgb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kumimoji="0" lang="en-US" sz="600" b="0" i="0" u="none" strike="noStrike" kern="1200" cap="none" spc="0" normalizeH="0" baseline="0" noProof="0" dirty="0">
                        <a:ln>
                          <a:noFill/>
                        </a:ln>
                        <a:solidFill>
                          <a:srgbClr val="1B2226"/>
                        </a:solidFill>
                        <a:effectLst/>
                        <a:uLnTx/>
                        <a:uFillTx/>
                        <a:latin typeface="Arial" panose="020B0604020202020204" pitchFamily="34" charset="0"/>
                        <a:ea typeface="+mn-ea"/>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2">
                        <a:lumMod val="20000"/>
                        <a:lumOff val="80000"/>
                        <a:alpha val="40000"/>
                      </a:scheme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kumimoji="0" lang="en-US" sz="600" b="0" i="0" u="none" strike="noStrike" kern="1200" cap="none" spc="0" normalizeH="0" baseline="0" noProof="0" dirty="0">
                        <a:ln>
                          <a:noFill/>
                        </a:ln>
                        <a:solidFill>
                          <a:srgbClr val="1B2226"/>
                        </a:solidFill>
                        <a:effectLst/>
                        <a:uLnTx/>
                        <a:uFillTx/>
                        <a:latin typeface="Arial" panose="020B0604020202020204" pitchFamily="34" charset="0"/>
                        <a:ea typeface="+mn-ea"/>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EBF5D6">
                        <a:alpha val="40000"/>
                      </a:srgb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kumimoji="0" lang="en-US" sz="600" b="0" i="0" u="none" strike="noStrike" kern="1200" cap="none" spc="0" normalizeH="0" baseline="0" noProof="0" dirty="0">
                        <a:ln>
                          <a:noFill/>
                        </a:ln>
                        <a:solidFill>
                          <a:srgbClr val="1B2226"/>
                        </a:solidFill>
                        <a:effectLst/>
                        <a:uLnTx/>
                        <a:uFillTx/>
                        <a:latin typeface="Arial" panose="020B0604020202020204" pitchFamily="34" charset="0"/>
                        <a:ea typeface="+mn-ea"/>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20000"/>
                        <a:lumOff val="80000"/>
                        <a:alpha val="40000"/>
                      </a:schemeClr>
                    </a:solidFill>
                  </a:tcPr>
                </a:tc>
                <a:extLst>
                  <a:ext uri="{0D108BD9-81ED-4DB2-BD59-A6C34878D82A}">
                    <a16:rowId xmlns:a16="http://schemas.microsoft.com/office/drawing/2014/main" val="1993867384"/>
                  </a:ext>
                </a:extLst>
              </a:tr>
              <a:tr h="819635">
                <a:tc>
                  <a:txBody>
                    <a:bodyPr/>
                    <a:lstStyle/>
                    <a:p>
                      <a:r>
                        <a:rPr lang="en-US" sz="1100">
                          <a:solidFill>
                            <a:schemeClr val="bg1"/>
                          </a:solidFill>
                          <a:latin typeface="+mn-lt"/>
                        </a:rPr>
                        <a:t>2.2</a:t>
                      </a: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lumMod val="75000"/>
                        <a:lumOff val="25000"/>
                      </a:scheme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lang="en-US" sz="600" b="1" i="1" dirty="0">
                        <a:highlight>
                          <a:srgbClr val="FFFF00"/>
                        </a:highlight>
                        <a:latin typeface="Arial" panose="020B0604020202020204" pitchFamily="34" charset="0"/>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20000"/>
                        <a:lumOff val="80000"/>
                        <a:alpha val="20000"/>
                      </a:scheme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lang="en-US" sz="600" b="0" dirty="0">
                        <a:latin typeface="Arial" panose="020B0604020202020204" pitchFamily="34" charset="0"/>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F2F2">
                        <a:alpha val="50196"/>
                      </a:srgb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lang="en-US" sz="600" b="0" dirty="0">
                        <a:latin typeface="Arial" panose="020B0604020202020204" pitchFamily="34" charset="0"/>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E1F0">
                        <a:alpha val="40000"/>
                      </a:srgb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lang="en-US" sz="600" b="0" dirty="0">
                        <a:solidFill>
                          <a:schemeClr val="tx1"/>
                        </a:solidFill>
                        <a:latin typeface="Arial" panose="020B0604020202020204" pitchFamily="34" charset="0"/>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2">
                        <a:lumMod val="20000"/>
                        <a:lumOff val="80000"/>
                        <a:alpha val="40000"/>
                      </a:scheme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lang="en-US" sz="600" b="0" dirty="0">
                        <a:latin typeface="Arial" panose="020B0604020202020204" pitchFamily="34" charset="0"/>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EBF5D6">
                        <a:alpha val="40000"/>
                      </a:srgb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lang="en-US" sz="600" b="0" dirty="0">
                        <a:latin typeface="Arial" panose="020B0604020202020204" pitchFamily="34" charset="0"/>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20000"/>
                        <a:lumOff val="80000"/>
                        <a:alpha val="40000"/>
                      </a:schemeClr>
                    </a:solidFill>
                  </a:tcPr>
                </a:tc>
                <a:extLst>
                  <a:ext uri="{0D108BD9-81ED-4DB2-BD59-A6C34878D82A}">
                    <a16:rowId xmlns:a16="http://schemas.microsoft.com/office/drawing/2014/main" val="619320005"/>
                  </a:ext>
                </a:extLst>
              </a:tr>
              <a:tr h="819635">
                <a:tc>
                  <a:txBody>
                    <a:bodyPr/>
                    <a:lstStyle/>
                    <a:p>
                      <a:r>
                        <a:rPr lang="en-US" sz="1100">
                          <a:solidFill>
                            <a:schemeClr val="bg1"/>
                          </a:solidFill>
                          <a:latin typeface="+mn-lt"/>
                        </a:rPr>
                        <a:t>2.3</a:t>
                      </a: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lumMod val="75000"/>
                        <a:lumOff val="25000"/>
                      </a:scheme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lang="en-US" sz="600" b="0" i="0" dirty="0">
                        <a:latin typeface="Arial" panose="020B0604020202020204" pitchFamily="34" charset="0"/>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20000"/>
                        <a:lumOff val="80000"/>
                        <a:alpha val="20000"/>
                      </a:scheme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lang="en-US" sz="600" b="0" dirty="0">
                        <a:latin typeface="Arial" panose="020B0604020202020204" pitchFamily="34" charset="0"/>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F2F2">
                        <a:alpha val="50196"/>
                      </a:srgb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lang="en-US" sz="600" b="0" dirty="0">
                        <a:latin typeface="Arial" panose="020B0604020202020204" pitchFamily="34" charset="0"/>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E1F0">
                        <a:alpha val="40000"/>
                      </a:srgb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kumimoji="0" lang="en-US" sz="600" b="0" i="0" u="none" strike="noStrike" kern="1200" cap="none" spc="0" normalizeH="0" baseline="0" noProof="0" dirty="0">
                        <a:ln>
                          <a:noFill/>
                        </a:ln>
                        <a:solidFill>
                          <a:srgbClr val="1B2226"/>
                        </a:solidFill>
                        <a:effectLst/>
                        <a:uLnTx/>
                        <a:uFillTx/>
                        <a:latin typeface="Arial" panose="020B0604020202020204" pitchFamily="34" charset="0"/>
                        <a:ea typeface="+mn-ea"/>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2">
                        <a:lumMod val="20000"/>
                        <a:lumOff val="80000"/>
                        <a:alpha val="40000"/>
                      </a:scheme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lang="en-US" sz="600" b="0" dirty="0">
                        <a:latin typeface="Arial" panose="020B0604020202020204" pitchFamily="34" charset="0"/>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EBF5D6">
                        <a:alpha val="40000"/>
                      </a:srgb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lang="en-US" sz="600" b="0" dirty="0">
                        <a:latin typeface="Arial" panose="020B0604020202020204" pitchFamily="34" charset="0"/>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20000"/>
                        <a:lumOff val="80000"/>
                        <a:alpha val="40000"/>
                      </a:schemeClr>
                    </a:solidFill>
                  </a:tcPr>
                </a:tc>
                <a:extLst>
                  <a:ext uri="{0D108BD9-81ED-4DB2-BD59-A6C34878D82A}">
                    <a16:rowId xmlns:a16="http://schemas.microsoft.com/office/drawing/2014/main" val="1893279706"/>
                  </a:ext>
                </a:extLst>
              </a:tr>
              <a:tr h="819635">
                <a:tc>
                  <a:txBody>
                    <a:bodyPr/>
                    <a:lstStyle/>
                    <a:p>
                      <a:pPr algn="ctr"/>
                      <a:r>
                        <a:rPr lang="en-US" sz="1100" b="0">
                          <a:solidFill>
                            <a:schemeClr val="bg1"/>
                          </a:solidFill>
                          <a:latin typeface="+mn-lt"/>
                          <a:cs typeface="Arial" panose="020B0604020202020204" pitchFamily="34" charset="0"/>
                        </a:rPr>
                        <a:t>2.4</a:t>
                      </a:r>
                    </a:p>
                  </a:txBody>
                  <a:tcPr marL="60904" marR="60904" marT="60904" marB="6090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lumMod val="75000"/>
                        <a:lumOff val="25000"/>
                      </a:scheme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lang="en-US" sz="600" b="1" i="1" dirty="0">
                        <a:latin typeface="Arial" panose="020B0604020202020204" pitchFamily="34" charset="0"/>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20000"/>
                        <a:lumOff val="80000"/>
                        <a:alpha val="20000"/>
                      </a:scheme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lang="en-US" sz="600" b="0" dirty="0">
                        <a:latin typeface="Arial" panose="020B0604020202020204" pitchFamily="34" charset="0"/>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F2F2">
                        <a:alpha val="50196"/>
                      </a:srgb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lang="en-US" sz="600" b="0" dirty="0">
                        <a:latin typeface="Arial" panose="020B0604020202020204" pitchFamily="34" charset="0"/>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E1F0">
                        <a:alpha val="40000"/>
                      </a:srgb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kumimoji="0" lang="en-US" sz="600" b="1" i="1" u="none" strike="noStrike" kern="1200" cap="none" spc="0" normalizeH="0" baseline="0" noProof="0" dirty="0">
                        <a:ln>
                          <a:noFill/>
                        </a:ln>
                        <a:solidFill>
                          <a:srgbClr val="1B2226"/>
                        </a:solidFill>
                        <a:effectLst/>
                        <a:highlight>
                          <a:srgbClr val="FFFF00"/>
                        </a:highlight>
                        <a:uLnTx/>
                        <a:uFillTx/>
                        <a:latin typeface="Arial" panose="020B0604020202020204" pitchFamily="34" charset="0"/>
                        <a:ea typeface="+mn-ea"/>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2">
                        <a:lumMod val="20000"/>
                        <a:lumOff val="80000"/>
                        <a:alpha val="40000"/>
                      </a:scheme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lang="en-US" sz="600" b="0" dirty="0">
                        <a:latin typeface="Arial" panose="020B0604020202020204" pitchFamily="34" charset="0"/>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EBF5D6">
                        <a:alpha val="40000"/>
                      </a:srgb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lang="en-US" sz="600" b="0" dirty="0">
                        <a:latin typeface="Arial" panose="020B0604020202020204" pitchFamily="34" charset="0"/>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20000"/>
                        <a:lumOff val="80000"/>
                        <a:alpha val="40000"/>
                      </a:schemeClr>
                    </a:solidFill>
                  </a:tcPr>
                </a:tc>
                <a:extLst>
                  <a:ext uri="{0D108BD9-81ED-4DB2-BD59-A6C34878D82A}">
                    <a16:rowId xmlns:a16="http://schemas.microsoft.com/office/drawing/2014/main" val="3311268381"/>
                  </a:ext>
                </a:extLst>
              </a:tr>
              <a:tr h="819635">
                <a:tc>
                  <a:txBody>
                    <a:bodyPr/>
                    <a:lstStyle/>
                    <a:p>
                      <a:r>
                        <a:rPr lang="en-US" sz="1100">
                          <a:solidFill>
                            <a:schemeClr val="bg1"/>
                          </a:solidFill>
                          <a:latin typeface="+mn-lt"/>
                        </a:rPr>
                        <a:t>2.5</a:t>
                      </a: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lumMod val="75000"/>
                        <a:lumOff val="25000"/>
                      </a:scheme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lang="en-US" sz="600" b="1" i="1" dirty="0">
                        <a:latin typeface="Arial" panose="020B0604020202020204" pitchFamily="34" charset="0"/>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20000"/>
                        <a:lumOff val="80000"/>
                        <a:alpha val="20000"/>
                      </a:scheme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lang="en-US" sz="600" b="0" dirty="0">
                        <a:latin typeface="Arial" panose="020B0604020202020204" pitchFamily="34" charset="0"/>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F2F2">
                        <a:alpha val="50196"/>
                      </a:srgb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lang="en-US" sz="600" b="0" dirty="0">
                        <a:latin typeface="Arial" panose="020B0604020202020204" pitchFamily="34" charset="0"/>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E1F0">
                        <a:alpha val="40000"/>
                      </a:srgb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lang="en-US" sz="600" b="0" dirty="0">
                        <a:solidFill>
                          <a:schemeClr val="tx1"/>
                        </a:solidFill>
                        <a:latin typeface="Arial" panose="020B0604020202020204" pitchFamily="34" charset="0"/>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2">
                        <a:lumMod val="20000"/>
                        <a:lumOff val="80000"/>
                        <a:alpha val="40000"/>
                      </a:scheme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lang="en-US" sz="600" b="0" dirty="0">
                        <a:latin typeface="Arial" panose="020B0604020202020204" pitchFamily="34" charset="0"/>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EBF5D6">
                        <a:alpha val="40000"/>
                      </a:srgb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lang="en-US" sz="600" b="0" dirty="0">
                        <a:latin typeface="Arial" panose="020B0604020202020204" pitchFamily="34" charset="0"/>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20000"/>
                        <a:lumOff val="80000"/>
                        <a:alpha val="40000"/>
                      </a:schemeClr>
                    </a:solidFill>
                  </a:tcPr>
                </a:tc>
                <a:extLst>
                  <a:ext uri="{0D108BD9-81ED-4DB2-BD59-A6C34878D82A}">
                    <a16:rowId xmlns:a16="http://schemas.microsoft.com/office/drawing/2014/main" val="1599317031"/>
                  </a:ext>
                </a:extLst>
              </a:tr>
            </a:tbl>
          </a:graphicData>
        </a:graphic>
      </p:graphicFrame>
      <p:sp>
        <p:nvSpPr>
          <p:cNvPr id="5" name="TextBox 4">
            <a:extLst>
              <a:ext uri="{FF2B5EF4-FFF2-40B4-BE49-F238E27FC236}">
                <a16:creationId xmlns:a16="http://schemas.microsoft.com/office/drawing/2014/main" id="{D3C35CB1-5D18-29C0-E01D-3BE6CB6A8B7A}"/>
              </a:ext>
            </a:extLst>
          </p:cNvPr>
          <p:cNvSpPr txBox="1"/>
          <p:nvPr/>
        </p:nvSpPr>
        <p:spPr>
          <a:xfrm>
            <a:off x="10616582" y="408802"/>
            <a:ext cx="1253869" cy="276999"/>
          </a:xfrm>
          <a:prstGeom prst="rect">
            <a:avLst/>
          </a:prstGeom>
          <a:noFill/>
        </p:spPr>
        <p:txBody>
          <a:bodyPr wrap="none" rtlCol="0">
            <a:spAutoFit/>
          </a:bodyPr>
          <a:lstStyle/>
          <a:p>
            <a:r>
              <a:rPr lang="en-US" sz="1200" b="1" dirty="0">
                <a:solidFill>
                  <a:schemeClr val="tx2"/>
                </a:solidFill>
              </a:rPr>
              <a:t>Design Choice</a:t>
            </a:r>
          </a:p>
        </p:txBody>
      </p:sp>
    </p:spTree>
    <p:extLst>
      <p:ext uri="{BB962C8B-B14F-4D97-AF65-F5344CB8AC3E}">
        <p14:creationId xmlns:p14="http://schemas.microsoft.com/office/powerpoint/2010/main" val="3753881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FB0DF1-04F6-176C-B4C5-2ACFD509F9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004A6F-03D3-53B6-4368-2B40CE913C99}"/>
              </a:ext>
            </a:extLst>
          </p:cNvPr>
          <p:cNvSpPr>
            <a:spLocks noGrp="1"/>
          </p:cNvSpPr>
          <p:nvPr>
            <p:ph type="title"/>
          </p:nvPr>
        </p:nvSpPr>
        <p:spPr/>
        <p:txBody>
          <a:bodyPr/>
          <a:lstStyle/>
          <a:p>
            <a:r>
              <a:rPr lang="en-US" dirty="0"/>
              <a:t>Design Choice Analysis</a:t>
            </a:r>
          </a:p>
        </p:txBody>
      </p:sp>
      <p:sp>
        <p:nvSpPr>
          <p:cNvPr id="4" name="Text Placeholder 3">
            <a:extLst>
              <a:ext uri="{FF2B5EF4-FFF2-40B4-BE49-F238E27FC236}">
                <a16:creationId xmlns:a16="http://schemas.microsoft.com/office/drawing/2014/main" id="{FD300582-50FF-0FFD-3DB5-D2814A621B6D}"/>
              </a:ext>
            </a:extLst>
          </p:cNvPr>
          <p:cNvSpPr>
            <a:spLocks noGrp="1"/>
          </p:cNvSpPr>
          <p:nvPr>
            <p:ph type="body" sz="quarter" idx="11"/>
          </p:nvPr>
        </p:nvSpPr>
        <p:spPr/>
        <p:txBody>
          <a:bodyPr/>
          <a:lstStyle/>
          <a:p>
            <a:r>
              <a:rPr lang="en-US"/>
              <a:t>Activation and Alignment</a:t>
            </a:r>
          </a:p>
          <a:p>
            <a:endParaRPr lang="en-US"/>
          </a:p>
        </p:txBody>
      </p:sp>
      <p:graphicFrame>
        <p:nvGraphicFramePr>
          <p:cNvPr id="6" name="Table 5">
            <a:extLst>
              <a:ext uri="{FF2B5EF4-FFF2-40B4-BE49-F238E27FC236}">
                <a16:creationId xmlns:a16="http://schemas.microsoft.com/office/drawing/2014/main" id="{69380F41-9A4D-78F8-478F-4492103F728B}"/>
              </a:ext>
            </a:extLst>
          </p:cNvPr>
          <p:cNvGraphicFramePr>
            <a:graphicFrameLocks noGrp="1"/>
          </p:cNvGraphicFramePr>
          <p:nvPr>
            <p:extLst>
              <p:ext uri="{D42A27DB-BD31-4B8C-83A1-F6EECF244321}">
                <p14:modId xmlns:p14="http://schemas.microsoft.com/office/powerpoint/2010/main" val="1819683458"/>
              </p:ext>
            </p:extLst>
          </p:nvPr>
        </p:nvGraphicFramePr>
        <p:xfrm>
          <a:off x="76201" y="949145"/>
          <a:ext cx="11972925" cy="4348412"/>
        </p:xfrm>
        <a:graphic>
          <a:graphicData uri="http://schemas.openxmlformats.org/drawingml/2006/table">
            <a:tbl>
              <a:tblPr firstRow="1" bandRow="1">
                <a:tableStyleId>{2D5ABB26-0587-4C30-8999-92F81FD0307C}</a:tableStyleId>
              </a:tblPr>
              <a:tblGrid>
                <a:gridCol w="456981">
                  <a:extLst>
                    <a:ext uri="{9D8B030D-6E8A-4147-A177-3AD203B41FA5}">
                      <a16:colId xmlns:a16="http://schemas.microsoft.com/office/drawing/2014/main" val="3489404115"/>
                    </a:ext>
                  </a:extLst>
                </a:gridCol>
                <a:gridCol w="1919324">
                  <a:extLst>
                    <a:ext uri="{9D8B030D-6E8A-4147-A177-3AD203B41FA5}">
                      <a16:colId xmlns:a16="http://schemas.microsoft.com/office/drawing/2014/main" val="1614678674"/>
                    </a:ext>
                  </a:extLst>
                </a:gridCol>
                <a:gridCol w="1919324">
                  <a:extLst>
                    <a:ext uri="{9D8B030D-6E8A-4147-A177-3AD203B41FA5}">
                      <a16:colId xmlns:a16="http://schemas.microsoft.com/office/drawing/2014/main" val="608086920"/>
                    </a:ext>
                  </a:extLst>
                </a:gridCol>
                <a:gridCol w="1919324">
                  <a:extLst>
                    <a:ext uri="{9D8B030D-6E8A-4147-A177-3AD203B41FA5}">
                      <a16:colId xmlns:a16="http://schemas.microsoft.com/office/drawing/2014/main" val="2231352540"/>
                    </a:ext>
                  </a:extLst>
                </a:gridCol>
                <a:gridCol w="2081321">
                  <a:extLst>
                    <a:ext uri="{9D8B030D-6E8A-4147-A177-3AD203B41FA5}">
                      <a16:colId xmlns:a16="http://schemas.microsoft.com/office/drawing/2014/main" val="489961512"/>
                    </a:ext>
                  </a:extLst>
                </a:gridCol>
                <a:gridCol w="1757327">
                  <a:extLst>
                    <a:ext uri="{9D8B030D-6E8A-4147-A177-3AD203B41FA5}">
                      <a16:colId xmlns:a16="http://schemas.microsoft.com/office/drawing/2014/main" val="20152475"/>
                    </a:ext>
                  </a:extLst>
                </a:gridCol>
                <a:gridCol w="1919324">
                  <a:extLst>
                    <a:ext uri="{9D8B030D-6E8A-4147-A177-3AD203B41FA5}">
                      <a16:colId xmlns:a16="http://schemas.microsoft.com/office/drawing/2014/main" val="3813977658"/>
                    </a:ext>
                  </a:extLst>
                </a:gridCol>
              </a:tblGrid>
              <a:tr h="351165">
                <a:tc>
                  <a:txBody>
                    <a:bodyPr/>
                    <a:lstStyle/>
                    <a:p>
                      <a:pPr algn="ctr"/>
                      <a:r>
                        <a:rPr lang="en-US" sz="1600" b="1">
                          <a:solidFill>
                            <a:schemeClr val="bg1"/>
                          </a:solidFill>
                          <a:latin typeface="Arial" panose="020B0604020202020204" pitchFamily="34" charset="0"/>
                          <a:cs typeface="Arial" panose="020B0604020202020204" pitchFamily="34" charset="0"/>
                        </a:rPr>
                        <a:t>2</a:t>
                      </a:r>
                    </a:p>
                  </a:txBody>
                  <a:tcPr marL="60904" marR="60904" marT="60904" marB="6090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lumMod val="75000"/>
                        <a:lumOff val="25000"/>
                      </a:schemeClr>
                    </a:solidFill>
                  </a:tcPr>
                </a:tc>
                <a:tc gridSpan="6">
                  <a:txBody>
                    <a:bodyPr/>
                    <a:lstStyle/>
                    <a:p>
                      <a:r>
                        <a:rPr lang="en-US" sz="1600">
                          <a:solidFill>
                            <a:schemeClr val="bg1"/>
                          </a:solidFill>
                          <a:latin typeface="Arial" panose="020B0604020202020204" pitchFamily="34" charset="0"/>
                        </a:rPr>
                        <a:t>Regional specialization and enhanced capabilities with dedicated VP/GM support</a:t>
                      </a:r>
                    </a:p>
                  </a:txBody>
                  <a:tcPr marL="60904" marR="60904" marT="60904" marB="6090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lumMod val="75000"/>
                        <a:lumOff val="25000"/>
                      </a:schemeClr>
                    </a:solidFill>
                  </a:tcPr>
                </a:tc>
                <a:tc hMerge="1">
                  <a:txBody>
                    <a:bodyPr/>
                    <a:lstStyle/>
                    <a:p>
                      <a:pPr algn="ctr"/>
                      <a:endParaRPr lang="en-US" sz="800" b="1" kern="1200">
                        <a:solidFill>
                          <a:schemeClr val="bg1"/>
                        </a:solidFill>
                        <a:latin typeface="Arial" panose="020B0604020202020204" pitchFamily="34" charset="0"/>
                        <a:ea typeface="+mn-ea"/>
                        <a:cs typeface="Arial" panose="020B0604020202020204" pitchFamily="34" charset="0"/>
                      </a:endParaRPr>
                    </a:p>
                  </a:txBody>
                  <a:tcPr marL="45720" marR="45720" anchor="ctr"/>
                </a:tc>
                <a:tc hMerge="1">
                  <a:txBody>
                    <a:bodyPr/>
                    <a:lstStyle/>
                    <a:p>
                      <a:endParaRPr lang="en-US"/>
                    </a:p>
                  </a:txBody>
                  <a:tcPr>
                    <a:lnL w="12700" cap="flat" cmpd="sng" algn="ctr">
                      <a:solidFill>
                        <a:schemeClr val="tx1">
                          <a:lumMod val="75000"/>
                          <a:lumOff val="25000"/>
                        </a:schemeClr>
                      </a:solidFill>
                      <a:prstDash val="solid"/>
                      <a:round/>
                      <a:headEnd type="none" w="med" len="med"/>
                      <a:tailEnd type="none" w="med" len="med"/>
                    </a:lnL>
                  </a:tcPr>
                </a:tc>
                <a:tc hMerge="1">
                  <a:txBody>
                    <a:bodyPr/>
                    <a:lstStyle/>
                    <a:p>
                      <a:endParaRPr lang="en-US"/>
                    </a:p>
                  </a:txBody>
                  <a:tcPr/>
                </a:tc>
                <a:tc hMerge="1">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US" sz="800" b="1">
                        <a:solidFill>
                          <a:schemeClr val="bg1"/>
                        </a:solidFill>
                        <a:latin typeface="Arial" panose="020B0604020202020204" pitchFamily="34" charset="0"/>
                        <a:cs typeface="Arial" panose="020B0604020202020204" pitchFamily="34" charset="0"/>
                      </a:endParaRPr>
                    </a:p>
                  </a:txBody>
                  <a:tcPr marL="45678" marR="45678" marT="45678" marB="45678"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lumMod val="75000"/>
                        <a:lumOff val="25000"/>
                      </a:schemeClr>
                    </a:solidFill>
                  </a:tcPr>
                </a:tc>
                <a:tc hMerge="1">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US" sz="800" b="1">
                        <a:solidFill>
                          <a:schemeClr val="bg1"/>
                        </a:solidFill>
                        <a:latin typeface="Arial" panose="020B0604020202020204" pitchFamily="34" charset="0"/>
                        <a:cs typeface="Arial" panose="020B0604020202020204" pitchFamily="34" charset="0"/>
                      </a:endParaRPr>
                    </a:p>
                  </a:txBody>
                  <a:tcPr marL="45678" marR="45678" marT="45678" marB="45678"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lumMod val="75000"/>
                        <a:lumOff val="25000"/>
                      </a:schemeClr>
                    </a:solidFill>
                  </a:tcPr>
                </a:tc>
                <a:extLst>
                  <a:ext uri="{0D108BD9-81ED-4DB2-BD59-A6C34878D82A}">
                    <a16:rowId xmlns:a16="http://schemas.microsoft.com/office/drawing/2014/main" val="2481804528"/>
                  </a:ext>
                </a:extLst>
              </a:tr>
              <a:tr h="395074">
                <a:tc>
                  <a:txBody>
                    <a:bodyPr/>
                    <a:lstStyle/>
                    <a:p>
                      <a:pPr algn="ctr"/>
                      <a:endParaRPr lang="en-US" sz="800" b="1">
                        <a:solidFill>
                          <a:schemeClr val="bg1"/>
                        </a:solidFill>
                        <a:latin typeface="Arial" panose="020B0604020202020204" pitchFamily="34" charset="0"/>
                        <a:cs typeface="Arial" panose="020B0604020202020204" pitchFamily="34" charset="0"/>
                      </a:endParaRPr>
                    </a:p>
                  </a:txBody>
                  <a:tcPr marL="45678" marR="45678" marT="45678" marB="45678"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lumMod val="75000"/>
                        <a:lumOff val="25000"/>
                      </a:schemeClr>
                    </a:solidFill>
                  </a:tcPr>
                </a:tc>
                <a:tc>
                  <a:txBody>
                    <a:bodyPr/>
                    <a:lstStyle/>
                    <a:p>
                      <a:pPr algn="ctr"/>
                      <a:r>
                        <a:rPr lang="en-US" sz="1050" b="1" dirty="0">
                          <a:solidFill>
                            <a:schemeClr val="bg1"/>
                          </a:solidFill>
                          <a:latin typeface="Arial" panose="020B0604020202020204" pitchFamily="34" charset="0"/>
                          <a:cs typeface="Arial" panose="020B0604020202020204" pitchFamily="34" charset="0"/>
                        </a:rPr>
                        <a:t>STRUCTURE &amp; GOVERNANCE</a:t>
                      </a:r>
                    </a:p>
                  </a:txBody>
                  <a:tcPr marL="45678" marR="45678" marT="45678" marB="45678"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solidFill>
                  </a:tcPr>
                </a:tc>
                <a:tc>
                  <a:txBody>
                    <a:bodyPr/>
                    <a:lstStyle/>
                    <a:p>
                      <a:pPr algn="ctr"/>
                      <a:r>
                        <a:rPr lang="en-US" sz="1050" b="1">
                          <a:solidFill>
                            <a:schemeClr val="tx1"/>
                          </a:solidFill>
                          <a:latin typeface="Arial" panose="020B0604020202020204" pitchFamily="34" charset="0"/>
                          <a:cs typeface="Arial" panose="020B0604020202020204" pitchFamily="34" charset="0"/>
                        </a:rPr>
                        <a:t>WORK</a:t>
                      </a:r>
                    </a:p>
                  </a:txBody>
                  <a:tcPr marL="45678" marR="45678" marT="45678" marB="45678"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US" sz="1050" b="1">
                          <a:solidFill>
                            <a:schemeClr val="bg1"/>
                          </a:solidFill>
                          <a:latin typeface="Arial" panose="020B0604020202020204" pitchFamily="34" charset="0"/>
                          <a:cs typeface="Arial" panose="020B0604020202020204" pitchFamily="34" charset="0"/>
                        </a:rPr>
                        <a:t>INFO &amp; METRICS</a:t>
                      </a:r>
                    </a:p>
                  </a:txBody>
                  <a:tcPr marL="45678" marR="45678" marT="45678" marB="45678"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1"/>
                    </a:solidFill>
                  </a:tcPr>
                </a:tc>
                <a:tc>
                  <a:txBody>
                    <a:bodyPr/>
                    <a:lstStyle/>
                    <a:p>
                      <a:pPr algn="ctr"/>
                      <a:r>
                        <a:rPr lang="en-US" sz="1050" b="1">
                          <a:solidFill>
                            <a:schemeClr val="bg1"/>
                          </a:solidFill>
                          <a:latin typeface="Arial" panose="020B0604020202020204" pitchFamily="34" charset="0"/>
                          <a:cs typeface="Arial" panose="020B0604020202020204" pitchFamily="34" charset="0"/>
                        </a:rPr>
                        <a:t>PEOPLE &amp; REWARDS</a:t>
                      </a:r>
                    </a:p>
                  </a:txBody>
                  <a:tcPr marL="45678" marR="45678" marT="45678" marB="45678"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2"/>
                    </a:solidFill>
                  </a:tcPr>
                </a:tc>
                <a:tc>
                  <a:txBody>
                    <a:bodyPr/>
                    <a:lstStyle/>
                    <a:p>
                      <a:pPr algn="ctr"/>
                      <a:r>
                        <a:rPr lang="en-US" sz="1050" b="1">
                          <a:solidFill>
                            <a:schemeClr val="bg1"/>
                          </a:solidFill>
                          <a:latin typeface="Arial" panose="020B0604020202020204" pitchFamily="34" charset="0"/>
                          <a:cs typeface="Arial" panose="020B0604020202020204" pitchFamily="34" charset="0"/>
                        </a:rPr>
                        <a:t>CONTINUOUS ALIGNMENT</a:t>
                      </a:r>
                    </a:p>
                  </a:txBody>
                  <a:tcPr marL="45678" marR="45678" marT="45678" marB="45678"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5"/>
                    </a:solidFill>
                  </a:tcPr>
                </a:tc>
                <a:tc>
                  <a:txBody>
                    <a:bodyPr/>
                    <a:lstStyle/>
                    <a:p>
                      <a:pPr algn="ctr"/>
                      <a:r>
                        <a:rPr lang="en-US" sz="1050" b="1">
                          <a:solidFill>
                            <a:schemeClr val="bg1"/>
                          </a:solidFill>
                          <a:latin typeface="Arial" panose="020B0604020202020204" pitchFamily="34" charset="0"/>
                          <a:cs typeface="Arial" panose="020B0604020202020204" pitchFamily="34" charset="0"/>
                        </a:rPr>
                        <a:t>LEADERSHIP &amp; CULTURE</a:t>
                      </a:r>
                    </a:p>
                  </a:txBody>
                  <a:tcPr marL="45678" marR="45678" marT="45678" marB="45678"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667134514"/>
                  </a:ext>
                </a:extLst>
              </a:tr>
              <a:tr h="819635">
                <a:tc>
                  <a:txBody>
                    <a:bodyPr/>
                    <a:lstStyle/>
                    <a:p>
                      <a:pPr algn="ctr"/>
                      <a:r>
                        <a:rPr lang="en-US" sz="1100" b="0">
                          <a:solidFill>
                            <a:schemeClr val="bg1"/>
                          </a:solidFill>
                          <a:latin typeface="+mn-lt"/>
                          <a:cs typeface="Arial" panose="020B0604020202020204" pitchFamily="34" charset="0"/>
                        </a:rPr>
                        <a:t>2.1</a:t>
                      </a:r>
                    </a:p>
                  </a:txBody>
                  <a:tcPr marL="60904" marR="60904" marT="60904" marB="6090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lumMod val="75000"/>
                        <a:lumOff val="25000"/>
                      </a:scheme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r>
                        <a:rPr kumimoji="0" lang="en-US" sz="600" b="0" i="0" u="none" strike="noStrike" kern="1200" cap="none" spc="0" normalizeH="0" baseline="0" noProof="0" dirty="0">
                          <a:ln>
                            <a:noFill/>
                          </a:ln>
                          <a:solidFill>
                            <a:srgbClr val="1B2226"/>
                          </a:solidFill>
                          <a:effectLst/>
                          <a:uLnTx/>
                          <a:uFillTx/>
                          <a:latin typeface="Arial" panose="020B0604020202020204" pitchFamily="34" charset="0"/>
                          <a:ea typeface="+mn-ea"/>
                          <a:cs typeface="Arial" panose="020B0604020202020204" pitchFamily="34" charset="0"/>
                        </a:rPr>
                        <a:t>Develop linkage between FP&amp;A and </a:t>
                      </a:r>
                      <a:r>
                        <a:rPr kumimoji="0" lang="en-US" sz="600" b="0" i="0" u="none" strike="noStrike" kern="1200" cap="none" spc="0" normalizeH="0" baseline="0" noProof="0" dirty="0" err="1">
                          <a:ln>
                            <a:noFill/>
                          </a:ln>
                          <a:solidFill>
                            <a:srgbClr val="1B2226"/>
                          </a:solidFill>
                          <a:effectLst/>
                          <a:uLnTx/>
                          <a:uFillTx/>
                          <a:latin typeface="Arial" panose="020B0604020202020204" pitchFamily="34" charset="0"/>
                          <a:ea typeface="+mn-ea"/>
                          <a:cs typeface="Arial" panose="020B0604020202020204" pitchFamily="34" charset="0"/>
                        </a:rPr>
                        <a:t>Acctg</a:t>
                      </a:r>
                      <a:endParaRPr kumimoji="0" lang="en-US" sz="600" b="0" i="0" u="none" strike="noStrike" kern="1200" cap="none" spc="0" normalizeH="0" baseline="0" noProof="0" dirty="0">
                        <a:ln>
                          <a:noFill/>
                        </a:ln>
                        <a:solidFill>
                          <a:srgbClr val="1B2226"/>
                        </a:solidFill>
                        <a:effectLst/>
                        <a:uLnTx/>
                        <a:uFillTx/>
                        <a:latin typeface="Arial" panose="020B0604020202020204" pitchFamily="34" charset="0"/>
                        <a:ea typeface="+mn-ea"/>
                        <a:cs typeface="Arial" panose="020B0604020202020204" pitchFamily="34" charset="0"/>
                      </a:endParaRPr>
                    </a:p>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r>
                        <a:rPr kumimoji="0" lang="en-US" sz="600" b="0" i="0" u="none" strike="noStrike" kern="1200" cap="none" spc="0" normalizeH="0" baseline="0" noProof="0" dirty="0">
                          <a:ln>
                            <a:noFill/>
                          </a:ln>
                          <a:solidFill>
                            <a:srgbClr val="1B2226"/>
                          </a:solidFill>
                          <a:effectLst/>
                          <a:uLnTx/>
                          <a:uFillTx/>
                          <a:latin typeface="Arial" panose="020B0604020202020204" pitchFamily="34" charset="0"/>
                          <a:ea typeface="+mn-ea"/>
                          <a:cs typeface="Arial" panose="020B0604020202020204" pitchFamily="34" charset="0"/>
                        </a:rPr>
                        <a:t>Formalize Decision Rights</a:t>
                      </a:r>
                    </a:p>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r>
                        <a:rPr kumimoji="0" lang="en-US" sz="600" b="0" i="0" u="none" strike="noStrike" kern="1200" cap="none" spc="0" normalizeH="0" baseline="0" noProof="0" dirty="0">
                          <a:ln>
                            <a:noFill/>
                          </a:ln>
                          <a:solidFill>
                            <a:srgbClr val="1B2226"/>
                          </a:solidFill>
                          <a:effectLst/>
                          <a:uLnTx/>
                          <a:uFillTx/>
                          <a:latin typeface="Arial" panose="020B0604020202020204" pitchFamily="34" charset="0"/>
                          <a:ea typeface="+mn-ea"/>
                          <a:cs typeface="Arial" panose="020B0604020202020204" pitchFamily="34" charset="0"/>
                        </a:rPr>
                        <a:t>Align on matrix responsibilities that will become more prevalent</a:t>
                      </a: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20000"/>
                        <a:lumOff val="80000"/>
                        <a:alpha val="20000"/>
                      </a:scheme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r>
                        <a:rPr kumimoji="0" lang="en-US" sz="600" b="0" i="0" u="none" strike="noStrike" kern="1200" cap="none" spc="0" normalizeH="0" baseline="0" noProof="0" dirty="0">
                          <a:ln>
                            <a:noFill/>
                          </a:ln>
                          <a:solidFill>
                            <a:srgbClr val="1B2226"/>
                          </a:solidFill>
                          <a:effectLst/>
                          <a:uLnTx/>
                          <a:uFillTx/>
                          <a:latin typeface="Arial" panose="020B0604020202020204" pitchFamily="34" charset="0"/>
                          <a:ea typeface="+mn-ea"/>
                          <a:cs typeface="Arial" panose="020B0604020202020204" pitchFamily="34" charset="0"/>
                        </a:rPr>
                        <a:t>Standardize forecast &amp; budgeting processes &amp; tools</a:t>
                      </a:r>
                    </a:p>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r>
                        <a:rPr kumimoji="0" lang="en-US" sz="600" b="0" i="0" u="none" strike="noStrike" kern="1200" cap="none" spc="0" normalizeH="0" baseline="0" noProof="0" dirty="0">
                          <a:ln>
                            <a:noFill/>
                          </a:ln>
                          <a:solidFill>
                            <a:srgbClr val="1B2226"/>
                          </a:solidFill>
                          <a:effectLst/>
                          <a:uLnTx/>
                          <a:uFillTx/>
                          <a:latin typeface="Arial" panose="020B0604020202020204" pitchFamily="34" charset="0"/>
                          <a:ea typeface="+mn-ea"/>
                          <a:cs typeface="Arial" panose="020B0604020202020204" pitchFamily="34" charset="0"/>
                        </a:rPr>
                        <a:t>Define standard work for each role</a:t>
                      </a:r>
                    </a:p>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r>
                        <a:rPr kumimoji="0" lang="en-US" sz="600" b="0" i="0" u="none" strike="noStrike" kern="1200" cap="none" spc="0" normalizeH="0" baseline="0" noProof="0" dirty="0">
                          <a:ln>
                            <a:noFill/>
                          </a:ln>
                          <a:solidFill>
                            <a:srgbClr val="1B2226"/>
                          </a:solidFill>
                          <a:effectLst/>
                          <a:uLnTx/>
                          <a:uFillTx/>
                          <a:latin typeface="Arial" panose="020B0604020202020204" pitchFamily="34" charset="0"/>
                          <a:ea typeface="+mn-ea"/>
                          <a:cs typeface="Arial" panose="020B0604020202020204" pitchFamily="34" charset="0"/>
                        </a:rPr>
                        <a:t>Adjust of Operational Cadences</a:t>
                      </a:r>
                    </a:p>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kumimoji="0" lang="en-US" sz="600" b="0" i="0" u="none" strike="noStrike" kern="1200" cap="none" spc="0" normalizeH="0" baseline="0" noProof="0" dirty="0">
                        <a:ln>
                          <a:noFill/>
                        </a:ln>
                        <a:solidFill>
                          <a:srgbClr val="1B2226"/>
                        </a:solidFill>
                        <a:effectLst/>
                        <a:uLnTx/>
                        <a:uFillTx/>
                        <a:latin typeface="Arial" panose="020B0604020202020204" pitchFamily="34" charset="0"/>
                        <a:ea typeface="+mn-ea"/>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F2F2">
                        <a:alpha val="50196"/>
                      </a:srgb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r>
                        <a:rPr kumimoji="0" lang="en-US" sz="600" b="0" i="0" u="none" strike="noStrike" kern="1200" cap="none" spc="0" normalizeH="0" baseline="0" noProof="0" dirty="0">
                          <a:ln>
                            <a:noFill/>
                          </a:ln>
                          <a:solidFill>
                            <a:srgbClr val="1B2226"/>
                          </a:solidFill>
                          <a:effectLst/>
                          <a:uLnTx/>
                          <a:uFillTx/>
                          <a:latin typeface="Arial" panose="020B0604020202020204" pitchFamily="34" charset="0"/>
                          <a:ea typeface="+mn-ea"/>
                          <a:cs typeface="Arial" panose="020B0604020202020204" pitchFamily="34" charset="0"/>
                        </a:rPr>
                        <a:t>Define success metrics for each role</a:t>
                      </a: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E1F0">
                        <a:alpha val="40000"/>
                      </a:srgb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r>
                        <a:rPr lang="en-US" sz="600" b="1" dirty="0">
                          <a:solidFill>
                            <a:schemeClr val="tx2"/>
                          </a:solidFill>
                          <a:latin typeface="Arial" panose="020B0604020202020204" pitchFamily="34" charset="0"/>
                          <a:cs typeface="Arial" panose="020B0604020202020204" pitchFamily="34" charset="0"/>
                        </a:rPr>
                        <a:t>Specialized FP&amp;A roles with focused scope (shift from generalist to specialist)</a:t>
                      </a:r>
                    </a:p>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r>
                        <a:rPr lang="en-US" sz="600" b="0" dirty="0">
                          <a:solidFill>
                            <a:schemeClr val="tx1"/>
                          </a:solidFill>
                          <a:latin typeface="Arial" panose="020B0604020202020204" pitchFamily="34" charset="0"/>
                          <a:cs typeface="Arial" panose="020B0604020202020204" pitchFamily="34" charset="0"/>
                        </a:rPr>
                        <a:t>Finalize role profiles (Margin Analyst, Commercial FP&amp;A Analyst, OPEX Analyst, Forecast &amp; Planning Lead, Data &amp; Analytics Specialist, Regional FP&amp;A Lead)</a:t>
                      </a:r>
                    </a:p>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r>
                        <a:rPr lang="en-US" sz="600" b="0" dirty="0">
                          <a:solidFill>
                            <a:schemeClr val="tx1"/>
                          </a:solidFill>
                          <a:latin typeface="Arial" panose="020B0604020202020204" pitchFamily="34" charset="0"/>
                          <a:cs typeface="Arial" panose="020B0604020202020204" pitchFamily="34" charset="0"/>
                        </a:rPr>
                        <a:t>Communicate to Works Councils</a:t>
                      </a:r>
                    </a:p>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r>
                        <a:rPr lang="en-US" sz="600" b="0" dirty="0">
                          <a:solidFill>
                            <a:schemeClr val="tx1"/>
                          </a:solidFill>
                          <a:latin typeface="Arial" panose="020B0604020202020204" pitchFamily="34" charset="0"/>
                          <a:cs typeface="Arial" panose="020B0604020202020204" pitchFamily="34" charset="0"/>
                        </a:rPr>
                        <a:t>Redesign job descriptions &amp; salary reviews</a:t>
                      </a:r>
                    </a:p>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r>
                        <a:rPr lang="en-US" sz="600" b="0" dirty="0">
                          <a:solidFill>
                            <a:schemeClr val="tx1"/>
                          </a:solidFill>
                          <a:latin typeface="Arial" panose="020B0604020202020204" pitchFamily="34" charset="0"/>
                          <a:cs typeface="Arial" panose="020B0604020202020204" pitchFamily="34" charset="0"/>
                        </a:rPr>
                        <a:t>Define a Build / Buy Talent strategy to fill roles</a:t>
                      </a:r>
                    </a:p>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r>
                        <a:rPr lang="en-US" sz="600" b="0" dirty="0">
                          <a:solidFill>
                            <a:schemeClr val="tx1"/>
                          </a:solidFill>
                          <a:latin typeface="Arial" panose="020B0604020202020204" pitchFamily="34" charset="0"/>
                          <a:cs typeface="Arial" panose="020B0604020202020204" pitchFamily="34" charset="0"/>
                        </a:rPr>
                        <a:t>Talent Placement &amp; Restructuring Analysis</a:t>
                      </a:r>
                    </a:p>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r>
                        <a:rPr kumimoji="0" lang="en-US" sz="600" b="0" i="0" u="none" strike="noStrike" kern="1200" cap="none" spc="0" normalizeH="0" baseline="0" noProof="0" dirty="0">
                          <a:ln>
                            <a:noFill/>
                          </a:ln>
                          <a:solidFill>
                            <a:srgbClr val="1B2226"/>
                          </a:solidFill>
                          <a:effectLst/>
                          <a:uLnTx/>
                          <a:uFillTx/>
                          <a:latin typeface="Arial" panose="020B0604020202020204" pitchFamily="34" charset="0"/>
                          <a:ea typeface="+mn-ea"/>
                          <a:cs typeface="Arial" panose="020B0604020202020204" pitchFamily="34" charset="0"/>
                        </a:rPr>
                        <a:t>Build development plans (training, coaching) to raise capability for those in new roles</a:t>
                      </a: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2">
                        <a:lumMod val="20000"/>
                        <a:lumOff val="80000"/>
                        <a:alpha val="40000"/>
                      </a:scheme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r>
                        <a:rPr kumimoji="0" lang="en-US" sz="600" b="0" i="0" u="none" strike="noStrike" kern="1200" cap="none" spc="0" normalizeH="0" baseline="0" noProof="0" dirty="0">
                          <a:ln>
                            <a:noFill/>
                          </a:ln>
                          <a:solidFill>
                            <a:srgbClr val="1B2226"/>
                          </a:solidFill>
                          <a:effectLst/>
                          <a:uLnTx/>
                          <a:uFillTx/>
                          <a:latin typeface="Arial" panose="020B0604020202020204" pitchFamily="34" charset="0"/>
                          <a:ea typeface="+mn-ea"/>
                          <a:cs typeface="Arial" panose="020B0604020202020204" pitchFamily="34" charset="0"/>
                        </a:rPr>
                        <a:t>Build associate feedback loops as part of larger transformation comms plan</a:t>
                      </a: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EBF5D6">
                        <a:alpha val="40000"/>
                      </a:srgb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r>
                        <a:rPr kumimoji="0" lang="en-US" sz="600" b="0" i="0" u="none" strike="noStrike" kern="1200" cap="none" spc="0" normalizeH="0" baseline="0" noProof="0" dirty="0">
                          <a:ln>
                            <a:noFill/>
                          </a:ln>
                          <a:solidFill>
                            <a:srgbClr val="1B2226"/>
                          </a:solidFill>
                          <a:effectLst/>
                          <a:uLnTx/>
                          <a:uFillTx/>
                          <a:latin typeface="Arial" panose="020B0604020202020204" pitchFamily="34" charset="0"/>
                          <a:ea typeface="+mn-ea"/>
                          <a:cs typeface="Arial" panose="020B0604020202020204" pitchFamily="34" charset="0"/>
                        </a:rPr>
                        <a:t>Celebrate depth of insight, not just responsiveness</a:t>
                      </a:r>
                    </a:p>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r>
                        <a:rPr kumimoji="0" lang="en-US" sz="600" b="0" i="0" u="none" strike="noStrike" kern="1200" cap="none" spc="0" normalizeH="0" baseline="0" noProof="0" dirty="0">
                          <a:ln>
                            <a:noFill/>
                          </a:ln>
                          <a:solidFill>
                            <a:srgbClr val="1B2226"/>
                          </a:solidFill>
                          <a:effectLst/>
                          <a:uLnTx/>
                          <a:uFillTx/>
                          <a:latin typeface="Arial" panose="020B0604020202020204" pitchFamily="34" charset="0"/>
                          <a:ea typeface="+mn-ea"/>
                          <a:cs typeface="Arial" panose="020B0604020202020204" pitchFamily="34" charset="0"/>
                        </a:rPr>
                        <a:t>Leadership modelling around assumptions and financial models vs over precision of analysis</a:t>
                      </a: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20000"/>
                        <a:lumOff val="80000"/>
                        <a:alpha val="40000"/>
                      </a:schemeClr>
                    </a:solidFill>
                  </a:tcPr>
                </a:tc>
                <a:extLst>
                  <a:ext uri="{0D108BD9-81ED-4DB2-BD59-A6C34878D82A}">
                    <a16:rowId xmlns:a16="http://schemas.microsoft.com/office/drawing/2014/main" val="1993867384"/>
                  </a:ext>
                </a:extLst>
              </a:tr>
              <a:tr h="819635">
                <a:tc>
                  <a:txBody>
                    <a:bodyPr/>
                    <a:lstStyle/>
                    <a:p>
                      <a:r>
                        <a:rPr lang="en-US" sz="1100">
                          <a:solidFill>
                            <a:schemeClr val="bg1"/>
                          </a:solidFill>
                          <a:latin typeface="+mn-lt"/>
                        </a:rPr>
                        <a:t>2.2</a:t>
                      </a: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lumMod val="75000"/>
                        <a:lumOff val="25000"/>
                      </a:scheme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r>
                        <a:rPr lang="en-US" sz="600" b="1" dirty="0">
                          <a:solidFill>
                            <a:schemeClr val="tx2"/>
                          </a:solidFill>
                          <a:latin typeface="Arial" panose="020B0604020202020204" pitchFamily="34" charset="0"/>
                          <a:cs typeface="Arial" panose="020B0604020202020204" pitchFamily="34" charset="0"/>
                        </a:rPr>
                        <a:t>Full VP/GM P&amp;L / Balance Sheet ownership in region</a:t>
                      </a:r>
                    </a:p>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r>
                        <a:rPr lang="en-US" sz="600" b="0" dirty="0">
                          <a:solidFill>
                            <a:schemeClr val="tx1"/>
                          </a:solidFill>
                          <a:latin typeface="Arial" panose="020B0604020202020204" pitchFamily="34" charset="0"/>
                          <a:cs typeface="Arial" panose="020B0604020202020204" pitchFamily="34" charset="0"/>
                        </a:rPr>
                        <a:t>Define what “ownership” is and communicate expectations (RACI) </a:t>
                      </a:r>
                    </a:p>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lang="en-US" sz="600" b="1" i="1" dirty="0">
                        <a:highlight>
                          <a:srgbClr val="FFFF00"/>
                        </a:highlight>
                        <a:latin typeface="Arial" panose="020B0604020202020204" pitchFamily="34" charset="0"/>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20000"/>
                        <a:lumOff val="80000"/>
                        <a:alpha val="20000"/>
                      </a:scheme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r>
                        <a:rPr lang="en-US" sz="600" b="0" dirty="0">
                          <a:latin typeface="Arial" panose="020B0604020202020204" pitchFamily="34" charset="0"/>
                          <a:cs typeface="Arial" panose="020B0604020202020204" pitchFamily="34" charset="0"/>
                        </a:rPr>
                        <a:t>Revise budgeting and forecasting Standard Work to align with new ownership and accountability</a:t>
                      </a:r>
                    </a:p>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r>
                        <a:rPr lang="en-US" sz="600" b="0" dirty="0">
                          <a:latin typeface="Arial" panose="020B0604020202020204" pitchFamily="34" charset="0"/>
                          <a:cs typeface="Arial" panose="020B0604020202020204" pitchFamily="34" charset="0"/>
                        </a:rPr>
                        <a:t>Develop real-time (minimum weekly) monitoring of progress towards monthly targets</a:t>
                      </a: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F2F2">
                        <a:alpha val="50196"/>
                      </a:srgb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r>
                        <a:rPr lang="en-US" sz="600" b="0" dirty="0">
                          <a:latin typeface="Arial" panose="020B0604020202020204" pitchFamily="34" charset="0"/>
                          <a:cs typeface="Arial" panose="020B0604020202020204" pitchFamily="34" charset="0"/>
                        </a:rPr>
                        <a:t>Redefine success metrics for VP/GM and regional CFO’s to reflect new accountabilities (CVDs)</a:t>
                      </a: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E1F0">
                        <a:alpha val="40000"/>
                      </a:srgb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r>
                        <a:rPr lang="en-US" sz="600" b="0" dirty="0">
                          <a:solidFill>
                            <a:schemeClr val="tx1"/>
                          </a:solidFill>
                          <a:latin typeface="Arial" panose="020B0604020202020204" pitchFamily="34" charset="0"/>
                          <a:cs typeface="Arial" panose="020B0604020202020204" pitchFamily="34" charset="0"/>
                        </a:rPr>
                        <a:t>Communicate to Works Councils</a:t>
                      </a:r>
                    </a:p>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r>
                        <a:rPr lang="en-US" sz="600" b="0" dirty="0">
                          <a:solidFill>
                            <a:schemeClr val="tx1"/>
                          </a:solidFill>
                          <a:latin typeface="Arial" panose="020B0604020202020204" pitchFamily="34" charset="0"/>
                          <a:cs typeface="Arial" panose="020B0604020202020204" pitchFamily="34" charset="0"/>
                        </a:rPr>
                        <a:t>Redesign job descriptions</a:t>
                      </a:r>
                    </a:p>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r>
                        <a:rPr lang="en-US" sz="600" b="0" dirty="0">
                          <a:solidFill>
                            <a:schemeClr val="tx1"/>
                          </a:solidFill>
                          <a:latin typeface="Arial" panose="020B0604020202020204" pitchFamily="34" charset="0"/>
                          <a:cs typeface="Arial" panose="020B0604020202020204" pitchFamily="34" charset="0"/>
                        </a:rPr>
                        <a:t>Define a Build / Buy Talent strategy to fill roles</a:t>
                      </a:r>
                    </a:p>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r>
                        <a:rPr lang="en-US" sz="600" b="0" dirty="0">
                          <a:solidFill>
                            <a:schemeClr val="tx1"/>
                          </a:solidFill>
                          <a:latin typeface="Arial" panose="020B0604020202020204" pitchFamily="34" charset="0"/>
                          <a:cs typeface="Arial" panose="020B0604020202020204" pitchFamily="34" charset="0"/>
                        </a:rPr>
                        <a:t>Talent Placement &amp; Restructuring Analysis</a:t>
                      </a:r>
                    </a:p>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r>
                        <a:rPr kumimoji="0" lang="en-US" sz="600" b="0" i="0" u="none" strike="noStrike" kern="1200" cap="none" spc="0" normalizeH="0" baseline="0" noProof="0" dirty="0">
                          <a:ln>
                            <a:noFill/>
                          </a:ln>
                          <a:solidFill>
                            <a:srgbClr val="1B2226"/>
                          </a:solidFill>
                          <a:effectLst/>
                          <a:uLnTx/>
                          <a:uFillTx/>
                          <a:latin typeface="Arial" panose="020B0604020202020204" pitchFamily="34" charset="0"/>
                          <a:ea typeface="+mn-ea"/>
                          <a:cs typeface="Arial" panose="020B0604020202020204" pitchFamily="34" charset="0"/>
                        </a:rPr>
                        <a:t>Build development plans (training, coaching) to raise capability for regional CFO’s</a:t>
                      </a:r>
                      <a:endParaRPr lang="en-US" sz="600" b="0" dirty="0">
                        <a:solidFill>
                          <a:schemeClr val="tx1"/>
                        </a:solidFill>
                        <a:latin typeface="Arial" panose="020B0604020202020204" pitchFamily="34" charset="0"/>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2">
                        <a:lumMod val="20000"/>
                        <a:lumOff val="80000"/>
                        <a:alpha val="40000"/>
                      </a:scheme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r>
                        <a:rPr lang="en-US" sz="600" b="0" dirty="0">
                          <a:latin typeface="Arial" panose="020B0604020202020204" pitchFamily="34" charset="0"/>
                          <a:cs typeface="Arial" panose="020B0604020202020204" pitchFamily="34" charset="0"/>
                        </a:rPr>
                        <a:t>Align regional P&amp;L targets with global targets</a:t>
                      </a: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EBF5D6">
                        <a:alpha val="40000"/>
                      </a:srgb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r>
                        <a:rPr lang="en-US" sz="600" b="0" dirty="0">
                          <a:latin typeface="Arial" panose="020B0604020202020204" pitchFamily="34" charset="0"/>
                          <a:cs typeface="Arial" panose="020B0604020202020204" pitchFamily="34" charset="0"/>
                        </a:rPr>
                        <a:t>Emphasize and model culture of collaboration and proactive sharing information (vs. silo approach)</a:t>
                      </a:r>
                    </a:p>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r>
                        <a:rPr lang="en-US" sz="600" b="0" dirty="0">
                          <a:latin typeface="Arial" panose="020B0604020202020204" pitchFamily="34" charset="0"/>
                          <a:cs typeface="Arial" panose="020B0604020202020204" pitchFamily="34" charset="0"/>
                        </a:rPr>
                        <a:t>Leaders model and champion proactive problem solving</a:t>
                      </a: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20000"/>
                        <a:lumOff val="80000"/>
                        <a:alpha val="40000"/>
                      </a:schemeClr>
                    </a:solidFill>
                  </a:tcPr>
                </a:tc>
                <a:extLst>
                  <a:ext uri="{0D108BD9-81ED-4DB2-BD59-A6C34878D82A}">
                    <a16:rowId xmlns:a16="http://schemas.microsoft.com/office/drawing/2014/main" val="619320005"/>
                  </a:ext>
                </a:extLst>
              </a:tr>
              <a:tr h="344631">
                <a:tc>
                  <a:txBody>
                    <a:bodyPr/>
                    <a:lstStyle/>
                    <a:p>
                      <a:r>
                        <a:rPr lang="en-US" sz="1100">
                          <a:solidFill>
                            <a:schemeClr val="bg1"/>
                          </a:solidFill>
                          <a:latin typeface="+mn-lt"/>
                        </a:rPr>
                        <a:t>2.3</a:t>
                      </a: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lumMod val="75000"/>
                        <a:lumOff val="25000"/>
                      </a:scheme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lang="en-US" sz="600" b="0" i="0" dirty="0">
                        <a:latin typeface="Arial" panose="020B0604020202020204" pitchFamily="34" charset="0"/>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20000"/>
                        <a:lumOff val="80000"/>
                        <a:alpha val="20000"/>
                      </a:scheme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lang="en-US" sz="600" b="0" dirty="0">
                        <a:latin typeface="Arial" panose="020B0604020202020204" pitchFamily="34" charset="0"/>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F2F2">
                        <a:alpha val="50196"/>
                      </a:srgb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lang="en-US" sz="600" b="0" dirty="0">
                        <a:latin typeface="Arial" panose="020B0604020202020204" pitchFamily="34" charset="0"/>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E1F0">
                        <a:alpha val="40000"/>
                      </a:srgb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kumimoji="0" lang="en-US" sz="600" b="0" i="0" u="none" strike="noStrike" kern="1200" cap="none" spc="0" normalizeH="0" baseline="0" noProof="0" dirty="0">
                        <a:ln>
                          <a:noFill/>
                        </a:ln>
                        <a:solidFill>
                          <a:srgbClr val="1B2226"/>
                        </a:solidFill>
                        <a:effectLst/>
                        <a:uLnTx/>
                        <a:uFillTx/>
                        <a:latin typeface="Arial" panose="020B0604020202020204" pitchFamily="34" charset="0"/>
                        <a:ea typeface="+mn-ea"/>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2">
                        <a:lumMod val="20000"/>
                        <a:lumOff val="80000"/>
                        <a:alpha val="40000"/>
                      </a:scheme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lang="en-US" sz="600" b="0" dirty="0">
                        <a:latin typeface="Arial" panose="020B0604020202020204" pitchFamily="34" charset="0"/>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EBF5D6">
                        <a:alpha val="40000"/>
                      </a:srgb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lang="en-US" sz="600" b="0" dirty="0">
                        <a:latin typeface="Arial" panose="020B0604020202020204" pitchFamily="34" charset="0"/>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20000"/>
                        <a:lumOff val="80000"/>
                        <a:alpha val="40000"/>
                      </a:schemeClr>
                    </a:solidFill>
                  </a:tcPr>
                </a:tc>
                <a:extLst>
                  <a:ext uri="{0D108BD9-81ED-4DB2-BD59-A6C34878D82A}">
                    <a16:rowId xmlns:a16="http://schemas.microsoft.com/office/drawing/2014/main" val="1893279706"/>
                  </a:ext>
                </a:extLst>
              </a:tr>
              <a:tr h="308113">
                <a:tc>
                  <a:txBody>
                    <a:bodyPr/>
                    <a:lstStyle/>
                    <a:p>
                      <a:pPr algn="ctr"/>
                      <a:r>
                        <a:rPr lang="en-US" sz="1100" b="0">
                          <a:solidFill>
                            <a:schemeClr val="bg1"/>
                          </a:solidFill>
                          <a:latin typeface="+mn-lt"/>
                          <a:cs typeface="Arial" panose="020B0604020202020204" pitchFamily="34" charset="0"/>
                        </a:rPr>
                        <a:t>2.4</a:t>
                      </a:r>
                    </a:p>
                  </a:txBody>
                  <a:tcPr marL="60904" marR="60904" marT="60904" marB="6090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lumMod val="75000"/>
                        <a:lumOff val="25000"/>
                      </a:scheme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lang="en-US" sz="600" b="1" i="1" dirty="0">
                        <a:latin typeface="Arial" panose="020B0604020202020204" pitchFamily="34" charset="0"/>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20000"/>
                        <a:lumOff val="80000"/>
                        <a:alpha val="20000"/>
                      </a:scheme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lang="en-US" sz="600" b="0" dirty="0">
                        <a:latin typeface="Arial" panose="020B0604020202020204" pitchFamily="34" charset="0"/>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F2F2">
                        <a:alpha val="50196"/>
                      </a:srgb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lang="en-US" sz="600" b="0" dirty="0">
                        <a:latin typeface="Arial" panose="020B0604020202020204" pitchFamily="34" charset="0"/>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E1F0">
                        <a:alpha val="40000"/>
                      </a:srgb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kumimoji="0" lang="en-US" sz="600" b="1" i="1" u="none" strike="noStrike" kern="1200" cap="none" spc="0" normalizeH="0" baseline="0" noProof="0" dirty="0">
                        <a:ln>
                          <a:noFill/>
                        </a:ln>
                        <a:solidFill>
                          <a:srgbClr val="1B2226"/>
                        </a:solidFill>
                        <a:effectLst/>
                        <a:highlight>
                          <a:srgbClr val="FFFF00"/>
                        </a:highlight>
                        <a:uLnTx/>
                        <a:uFillTx/>
                        <a:latin typeface="Arial" panose="020B0604020202020204" pitchFamily="34" charset="0"/>
                        <a:ea typeface="+mn-ea"/>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2">
                        <a:lumMod val="20000"/>
                        <a:lumOff val="80000"/>
                        <a:alpha val="40000"/>
                      </a:scheme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lang="en-US" sz="600" b="0" dirty="0">
                        <a:latin typeface="Arial" panose="020B0604020202020204" pitchFamily="34" charset="0"/>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EBF5D6">
                        <a:alpha val="40000"/>
                      </a:srgb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lang="en-US" sz="600" b="0" dirty="0">
                        <a:latin typeface="Arial" panose="020B0604020202020204" pitchFamily="34" charset="0"/>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20000"/>
                        <a:lumOff val="80000"/>
                        <a:alpha val="40000"/>
                      </a:schemeClr>
                    </a:solidFill>
                  </a:tcPr>
                </a:tc>
                <a:extLst>
                  <a:ext uri="{0D108BD9-81ED-4DB2-BD59-A6C34878D82A}">
                    <a16:rowId xmlns:a16="http://schemas.microsoft.com/office/drawing/2014/main" val="3311268381"/>
                  </a:ext>
                </a:extLst>
              </a:tr>
              <a:tr h="327992">
                <a:tc>
                  <a:txBody>
                    <a:bodyPr/>
                    <a:lstStyle/>
                    <a:p>
                      <a:r>
                        <a:rPr lang="en-US" sz="1100">
                          <a:solidFill>
                            <a:schemeClr val="bg1"/>
                          </a:solidFill>
                          <a:latin typeface="+mn-lt"/>
                        </a:rPr>
                        <a:t>2.5</a:t>
                      </a: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lumMod val="75000"/>
                        <a:lumOff val="25000"/>
                      </a:scheme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lang="en-US" sz="600" b="1" i="1" dirty="0">
                        <a:latin typeface="Arial" panose="020B0604020202020204" pitchFamily="34" charset="0"/>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20000"/>
                        <a:lumOff val="80000"/>
                        <a:alpha val="20000"/>
                      </a:scheme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lang="en-US" sz="600" b="0" dirty="0">
                        <a:latin typeface="Arial" panose="020B0604020202020204" pitchFamily="34" charset="0"/>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F2F2">
                        <a:alpha val="50196"/>
                      </a:srgb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lang="en-US" sz="600" b="0" dirty="0">
                        <a:latin typeface="Arial" panose="020B0604020202020204" pitchFamily="34" charset="0"/>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E1F0">
                        <a:alpha val="40000"/>
                      </a:srgb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lang="en-US" sz="600" b="0" dirty="0">
                        <a:solidFill>
                          <a:schemeClr val="tx1"/>
                        </a:solidFill>
                        <a:latin typeface="Arial" panose="020B0604020202020204" pitchFamily="34" charset="0"/>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2">
                        <a:lumMod val="20000"/>
                        <a:lumOff val="80000"/>
                        <a:alpha val="40000"/>
                      </a:scheme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lang="en-US" sz="600" b="0" dirty="0">
                        <a:latin typeface="Arial" panose="020B0604020202020204" pitchFamily="34" charset="0"/>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EBF5D6">
                        <a:alpha val="40000"/>
                      </a:srgbClr>
                    </a:solidFill>
                  </a:tcPr>
                </a:tc>
                <a:tc>
                  <a:txBody>
                    <a:bodyPr/>
                    <a:lstStyle/>
                    <a:p>
                      <a:pPr marL="171450" marR="0" lvl="0" indent="-171450" algn="l" defTabSz="685800" rtl="0" eaLnBrk="1" fontAlgn="auto" latinLnBrk="0" hangingPunct="1">
                        <a:lnSpc>
                          <a:spcPct val="100000"/>
                        </a:lnSpc>
                        <a:spcBef>
                          <a:spcPts val="0"/>
                        </a:spcBef>
                        <a:spcAft>
                          <a:spcPts val="600"/>
                        </a:spcAft>
                        <a:buClrTx/>
                        <a:buSzTx/>
                        <a:buFont typeface="Wingdings" pitchFamily="2" charset="2"/>
                        <a:buChar char="q"/>
                        <a:tabLst/>
                        <a:defRPr/>
                      </a:pPr>
                      <a:endParaRPr lang="en-US" sz="600" b="0" dirty="0">
                        <a:latin typeface="Arial" panose="020B0604020202020204" pitchFamily="34" charset="0"/>
                        <a:cs typeface="Arial" panose="020B0604020202020204" pitchFamily="34" charset="0"/>
                      </a:endParaRPr>
                    </a:p>
                  </a:txBody>
                  <a:tcPr marL="45678" marR="45678" marT="45678" marB="45678">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20000"/>
                        <a:lumOff val="80000"/>
                        <a:alpha val="40000"/>
                      </a:schemeClr>
                    </a:solidFill>
                  </a:tcPr>
                </a:tc>
                <a:extLst>
                  <a:ext uri="{0D108BD9-81ED-4DB2-BD59-A6C34878D82A}">
                    <a16:rowId xmlns:a16="http://schemas.microsoft.com/office/drawing/2014/main" val="1599317031"/>
                  </a:ext>
                </a:extLst>
              </a:tr>
            </a:tbl>
          </a:graphicData>
        </a:graphic>
      </p:graphicFrame>
      <p:sp>
        <p:nvSpPr>
          <p:cNvPr id="5" name="TextBox 4">
            <a:extLst>
              <a:ext uri="{FF2B5EF4-FFF2-40B4-BE49-F238E27FC236}">
                <a16:creationId xmlns:a16="http://schemas.microsoft.com/office/drawing/2014/main" id="{6D152F52-3FC5-0259-CF28-6ADCB20A8D53}"/>
              </a:ext>
            </a:extLst>
          </p:cNvPr>
          <p:cNvSpPr txBox="1"/>
          <p:nvPr/>
        </p:nvSpPr>
        <p:spPr>
          <a:xfrm>
            <a:off x="10616582" y="408802"/>
            <a:ext cx="1253869" cy="276999"/>
          </a:xfrm>
          <a:prstGeom prst="rect">
            <a:avLst/>
          </a:prstGeom>
          <a:noFill/>
        </p:spPr>
        <p:txBody>
          <a:bodyPr wrap="none" rtlCol="0">
            <a:spAutoFit/>
          </a:bodyPr>
          <a:lstStyle/>
          <a:p>
            <a:r>
              <a:rPr lang="en-US" sz="1200" b="1" dirty="0">
                <a:solidFill>
                  <a:schemeClr val="tx2"/>
                </a:solidFill>
              </a:rPr>
              <a:t>Design Choice</a:t>
            </a:r>
          </a:p>
        </p:txBody>
      </p:sp>
      <p:sp>
        <p:nvSpPr>
          <p:cNvPr id="3" name="Rectangle 2">
            <a:extLst>
              <a:ext uri="{FF2B5EF4-FFF2-40B4-BE49-F238E27FC236}">
                <a16:creationId xmlns:a16="http://schemas.microsoft.com/office/drawing/2014/main" id="{593F7223-5B91-B620-FB74-D471D7AFB472}"/>
              </a:ext>
            </a:extLst>
          </p:cNvPr>
          <p:cNvSpPr/>
          <p:nvPr/>
        </p:nvSpPr>
        <p:spPr>
          <a:xfrm rot="19876405">
            <a:off x="3971385" y="2569353"/>
            <a:ext cx="4182555" cy="1107996"/>
          </a:xfrm>
          <a:prstGeom prst="rect">
            <a:avLst/>
          </a:prstGeom>
          <a:noFill/>
        </p:spPr>
        <p:txBody>
          <a:bodyPr wrap="none" lIns="91440" tIns="45720" rIns="91440" bIns="45720">
            <a:spAutoFit/>
          </a:bodyPr>
          <a:lstStyle/>
          <a:p>
            <a:pPr algn="ctr"/>
            <a:r>
              <a:rPr lang="en-US" sz="6600" b="0" cap="none" spc="0" dirty="0">
                <a:ln w="0"/>
                <a:solidFill>
                  <a:schemeClr val="accent1"/>
                </a:solidFill>
                <a:effectLst>
                  <a:outerShdw blurRad="38100" dist="25400" dir="5400000" algn="ctr" rotWithShape="0">
                    <a:srgbClr val="6E747A">
                      <a:alpha val="43000"/>
                    </a:srgbClr>
                  </a:outerShdw>
                </a:effectLst>
              </a:rPr>
              <a:t>EXAMPLE</a:t>
            </a:r>
          </a:p>
        </p:txBody>
      </p:sp>
    </p:spTree>
    <p:extLst>
      <p:ext uri="{BB962C8B-B14F-4D97-AF65-F5344CB8AC3E}">
        <p14:creationId xmlns:p14="http://schemas.microsoft.com/office/powerpoint/2010/main" val="230498222"/>
      </p:ext>
    </p:extLst>
  </p:cSld>
  <p:clrMapOvr>
    <a:masterClrMapping/>
  </p:clrMapOvr>
</p:sld>
</file>

<file path=ppt/theme/theme1.xml><?xml version="1.0" encoding="utf-8"?>
<a:theme xmlns:a="http://schemas.openxmlformats.org/drawingml/2006/main" name="Basic Layouts">
  <a:themeElements>
    <a:clrScheme name="AlignOrg25">
      <a:dk1>
        <a:srgbClr val="06091A"/>
      </a:dk1>
      <a:lt1>
        <a:srgbClr val="FFFFFF"/>
      </a:lt1>
      <a:dk2>
        <a:srgbClr val="3C59F3"/>
      </a:dk2>
      <a:lt2>
        <a:srgbClr val="F2F3FF"/>
      </a:lt2>
      <a:accent1>
        <a:srgbClr val="FF69B3"/>
      </a:accent1>
      <a:accent2>
        <a:srgbClr val="9370DB"/>
      </a:accent2>
      <a:accent3>
        <a:srgbClr val="00CED1"/>
      </a:accent3>
      <a:accent4>
        <a:srgbClr val="00BFFF"/>
      </a:accent4>
      <a:accent5>
        <a:srgbClr val="9ACD32"/>
      </a:accent5>
      <a:accent6>
        <a:srgbClr val="FF8C00"/>
      </a:accent6>
      <a:hlink>
        <a:srgbClr val="3C59F3"/>
      </a:hlink>
      <a:folHlink>
        <a:srgbClr val="97ACC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7079E311-5BEB-4E44-BA3A-7A2C4D831EBE}" vid="{9B6CF26E-4631-D348-B25F-7641D6D70AA5}"/>
    </a:ext>
  </a:extLst>
</a:theme>
</file>

<file path=ppt/theme/theme2.xml><?xml version="1.0" encoding="utf-8"?>
<a:theme xmlns:a="http://schemas.openxmlformats.org/drawingml/2006/main" name="Divider A">
  <a:themeElements>
    <a:clrScheme name="AlignOrg25">
      <a:dk1>
        <a:srgbClr val="06091A"/>
      </a:dk1>
      <a:lt1>
        <a:srgbClr val="FFFFFF"/>
      </a:lt1>
      <a:dk2>
        <a:srgbClr val="3C59F3"/>
      </a:dk2>
      <a:lt2>
        <a:srgbClr val="F2F3FF"/>
      </a:lt2>
      <a:accent1>
        <a:srgbClr val="FF69B3"/>
      </a:accent1>
      <a:accent2>
        <a:srgbClr val="9370DB"/>
      </a:accent2>
      <a:accent3>
        <a:srgbClr val="00CED1"/>
      </a:accent3>
      <a:accent4>
        <a:srgbClr val="00BFFF"/>
      </a:accent4>
      <a:accent5>
        <a:srgbClr val="9ACD32"/>
      </a:accent5>
      <a:accent6>
        <a:srgbClr val="FF8C00"/>
      </a:accent6>
      <a:hlink>
        <a:srgbClr val="3C59F3"/>
      </a:hlink>
      <a:folHlink>
        <a:srgbClr val="97ACC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7079E311-5BEB-4E44-BA3A-7A2C4D831EBE}" vid="{61DFD27D-E754-AB44-A358-CF73CE1F103E}"/>
    </a:ext>
  </a:extLst>
</a:theme>
</file>

<file path=ppt/theme/theme3.xml><?xml version="1.0" encoding="utf-8"?>
<a:theme xmlns:a="http://schemas.openxmlformats.org/drawingml/2006/main" name="Divider B">
  <a:themeElements>
    <a:clrScheme name="AlignOrg25">
      <a:dk1>
        <a:srgbClr val="06091A"/>
      </a:dk1>
      <a:lt1>
        <a:srgbClr val="FFFFFF"/>
      </a:lt1>
      <a:dk2>
        <a:srgbClr val="3C59F3"/>
      </a:dk2>
      <a:lt2>
        <a:srgbClr val="F2F3FF"/>
      </a:lt2>
      <a:accent1>
        <a:srgbClr val="FF69B3"/>
      </a:accent1>
      <a:accent2>
        <a:srgbClr val="9370DB"/>
      </a:accent2>
      <a:accent3>
        <a:srgbClr val="00CED1"/>
      </a:accent3>
      <a:accent4>
        <a:srgbClr val="00BFFF"/>
      </a:accent4>
      <a:accent5>
        <a:srgbClr val="9ACD32"/>
      </a:accent5>
      <a:accent6>
        <a:srgbClr val="FF8C00"/>
      </a:accent6>
      <a:hlink>
        <a:srgbClr val="3C59F3"/>
      </a:hlink>
      <a:folHlink>
        <a:srgbClr val="97ACC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7079E311-5BEB-4E44-BA3A-7A2C4D831EBE}" vid="{A8D8025B-60AB-1E41-9047-1EB96D73D98B}"/>
    </a:ext>
  </a:extLst>
</a:theme>
</file>

<file path=ppt/theme/theme4.xml><?xml version="1.0" encoding="utf-8"?>
<a:theme xmlns:a="http://schemas.openxmlformats.org/drawingml/2006/main" name="Cover Slides">
  <a:themeElements>
    <a:clrScheme name="AlignOrg25">
      <a:dk1>
        <a:srgbClr val="06091A"/>
      </a:dk1>
      <a:lt1>
        <a:srgbClr val="FFFFFF"/>
      </a:lt1>
      <a:dk2>
        <a:srgbClr val="3C59F3"/>
      </a:dk2>
      <a:lt2>
        <a:srgbClr val="F2F3FF"/>
      </a:lt2>
      <a:accent1>
        <a:srgbClr val="FF69B3"/>
      </a:accent1>
      <a:accent2>
        <a:srgbClr val="9370DB"/>
      </a:accent2>
      <a:accent3>
        <a:srgbClr val="00CED1"/>
      </a:accent3>
      <a:accent4>
        <a:srgbClr val="00BFFF"/>
      </a:accent4>
      <a:accent5>
        <a:srgbClr val="9ACD32"/>
      </a:accent5>
      <a:accent6>
        <a:srgbClr val="FF8C00"/>
      </a:accent6>
      <a:hlink>
        <a:srgbClr val="3C59F3"/>
      </a:hlink>
      <a:folHlink>
        <a:srgbClr val="97ACC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15000"/>
          </a:schemeClr>
        </a:lnRef>
        <a:fillRef idx="1001">
          <a:schemeClr val="dk2"/>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7079E311-5BEB-4E44-BA3A-7A2C4D831EBE}" vid="{3635528A-1FEC-F749-991B-C83C75CF24DD}"/>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Basic Layouts</Template>
  <TotalTime>7</TotalTime>
  <Words>1784</Words>
  <Application>Microsoft Macintosh PowerPoint</Application>
  <PresentationFormat>Widescreen</PresentationFormat>
  <Paragraphs>233</Paragraphs>
  <Slides>10</Slides>
  <Notes>2</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10</vt:i4>
      </vt:variant>
    </vt:vector>
  </HeadingPairs>
  <TitlesOfParts>
    <vt:vector size="17" baseType="lpstr">
      <vt:lpstr>Aptos</vt:lpstr>
      <vt:lpstr>Arial</vt:lpstr>
      <vt:lpstr>Wingdings</vt:lpstr>
      <vt:lpstr>Basic Layouts</vt:lpstr>
      <vt:lpstr>Divider A</vt:lpstr>
      <vt:lpstr>Divider B</vt:lpstr>
      <vt:lpstr>Cover Slides</vt:lpstr>
      <vt:lpstr>Design Choice Analysis</vt:lpstr>
      <vt:lpstr>Design Choice Analysis</vt:lpstr>
      <vt:lpstr>Purpose, Method, End State</vt:lpstr>
      <vt:lpstr>Transitioning from Design to Activation</vt:lpstr>
      <vt:lpstr>Design Choice Analysis Framework</vt:lpstr>
      <vt:lpstr>Understanding Design Choice Assessments</vt:lpstr>
      <vt:lpstr>EXAMPLE: Design Choice Analysis</vt:lpstr>
      <vt:lpstr>Design Choice Analysis</vt:lpstr>
      <vt:lpstr>Design Choice Analysis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Adam Derk</dc:creator>
  <cp:lastModifiedBy>Adam Derk</cp:lastModifiedBy>
  <cp:revision>1</cp:revision>
  <dcterms:created xsi:type="dcterms:W3CDTF">2025-07-18T19:54:06Z</dcterms:created>
  <dcterms:modified xsi:type="dcterms:W3CDTF">2025-07-18T20:02:05Z</dcterms:modified>
</cp:coreProperties>
</file>