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14748063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99767-43D8-FC55-DB92-4C8996007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75264A-D071-0DB4-7D34-73FABBD428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08BA1-8FC8-77A5-99B9-CF7980CFE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21D67-2A67-8543-B9ED-F4A84A66B3A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875C4-EA33-4B64-CC73-69DD30B1C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14CC4-5F63-B1DF-808A-F1BD01E7A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D103-ED94-C544-9AAD-DE5DF1879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77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F063B-50BF-E17E-9124-BF0385316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8719FA-0234-E415-5C71-2865A4775A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EDFBB-992C-480E-5FBA-13E667700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21D67-2A67-8543-B9ED-F4A84A66B3A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B0E8D-A120-B8CA-66EF-2E86B8E56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D8347-1588-1202-DAFF-5EE183621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D103-ED94-C544-9AAD-DE5DF1879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415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311AF2-43AC-8A63-A6D0-96012713C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348D7B-60A2-909E-8DB0-8AF3F7625D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8E34F-F59D-3323-0C46-D648F9717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21D67-2A67-8543-B9ED-F4A84A66B3A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E37BF-3C0D-2CB2-7CC8-8EABEB175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71093-B47B-2199-89A2-04281D31A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D103-ED94-C544-9AAD-DE5DF1879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30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790537"/>
            <a:ext cx="11633200" cy="5386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19C980C6-4A4D-44D1-23EC-1E3505650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50" y="258534"/>
            <a:ext cx="5830865" cy="355271"/>
          </a:xfrm>
          <a:prstGeom prst="rect">
            <a:avLst/>
          </a:prstGeom>
        </p:spPr>
        <p:txBody>
          <a:bodyPr/>
          <a:lstStyle>
            <a:lvl1pPr>
              <a:defRPr sz="2664" b="0" i="0" kern="1100" spc="-53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683B6EA-0452-3FBA-E98F-1B5D2A4C46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6720" y="256710"/>
            <a:ext cx="5242560" cy="355271"/>
          </a:xfrm>
        </p:spPr>
        <p:txBody>
          <a:bodyPr anchor="ctr">
            <a:noAutofit/>
          </a:bodyPr>
          <a:lstStyle>
            <a:lvl1pPr marL="0" indent="0" algn="r">
              <a:buNone/>
              <a:defRPr sz="1865" b="0" i="0" kern="1100" spc="-53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847595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BFF9B-E3A5-A79A-E755-6227A22DB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B72A-CFAC-241F-A690-84D5FBC90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BFAFD-7A65-F3D3-6302-5EB3FE591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21D67-2A67-8543-B9ED-F4A84A66B3A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22005-FC3B-30C8-BD8E-BC00DE0F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98A2D-2370-16F7-59A0-73172E394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D103-ED94-C544-9AAD-DE5DF1879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768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3B8E7-6769-AEB4-BEA0-16C5A9D9B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54F3F-29F1-D2E6-1EF9-DFAEA02CC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C5A6F-74F9-5AD6-1CE9-CF2E9E359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21D67-2A67-8543-B9ED-F4A84A66B3A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CE557-954F-49D7-C12E-432BC308B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B7216-6A4C-7519-404B-E8D6CE2D8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D103-ED94-C544-9AAD-DE5DF1879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922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E9496-78CC-BF51-05D0-595BF2750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EAFE4-494C-C850-3FDD-BFB13694BE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CF861B-8D91-904E-7387-1DD4DE3E87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2981D5-1E16-7DAA-BC3C-5911A4D17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21D67-2A67-8543-B9ED-F4A84A66B3A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E667CF-0A4A-B93B-2F69-60267DB97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3AF6C-B148-4055-B155-24FB8031D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D103-ED94-C544-9AAD-DE5DF1879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764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0C3DF-346F-BD0B-983A-30FD99694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513A8-C2B1-8955-42C7-C57D3DD32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6332FE-79A1-F9A2-D39F-638FE019D4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1FEE1B-5618-0366-6F89-CDE111C1BE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0DB582-C720-6C88-A9E6-DB57738A67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83DF6D-9C3C-365A-CF3D-03898020D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21D67-2A67-8543-B9ED-F4A84A66B3A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25AA4F-6912-67BC-34E3-8CA5C7B8C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193116-98B0-C31B-6A0B-87B2C7E7F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D103-ED94-C544-9AAD-DE5DF1879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00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B9CD0-D04D-1CC9-2688-83394D7F8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8F8A3D-D43E-D9F8-9E2D-B0A05AAB5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21D67-2A67-8543-B9ED-F4A84A66B3A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1B078D-AD7B-D943-BF14-1220A8DEE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E09D1E-7152-7CDB-827B-53B262030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D103-ED94-C544-9AAD-DE5DF1879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45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88075C-6637-306E-C69B-063DAB824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21D67-2A67-8543-B9ED-F4A84A66B3A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F4646E-06E0-7095-CC6F-FC1B10D9D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3432A-CC86-DD07-9D2A-33713A1B9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D103-ED94-C544-9AAD-DE5DF1879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88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63795-DE87-B399-C4C3-E7F9C6140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8A176-CE79-4671-10DF-6C9ECBD61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1E839C-EF56-7A4D-743F-2B7F20668E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C661F-A626-BB12-E0EE-31FD3BEE6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21D67-2A67-8543-B9ED-F4A84A66B3A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EE0BE3-F7C7-D379-FE9A-18E7EB94D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98A67-B0A7-CC03-DEA5-4FA48C246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D103-ED94-C544-9AAD-DE5DF1879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49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92C2E-87E5-E443-A751-8B2C5408A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999E03-C204-ED7E-B3EC-CA79F9C7AA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6947F9-6689-429A-3EF0-AC83CE84E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DA05A-FC13-4DB8-C63E-F855F622C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21D67-2A67-8543-B9ED-F4A84A66B3A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93C14D-650A-1408-60EC-B753E578C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7E968A-89DA-C98E-0675-426155EDD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D103-ED94-C544-9AAD-DE5DF1879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4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C45B37-0EE5-5989-CBB8-08CD00D85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86AFEC-AF7C-3707-C0C9-E23147749F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7B1BD-F66F-429B-231F-5A67F88DBD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F21D67-2A67-8543-B9ED-F4A84A66B3A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EDD95-3CCE-0011-38B6-58E22036C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F1C90-A642-E277-E9A4-C5A0B1340A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24D103-ED94-C544-9AAD-DE5DF1879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16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AA581-4646-4E22-63FC-D140585DB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1A15B4-1E83-3351-4353-A9527224C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61062" y="143909"/>
            <a:ext cx="7196959" cy="365125"/>
          </a:xfrm>
        </p:spPr>
        <p:txBody>
          <a:bodyPr/>
          <a:lstStyle>
            <a:defPPr>
              <a:defRPr lang="en-US"/>
            </a:defPPr>
            <a:lvl1pPr marL="0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673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348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023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698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371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046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8719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1394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©️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AlignOrg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Solutions. Confidential.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0DC5B-C943-2FC2-A3AE-AA187898D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673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348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023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698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371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046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8719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1394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86B93D-7270-FA4A-B703-6DD208D2910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77300FE-D218-86DF-8FDF-33B1D5AB7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271" y="261468"/>
            <a:ext cx="10276839" cy="354942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2"/>
              <a:t>Go Live Planner</a:t>
            </a:r>
            <a:endParaRPr lang="en-US" sz="1864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F1B287-0948-3E05-2E54-1217FCB8CF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>
            <a:defPPr>
              <a:defRPr lang="en-US"/>
            </a:defPPr>
            <a:lvl1pPr marL="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64"/>
              <a:t>Template</a:t>
            </a:r>
          </a:p>
        </p:txBody>
      </p:sp>
      <p:graphicFrame>
        <p:nvGraphicFramePr>
          <p:cNvPr id="2" name="Content Placeholder 14">
            <a:extLst>
              <a:ext uri="{FF2B5EF4-FFF2-40B4-BE49-F238E27FC236}">
                <a16:creationId xmlns:a16="http://schemas.microsoft.com/office/drawing/2014/main" id="{540BB191-AB96-D3DC-36B5-25FB4A6D40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4157571"/>
              </p:ext>
            </p:extLst>
          </p:nvPr>
        </p:nvGraphicFramePr>
        <p:xfrm>
          <a:off x="819384" y="1028060"/>
          <a:ext cx="10578089" cy="5534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5485">
                  <a:extLst>
                    <a:ext uri="{9D8B030D-6E8A-4147-A177-3AD203B41FA5}">
                      <a16:colId xmlns:a16="http://schemas.microsoft.com/office/drawing/2014/main" val="1174943099"/>
                    </a:ext>
                  </a:extLst>
                </a:gridCol>
                <a:gridCol w="1555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554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55434">
                  <a:extLst>
                    <a:ext uri="{9D8B030D-6E8A-4147-A177-3AD203B41FA5}">
                      <a16:colId xmlns:a16="http://schemas.microsoft.com/office/drawing/2014/main" val="170028593"/>
                    </a:ext>
                  </a:extLst>
                </a:gridCol>
                <a:gridCol w="1555434">
                  <a:extLst>
                    <a:ext uri="{9D8B030D-6E8A-4147-A177-3AD203B41FA5}">
                      <a16:colId xmlns:a16="http://schemas.microsoft.com/office/drawing/2014/main" val="601310196"/>
                    </a:ext>
                  </a:extLst>
                </a:gridCol>
              </a:tblGrid>
              <a:tr h="411412">
                <a:tc>
                  <a:txBody>
                    <a:bodyPr/>
                    <a:lstStyle/>
                    <a:p>
                      <a:endParaRPr lang="en-US" sz="13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 1</a:t>
                      </a:r>
                      <a:endParaRPr lang="en-US" sz="15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 2</a:t>
                      </a:r>
                    </a:p>
                  </a:txBody>
                  <a:tcPr marL="91270" marR="91270" marT="45624" marB="45624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 3</a:t>
                      </a:r>
                    </a:p>
                  </a:txBody>
                  <a:tcPr marL="91270" marR="91270" marT="45624" marB="45624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 4</a:t>
                      </a:r>
                    </a:p>
                  </a:txBody>
                  <a:tcPr marL="91270" marR="91270" marT="45624" marB="45624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 5</a:t>
                      </a:r>
                    </a:p>
                  </a:txBody>
                  <a:tcPr marL="91270" marR="91270" marT="45624" marB="45624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 6</a:t>
                      </a:r>
                    </a:p>
                  </a:txBody>
                  <a:tcPr marL="91270" marR="91270" marT="45624" marB="45624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1189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 </a:t>
                      </a:r>
                      <a:b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Milestones</a:t>
                      </a:r>
                    </a:p>
                  </a:txBody>
                  <a:tcPr marL="91270" marR="91270" marT="45624" marB="45624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66675" indent="-66675"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11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solidFill>
                          <a:srgbClr val="404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 indent="-66675"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11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1100" dirty="0">
                        <a:solidFill>
                          <a:schemeClr val="accent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11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118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Change/ Comms</a:t>
                      </a:r>
                    </a:p>
                  </a:txBody>
                  <a:tcPr marL="91270" marR="91270" marT="45624" marB="45624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70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 Launch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(Could have a separate row for each micro design workstream A-D)</a:t>
                      </a:r>
                    </a:p>
                  </a:txBody>
                  <a:tcPr marL="60848" marR="60848" marT="60848" marB="6084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122238" marR="0" lvl="0" indent="-1111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 indent="-66675"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 indent="-66675"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15888" marR="0" lvl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33497"/>
                  </a:ext>
                </a:extLst>
              </a:tr>
              <a:tr h="99118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People </a:t>
                      </a:r>
                      <a:b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Enablement</a:t>
                      </a:r>
                    </a:p>
                  </a:txBody>
                  <a:tcPr marL="91270" marR="91270" marT="45624" marB="45624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2238" marR="0" lvl="0" indent="-1222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17475" marR="0" lvl="0" indent="-1174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199745"/>
                  </a:ext>
                </a:extLst>
              </a:tr>
              <a:tr h="991189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 Enablement</a:t>
                      </a:r>
                    </a:p>
                  </a:txBody>
                  <a:tcPr marL="91270" marR="91270" marT="45624" marB="45624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270" marR="91270" marT="45624" marB="45624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429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752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53</Words>
  <Application>Microsoft Macintosh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Go Live Planner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1</cp:revision>
  <dcterms:created xsi:type="dcterms:W3CDTF">2025-03-12T15:24:21Z</dcterms:created>
  <dcterms:modified xsi:type="dcterms:W3CDTF">2025-03-12T15:27:57Z</dcterms:modified>
</cp:coreProperties>
</file>