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14748063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84"/>
    <p:restoredTop sz="94678"/>
  </p:normalViewPr>
  <p:slideViewPr>
    <p:cSldViewPr snapToGrid="0">
      <p:cViewPr varScale="1">
        <p:scale>
          <a:sx n="196" d="100"/>
          <a:sy n="196" d="100"/>
        </p:scale>
        <p:origin x="17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F64C6-FC0F-CBDE-3C78-EAE8E8DCC0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2D127E-AFD1-0B94-1A95-D287170DBA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D09331-D135-E6F6-DAE2-61489C824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50951-9426-0943-8E82-6095732935DA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264F7A-C804-11A7-D5E1-1F5B87D32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2402C-8536-6137-1B91-78C544BE6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7D127-1660-DE4D-9DE6-18B54A3E4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235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36AAF-8598-1A39-8C6B-8BFC8157B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FBEFA5-EB76-E890-34CA-5AA92F7C2D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7F9860-6764-0E4E-3A04-B19C90AE8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50951-9426-0943-8E82-6095732935DA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651A01-43B2-D4D5-7AF4-C7E533CE8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D9BA64-A5B7-2675-9FD9-BEA7CD60F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7D127-1660-DE4D-9DE6-18B54A3E4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806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1A2213-7AE5-85F0-DD83-2BE15D877F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8E9E90-F99A-602D-910B-E3D34E740E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9B2526-2CAC-A6B4-FBE8-EE114158E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50951-9426-0943-8E82-6095732935DA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9AE059-01E8-D04A-4952-DC980BD67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5875C-A4B9-D125-824D-837672454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7D127-1660-DE4D-9DE6-18B54A3E4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112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0" y="790537"/>
            <a:ext cx="11633200" cy="5386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©️ AlignOrg Solutions. Confidential.                                                                                                                                                                                                                           Differentiation By Design ®️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B93D-7270-FA4A-B703-6DD208D2910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19C980C6-4A4D-44D1-23EC-1E3505650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350" y="258534"/>
            <a:ext cx="5830865" cy="355271"/>
          </a:xfrm>
          <a:prstGeom prst="rect">
            <a:avLst/>
          </a:prstGeom>
        </p:spPr>
        <p:txBody>
          <a:bodyPr/>
          <a:lstStyle>
            <a:lvl1pPr>
              <a:defRPr sz="2664" b="0" i="0" kern="1100" spc="-53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683B6EA-0452-3FBA-E98F-1B5D2A4C46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76720" y="256710"/>
            <a:ext cx="5242560" cy="355271"/>
          </a:xfrm>
        </p:spPr>
        <p:txBody>
          <a:bodyPr anchor="ctr">
            <a:noAutofit/>
          </a:bodyPr>
          <a:lstStyle>
            <a:lvl1pPr marL="0" indent="0" algn="r">
              <a:buNone/>
              <a:defRPr sz="1865" b="0" i="0" kern="1100" spc="-53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Slide Subtitle</a:t>
            </a:r>
          </a:p>
        </p:txBody>
      </p:sp>
    </p:spTree>
    <p:extLst>
      <p:ext uri="{BB962C8B-B14F-4D97-AF65-F5344CB8AC3E}">
        <p14:creationId xmlns:p14="http://schemas.microsoft.com/office/powerpoint/2010/main" val="39350753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2C3F7-FDD1-9612-E8E6-7B9916E88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7674F-FA4F-4037-7CD1-A5F9FA1D96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DEEA3D-D404-5770-2A61-DCAFEDE84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50951-9426-0943-8E82-6095732935DA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7F631E-970D-0E59-66D4-137A3B91D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EC57C-B7DB-29BF-5101-A93250C4D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7D127-1660-DE4D-9DE6-18B54A3E4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309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EC037-D275-A1F7-46EB-61975D68B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C53308-A4D6-1BD1-6761-D0B2E5B57B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25565-7528-B2E2-CFA1-321662DA9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50951-9426-0943-8E82-6095732935DA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AFEC33-E117-A236-397C-842F016F9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A97647-4392-5E3C-4E5B-FE6E147F6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7D127-1660-DE4D-9DE6-18B54A3E4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741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A2E4F-9795-AF6D-90A7-EDD61791A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8264A8-10BB-98E2-6DFB-5F51723CB6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6A8A6D-C812-9415-C163-446EBD802F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1AC242-EFBD-2013-C7EF-12ACB8EEC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50951-9426-0943-8E82-6095732935DA}" type="datetimeFigureOut">
              <a:rPr lang="en-US" smtClean="0"/>
              <a:t>3/12/25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167830-C3B8-B604-8463-232AFA458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F5CA6A-8891-826C-C33A-EFDEAA9D1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7D127-1660-DE4D-9DE6-18B54A3E4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725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DCA03-165C-BE0B-E23F-AF7BA2849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37747D-99C7-8587-E676-F6B42798BB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D12018-F39F-AB4D-15F8-45EE0DB19F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5B639E-F915-74F1-0924-50857DF0A6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F01837-7F67-986D-C923-C06493CB31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F55F8C-F9F5-983D-9FD7-B5C8CCEE0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50951-9426-0943-8E82-6095732935DA}" type="datetimeFigureOut">
              <a:rPr lang="en-US" smtClean="0"/>
              <a:t>3/12/25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656A0F-6078-FF0D-FA4E-43F552B7F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65EE47-238F-7184-B23A-7E7F25320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7D127-1660-DE4D-9DE6-18B54A3E4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592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C0EB6-4C42-5207-1C60-E6F3A26A3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C52D5F-B782-3995-9C95-429A4885E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50951-9426-0943-8E82-6095732935DA}" type="datetimeFigureOut">
              <a:rPr lang="en-US" smtClean="0"/>
              <a:t>3/12/25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5E763D-F3D7-6133-C604-3FCC0085E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FEBFE9-8410-AF66-E005-2496B7407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7D127-1660-DE4D-9DE6-18B54A3E4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280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30BD00-40B1-F05E-4373-DA204104A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50951-9426-0943-8E82-6095732935DA}" type="datetimeFigureOut">
              <a:rPr lang="en-US" smtClean="0"/>
              <a:t>3/12/25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369875-EA06-0B32-78C7-4A363CE27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7E7EC3-88F7-5190-D088-B7BDEFF8D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7D127-1660-DE4D-9DE6-18B54A3E4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097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58CCC-7D42-427E-7AE9-DDA18551A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DBCAA-FB3B-AD83-DFAF-CBEF40932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5A0652-281A-B251-5FD3-5E7D1E3A32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043A75-25BD-E128-399B-66BC612B0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50951-9426-0943-8E82-6095732935DA}" type="datetimeFigureOut">
              <a:rPr lang="en-US" smtClean="0"/>
              <a:t>3/12/25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1C771E-D8F0-B47B-BE2D-CEE63C53B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73A485-71C0-95D6-22A5-5D3AACEDF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7D127-1660-DE4D-9DE6-18B54A3E4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718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36220-4ED2-17EF-7D58-2F66A9EE7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3B1150-211F-B311-EA11-C9487C43F9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12FC19-72BF-24C7-CDA2-3BE288A704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1C0421-BDED-9E9D-2FBF-1CBB24914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50951-9426-0943-8E82-6095732935DA}" type="datetimeFigureOut">
              <a:rPr lang="en-US" smtClean="0"/>
              <a:t>3/12/25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C5685D-73F4-60E3-96B7-7862010D4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4873CC-7D27-67DF-0238-B70742DA9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7D127-1660-DE4D-9DE6-18B54A3E4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414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C0BA30-910E-AE7C-49DA-EADB4FD0B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4CA444-5CBC-C93C-49B5-FE5B37BD6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B10E17-540A-1960-2165-34D8215E55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550951-9426-0943-8E82-6095732935DA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A8C6D4-FF2C-F851-FC5D-0238A8A56D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3F8C0D-4299-1E6B-128E-2861F98222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07D127-1660-DE4D-9DE6-18B54A3E4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927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62A550-D18F-EDF5-DF76-7BA9B05DD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0FA470-E1F7-63E7-A6F3-E727ABDB4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lang="en-US"/>
            </a:defPPr>
            <a:lvl1pPr marL="0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673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348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023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0698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3371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6046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8719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1394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©️ AlignOrg Solutions. Confidential.                                                                                                                                                                                                                           Differentiation By Design ®️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D679C7-95C3-705C-A5CB-A6772B651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673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348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023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0698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3371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6046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8719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1394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86B93D-7270-FA4A-B703-6DD208D29102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871F854-05A4-C4ED-43B1-53AA37608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271" y="261468"/>
            <a:ext cx="11040813" cy="354942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91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983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974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966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957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949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4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932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62" dirty="0"/>
              <a:t>Impact/Effort Analysis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D1D68EF-D7AF-426A-951A-FDEDED27892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>
            <a:defPPr>
              <a:defRPr lang="en-US"/>
            </a:defPPr>
            <a:lvl1pPr marL="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91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983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974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966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957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949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4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932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864" dirty="0"/>
              <a:t>Template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9FD5210-DAB8-74C5-D499-662130EE5182}"/>
              </a:ext>
            </a:extLst>
          </p:cNvPr>
          <p:cNvGrpSpPr/>
          <p:nvPr/>
        </p:nvGrpSpPr>
        <p:grpSpPr>
          <a:xfrm>
            <a:off x="741271" y="1021253"/>
            <a:ext cx="10656209" cy="5385283"/>
            <a:chOff x="905854" y="1356645"/>
            <a:chExt cx="6400799" cy="4707164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45EA3BFD-C554-7CF4-A693-4756DE5D6A5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64108" y="1356645"/>
              <a:ext cx="0" cy="414471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3CA1CF8B-DBC2-9804-171F-21FBFA6B47D5}"/>
                </a:ext>
              </a:extLst>
            </p:cNvPr>
            <p:cNvCxnSpPr>
              <a:cxnSpLocks/>
            </p:cNvCxnSpPr>
            <p:nvPr/>
          </p:nvCxnSpPr>
          <p:spPr>
            <a:xfrm>
              <a:off x="1955562" y="5474294"/>
              <a:ext cx="5351091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89B3B1B-301F-D1E2-D4D9-75C0D8F7C18A}"/>
                </a:ext>
              </a:extLst>
            </p:cNvPr>
            <p:cNvCxnSpPr>
              <a:cxnSpLocks/>
            </p:cNvCxnSpPr>
            <p:nvPr/>
          </p:nvCxnSpPr>
          <p:spPr>
            <a:xfrm>
              <a:off x="4691641" y="1452785"/>
              <a:ext cx="0" cy="3948157"/>
            </a:xfrm>
            <a:prstGeom prst="line">
              <a:avLst/>
            </a:prstGeom>
            <a:ln w="2857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382A33C-CFE0-D5BF-8D51-855614F246C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64108" y="3429000"/>
              <a:ext cx="5214359" cy="0"/>
            </a:xfrm>
            <a:prstGeom prst="line">
              <a:avLst/>
            </a:prstGeom>
            <a:ln w="2857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2D03505-039C-A11A-DBED-AB6D5B87FB68}"/>
                </a:ext>
              </a:extLst>
            </p:cNvPr>
            <p:cNvSpPr txBox="1"/>
            <p:nvPr/>
          </p:nvSpPr>
          <p:spPr>
            <a:xfrm>
              <a:off x="905854" y="3242197"/>
              <a:ext cx="903361" cy="5101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3193" b="1">
                  <a:latin typeface="Arial" panose="020B0604020202020204" pitchFamily="34" charset="0"/>
                  <a:cs typeface="Arial" panose="020B0604020202020204" pitchFamily="34" charset="0"/>
                </a:rPr>
                <a:t>Impact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AA0FBA1-DF47-D8FA-C1C6-B06E8B3AC37F}"/>
                </a:ext>
              </a:extLst>
            </p:cNvPr>
            <p:cNvSpPr txBox="1"/>
            <p:nvPr/>
          </p:nvSpPr>
          <p:spPr>
            <a:xfrm>
              <a:off x="4295878" y="5553621"/>
              <a:ext cx="765671" cy="5101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3193" b="1">
                  <a:latin typeface="Arial" panose="020B0604020202020204" pitchFamily="34" charset="0"/>
                  <a:cs typeface="Arial" panose="020B0604020202020204" pitchFamily="34" charset="0"/>
                </a:rPr>
                <a:t>Effort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859D23A-0A85-94C3-28B8-6C22B99333CE}"/>
                </a:ext>
              </a:extLst>
            </p:cNvPr>
            <p:cNvSpPr txBox="1"/>
            <p:nvPr/>
          </p:nvSpPr>
          <p:spPr>
            <a:xfrm>
              <a:off x="999858" y="2264320"/>
              <a:ext cx="828665" cy="3314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864">
                  <a:latin typeface="Arial" panose="020B0604020202020204" pitchFamily="34" charset="0"/>
                  <a:cs typeface="Arial" panose="020B0604020202020204" pitchFamily="34" charset="0"/>
                </a:rPr>
                <a:t>High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6D7D66A-DE2A-5CCD-6CE3-D52C3E2040AB}"/>
                </a:ext>
              </a:extLst>
            </p:cNvPr>
            <p:cNvSpPr txBox="1"/>
            <p:nvPr/>
          </p:nvSpPr>
          <p:spPr>
            <a:xfrm>
              <a:off x="1132138" y="4313885"/>
              <a:ext cx="764178" cy="3314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864">
                  <a:latin typeface="Arial" panose="020B0604020202020204" pitchFamily="34" charset="0"/>
                  <a:cs typeface="Arial" panose="020B0604020202020204" pitchFamily="34" charset="0"/>
                </a:rPr>
                <a:t>Low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8B4701A-992A-9C49-140E-21334AAF6452}"/>
                </a:ext>
              </a:extLst>
            </p:cNvPr>
            <p:cNvSpPr txBox="1"/>
            <p:nvPr/>
          </p:nvSpPr>
          <p:spPr>
            <a:xfrm>
              <a:off x="5648620" y="5584398"/>
              <a:ext cx="828665" cy="3314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864">
                  <a:latin typeface="Arial" panose="020B0604020202020204" pitchFamily="34" charset="0"/>
                  <a:cs typeface="Arial" panose="020B0604020202020204" pitchFamily="34" charset="0"/>
                </a:rPr>
                <a:t>High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17C3226-36A4-3064-8095-41CD77CC6CC0}"/>
                </a:ext>
              </a:extLst>
            </p:cNvPr>
            <p:cNvSpPr txBox="1"/>
            <p:nvPr/>
          </p:nvSpPr>
          <p:spPr>
            <a:xfrm>
              <a:off x="2823779" y="5584398"/>
              <a:ext cx="764178" cy="3314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864">
                  <a:latin typeface="Arial" panose="020B0604020202020204" pitchFamily="34" charset="0"/>
                  <a:cs typeface="Arial" panose="020B0604020202020204" pitchFamily="34" charset="0"/>
                </a:rPr>
                <a:t>Low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6638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</Words>
  <Application>Microsoft Macintosh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Impact/Effort Analysis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Somogyi</dc:creator>
  <cp:lastModifiedBy>Ashley Somogyi</cp:lastModifiedBy>
  <cp:revision>1</cp:revision>
  <dcterms:created xsi:type="dcterms:W3CDTF">2025-03-12T15:22:31Z</dcterms:created>
  <dcterms:modified xsi:type="dcterms:W3CDTF">2025-03-12T15:23:12Z</dcterms:modified>
</cp:coreProperties>
</file>