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349" r:id="rId2"/>
    <p:sldId id="355" r:id="rId3"/>
    <p:sldId id="357" r:id="rId4"/>
    <p:sldId id="356" r:id="rId5"/>
    <p:sldId id="358" r:id="rId6"/>
    <p:sldId id="359" r:id="rId7"/>
    <p:sldId id="360" r:id="rId8"/>
    <p:sldId id="361" r:id="rId9"/>
    <p:sldId id="362" r:id="rId10"/>
    <p:sldId id="36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4"/>
  </p:normalViewPr>
  <p:slideViewPr>
    <p:cSldViewPr snapToGrid="0">
      <p:cViewPr varScale="1">
        <p:scale>
          <a:sx n="114" d="100"/>
          <a:sy n="114" d="100"/>
        </p:scale>
        <p:origin x="49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sv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30.svg"/><Relationship Id="rId11" Type="http://schemas.openxmlformats.org/officeDocument/2006/relationships/image" Target="../media/image23.png"/><Relationship Id="rId5" Type="http://schemas.openxmlformats.org/officeDocument/2006/relationships/image" Target="../media/image29.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7.png"/><Relationship Id="rId18" Type="http://schemas.openxmlformats.org/officeDocument/2006/relationships/image" Target="../media/image26.svg"/><Relationship Id="rId3" Type="http://schemas.openxmlformats.org/officeDocument/2006/relationships/image" Target="../media/image15.svg"/><Relationship Id="rId7" Type="http://schemas.openxmlformats.org/officeDocument/2006/relationships/image" Target="../media/image33.png"/><Relationship Id="rId12" Type="http://schemas.openxmlformats.org/officeDocument/2006/relationships/image" Target="../media/image36.svg"/><Relationship Id="rId17" Type="http://schemas.openxmlformats.org/officeDocument/2006/relationships/image" Target="../media/image25.png"/><Relationship Id="rId2" Type="http://schemas.openxmlformats.org/officeDocument/2006/relationships/image" Target="../media/image14.png"/><Relationship Id="rId16" Type="http://schemas.openxmlformats.org/officeDocument/2006/relationships/image" Target="../media/image28.svg"/><Relationship Id="rId1" Type="http://schemas.openxmlformats.org/officeDocument/2006/relationships/slideMaster" Target="../slideMasters/slideMaster1.xml"/><Relationship Id="rId6" Type="http://schemas.openxmlformats.org/officeDocument/2006/relationships/image" Target="../media/image32.svg"/><Relationship Id="rId11" Type="http://schemas.openxmlformats.org/officeDocument/2006/relationships/image" Target="../media/image35.png"/><Relationship Id="rId5" Type="http://schemas.openxmlformats.org/officeDocument/2006/relationships/image" Target="../media/image31.png"/><Relationship Id="rId15" Type="http://schemas.openxmlformats.org/officeDocument/2006/relationships/image" Target="../media/image27.png"/><Relationship Id="rId10" Type="http://schemas.openxmlformats.org/officeDocument/2006/relationships/image" Target="../media/image20.sv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image" Target="../media/image3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1"/>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10652760" cy="4844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a:extLst>
              <a:ext uri="{FF2B5EF4-FFF2-40B4-BE49-F238E27FC236}">
                <a16:creationId xmlns:a16="http://schemas.microsoft.com/office/drawing/2014/main" id="{270A1A60-4FF0-700F-E9A0-D5F291D0D308}"/>
              </a:ext>
            </a:extLst>
          </p:cNvPr>
          <p:cNvGrpSpPr/>
          <p:nvPr userDrawn="1"/>
        </p:nvGrpSpPr>
        <p:grpSpPr>
          <a:xfrm>
            <a:off x="12039601" y="37414"/>
            <a:ext cx="152399" cy="926224"/>
            <a:chOff x="23980597" y="99678"/>
            <a:chExt cx="406451" cy="2467645"/>
          </a:xfrm>
        </p:grpSpPr>
        <p:pic>
          <p:nvPicPr>
            <p:cNvPr id="17" name="Image 13" descr=" ">
              <a:extLst>
                <a:ext uri="{FF2B5EF4-FFF2-40B4-BE49-F238E27FC236}">
                  <a16:creationId xmlns:a16="http://schemas.microsoft.com/office/drawing/2014/main" id="{A1779A01-C879-DDA7-2B23-041B892285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18" name="Image 14" descr=" ">
              <a:extLst>
                <a:ext uri="{FF2B5EF4-FFF2-40B4-BE49-F238E27FC236}">
                  <a16:creationId xmlns:a16="http://schemas.microsoft.com/office/drawing/2014/main" id="{57FCF9C0-14FF-5143-9562-243526B883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19" name="Image 15" descr=" ">
              <a:extLst>
                <a:ext uri="{FF2B5EF4-FFF2-40B4-BE49-F238E27FC236}">
                  <a16:creationId xmlns:a16="http://schemas.microsoft.com/office/drawing/2014/main" id="{5894B134-897D-A1DB-2750-3E9D4B4E77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25" name="Group 24">
            <a:extLst>
              <a:ext uri="{FF2B5EF4-FFF2-40B4-BE49-F238E27FC236}">
                <a16:creationId xmlns:a16="http://schemas.microsoft.com/office/drawing/2014/main" id="{C11D8BE2-88B5-8C70-6D20-B50E51CE6E74}"/>
              </a:ext>
            </a:extLst>
          </p:cNvPr>
          <p:cNvGrpSpPr/>
          <p:nvPr userDrawn="1"/>
        </p:nvGrpSpPr>
        <p:grpSpPr>
          <a:xfrm>
            <a:off x="0" y="5931776"/>
            <a:ext cx="142874" cy="926224"/>
            <a:chOff x="0" y="11148678"/>
            <a:chExt cx="381048" cy="2467645"/>
          </a:xfrm>
        </p:grpSpPr>
        <p:pic>
          <p:nvPicPr>
            <p:cNvPr id="26" name="Image 0" descr=" ">
              <a:extLst>
                <a:ext uri="{FF2B5EF4-FFF2-40B4-BE49-F238E27FC236}">
                  <a16:creationId xmlns:a16="http://schemas.microsoft.com/office/drawing/2014/main" id="{9B8E4A7A-EDF4-6DE3-39DF-436F631032A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27" name="Image 1" descr=" ">
              <a:extLst>
                <a:ext uri="{FF2B5EF4-FFF2-40B4-BE49-F238E27FC236}">
                  <a16:creationId xmlns:a16="http://schemas.microsoft.com/office/drawing/2014/main" id="{24A2600E-0D07-CA9F-C46F-54C32D9D8E7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28" name="Image 8" descr=" ">
              <a:extLst>
                <a:ext uri="{FF2B5EF4-FFF2-40B4-BE49-F238E27FC236}">
                  <a16:creationId xmlns:a16="http://schemas.microsoft.com/office/drawing/2014/main" id="{1F9092EC-635B-745D-EA11-41A6DA694F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8" name="Text Placeholder 15">
            <a:extLst>
              <a:ext uri="{FF2B5EF4-FFF2-40B4-BE49-F238E27FC236}">
                <a16:creationId xmlns:a16="http://schemas.microsoft.com/office/drawing/2014/main" id="{02002CF2-C7AF-38AD-595C-0C36E96D4F5A}"/>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1"/>
            <a:r>
              <a:rPr lang="en-US" dirty="0"/>
              <a:t>Subtitle goes here. Delete if not needed.</a:t>
            </a:r>
          </a:p>
        </p:txBody>
      </p:sp>
      <p:sp>
        <p:nvSpPr>
          <p:cNvPr id="9" name="TextBox 8">
            <a:extLst>
              <a:ext uri="{FF2B5EF4-FFF2-40B4-BE49-F238E27FC236}">
                <a16:creationId xmlns:a16="http://schemas.microsoft.com/office/drawing/2014/main" id="{8D5EFBED-62AF-9BB8-85EC-011FC2750805}"/>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10" name="TextBox 9">
            <a:extLst>
              <a:ext uri="{FF2B5EF4-FFF2-40B4-BE49-F238E27FC236}">
                <a16:creationId xmlns:a16="http://schemas.microsoft.com/office/drawing/2014/main" id="{DD77EBFC-3454-967B-7668-B903378D105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1" name="TextBox 10">
            <a:extLst>
              <a:ext uri="{FF2B5EF4-FFF2-40B4-BE49-F238E27FC236}">
                <a16:creationId xmlns:a16="http://schemas.microsoft.com/office/drawing/2014/main" id="{A3297C0A-E503-0AE9-E6A1-1EF6AB360F3C}"/>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268919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F6E24-F409-8041-1547-717CC19017E1}"/>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4A6420-460B-205F-AB27-4835A39BDA96}"/>
              </a:ext>
            </a:extLst>
          </p:cNvPr>
          <p:cNvSpPr>
            <a:spLocks noGrp="1"/>
          </p:cNvSpPr>
          <p:nvPr>
            <p:ph idx="1"/>
          </p:nvPr>
        </p:nvSpPr>
        <p:spPr>
          <a:xfrm>
            <a:off x="878840" y="1257300"/>
            <a:ext cx="5140960"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2">
            <a:extLst>
              <a:ext uri="{FF2B5EF4-FFF2-40B4-BE49-F238E27FC236}">
                <a16:creationId xmlns:a16="http://schemas.microsoft.com/office/drawing/2014/main" id="{B0E5ADC5-ECD0-B33A-026E-0AFEF7634826}"/>
              </a:ext>
            </a:extLst>
          </p:cNvPr>
          <p:cNvSpPr>
            <a:spLocks noGrp="1"/>
          </p:cNvSpPr>
          <p:nvPr>
            <p:ph idx="10"/>
          </p:nvPr>
        </p:nvSpPr>
        <p:spPr>
          <a:xfrm>
            <a:off x="6400800" y="1257301"/>
            <a:ext cx="5138462" cy="491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 name="Group 4">
            <a:extLst>
              <a:ext uri="{FF2B5EF4-FFF2-40B4-BE49-F238E27FC236}">
                <a16:creationId xmlns:a16="http://schemas.microsoft.com/office/drawing/2014/main" id="{ADDCBB6B-0550-27B4-456B-9F548C4F07A6}"/>
              </a:ext>
            </a:extLst>
          </p:cNvPr>
          <p:cNvGrpSpPr/>
          <p:nvPr userDrawn="1"/>
        </p:nvGrpSpPr>
        <p:grpSpPr>
          <a:xfrm>
            <a:off x="12039601" y="37414"/>
            <a:ext cx="152399" cy="926224"/>
            <a:chOff x="23980597" y="99678"/>
            <a:chExt cx="406451" cy="2467645"/>
          </a:xfrm>
        </p:grpSpPr>
        <p:pic>
          <p:nvPicPr>
            <p:cNvPr id="6" name="Image 13" descr=" ">
              <a:extLst>
                <a:ext uri="{FF2B5EF4-FFF2-40B4-BE49-F238E27FC236}">
                  <a16:creationId xmlns:a16="http://schemas.microsoft.com/office/drawing/2014/main" id="{F2336C27-D0E8-2921-033F-34D962DB38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7" name="Image 14" descr=" ">
              <a:extLst>
                <a:ext uri="{FF2B5EF4-FFF2-40B4-BE49-F238E27FC236}">
                  <a16:creationId xmlns:a16="http://schemas.microsoft.com/office/drawing/2014/main" id="{0ACB8A77-9075-D4D8-4335-EC6BE5C15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8" name="Image 15" descr=" ">
              <a:extLst>
                <a:ext uri="{FF2B5EF4-FFF2-40B4-BE49-F238E27FC236}">
                  <a16:creationId xmlns:a16="http://schemas.microsoft.com/office/drawing/2014/main" id="{06EF35F1-D3DE-125E-8CFD-AEA7011FB8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9" name="Group 8">
            <a:extLst>
              <a:ext uri="{FF2B5EF4-FFF2-40B4-BE49-F238E27FC236}">
                <a16:creationId xmlns:a16="http://schemas.microsoft.com/office/drawing/2014/main" id="{BACB3667-9C38-04EE-6183-A7878F10A36B}"/>
              </a:ext>
            </a:extLst>
          </p:cNvPr>
          <p:cNvGrpSpPr/>
          <p:nvPr userDrawn="1"/>
        </p:nvGrpSpPr>
        <p:grpSpPr>
          <a:xfrm>
            <a:off x="0" y="5931776"/>
            <a:ext cx="142874" cy="926224"/>
            <a:chOff x="0" y="11148678"/>
            <a:chExt cx="381048" cy="2467645"/>
          </a:xfrm>
        </p:grpSpPr>
        <p:pic>
          <p:nvPicPr>
            <p:cNvPr id="10" name="Image 0" descr=" ">
              <a:extLst>
                <a:ext uri="{FF2B5EF4-FFF2-40B4-BE49-F238E27FC236}">
                  <a16:creationId xmlns:a16="http://schemas.microsoft.com/office/drawing/2014/main" id="{2A150670-34EB-2899-F9AC-4117D62404A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11" name="Image 1" descr=" ">
              <a:extLst>
                <a:ext uri="{FF2B5EF4-FFF2-40B4-BE49-F238E27FC236}">
                  <a16:creationId xmlns:a16="http://schemas.microsoft.com/office/drawing/2014/main" id="{001494F9-F3DE-D050-0E61-2A16B72D684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12" name="Image 8" descr=" ">
              <a:extLst>
                <a:ext uri="{FF2B5EF4-FFF2-40B4-BE49-F238E27FC236}">
                  <a16:creationId xmlns:a16="http://schemas.microsoft.com/office/drawing/2014/main" id="{A822489B-650B-BF36-9E53-A6A508DDF18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17" name="Text Placeholder 15">
            <a:extLst>
              <a:ext uri="{FF2B5EF4-FFF2-40B4-BE49-F238E27FC236}">
                <a16:creationId xmlns:a16="http://schemas.microsoft.com/office/drawing/2014/main" id="{D7CCD35E-DBFC-8160-F0AA-413B701202FC}"/>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3" name="TextBox 12">
            <a:extLst>
              <a:ext uri="{FF2B5EF4-FFF2-40B4-BE49-F238E27FC236}">
                <a16:creationId xmlns:a16="http://schemas.microsoft.com/office/drawing/2014/main" id="{07525884-174B-9E06-AC0B-5B42CB1180D6}"/>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14" name="TextBox 13">
            <a:extLst>
              <a:ext uri="{FF2B5EF4-FFF2-40B4-BE49-F238E27FC236}">
                <a16:creationId xmlns:a16="http://schemas.microsoft.com/office/drawing/2014/main" id="{EC6E175C-F944-CB42-508A-6BFA3024F1EB}"/>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5" name="TextBox 14">
            <a:extLst>
              <a:ext uri="{FF2B5EF4-FFF2-40B4-BE49-F238E27FC236}">
                <a16:creationId xmlns:a16="http://schemas.microsoft.com/office/drawing/2014/main" id="{77374959-77F9-0AFE-6F74-054CCC960255}"/>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290448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10665460" cy="427220"/>
          </a:xfrm>
        </p:spPr>
        <p:txBody>
          <a:bodyPr/>
          <a:lstStyle/>
          <a:p>
            <a:r>
              <a:rPr lang="en-US"/>
              <a:t>Click to edit Master title style</a:t>
            </a:r>
            <a:endParaRPr lang="en-US" dirty="0"/>
          </a:p>
        </p:txBody>
      </p:sp>
      <p:grpSp>
        <p:nvGrpSpPr>
          <p:cNvPr id="2" name="Group 1">
            <a:extLst>
              <a:ext uri="{FF2B5EF4-FFF2-40B4-BE49-F238E27FC236}">
                <a16:creationId xmlns:a16="http://schemas.microsoft.com/office/drawing/2014/main" id="{928A556B-71FF-CAF6-5C63-A38FAD5C2E9C}"/>
              </a:ext>
            </a:extLst>
          </p:cNvPr>
          <p:cNvGrpSpPr/>
          <p:nvPr userDrawn="1"/>
        </p:nvGrpSpPr>
        <p:grpSpPr>
          <a:xfrm>
            <a:off x="12039601" y="37414"/>
            <a:ext cx="152399" cy="926224"/>
            <a:chOff x="23980597" y="99678"/>
            <a:chExt cx="406451" cy="2467645"/>
          </a:xfrm>
        </p:grpSpPr>
        <p:pic>
          <p:nvPicPr>
            <p:cNvPr id="3" name="Image 13" descr=" ">
              <a:extLst>
                <a:ext uri="{FF2B5EF4-FFF2-40B4-BE49-F238E27FC236}">
                  <a16:creationId xmlns:a16="http://schemas.microsoft.com/office/drawing/2014/main" id="{F1A58F9A-D7BD-1D87-3B71-A1EA08CB10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980597" y="1623678"/>
              <a:ext cx="406451" cy="943645"/>
            </a:xfrm>
            <a:prstGeom prst="rect">
              <a:avLst/>
            </a:prstGeom>
          </p:spPr>
        </p:pic>
        <p:pic>
          <p:nvPicPr>
            <p:cNvPr id="4" name="Image 14" descr=" ">
              <a:extLst>
                <a:ext uri="{FF2B5EF4-FFF2-40B4-BE49-F238E27FC236}">
                  <a16:creationId xmlns:a16="http://schemas.microsoft.com/office/drawing/2014/main" id="{BD3012BD-98BF-FF6E-27F3-9A59B8BCF0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980597" y="861678"/>
              <a:ext cx="406451" cy="943645"/>
            </a:xfrm>
            <a:prstGeom prst="rect">
              <a:avLst/>
            </a:prstGeom>
          </p:spPr>
        </p:pic>
        <p:pic>
          <p:nvPicPr>
            <p:cNvPr id="5" name="Image 15" descr=" ">
              <a:extLst>
                <a:ext uri="{FF2B5EF4-FFF2-40B4-BE49-F238E27FC236}">
                  <a16:creationId xmlns:a16="http://schemas.microsoft.com/office/drawing/2014/main" id="{B346C174-93C4-6F00-5811-D7A03B1007C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980597" y="99678"/>
              <a:ext cx="406451" cy="943645"/>
            </a:xfrm>
            <a:prstGeom prst="rect">
              <a:avLst/>
            </a:prstGeom>
          </p:spPr>
        </p:pic>
      </p:grpSp>
      <p:grpSp>
        <p:nvGrpSpPr>
          <p:cNvPr id="6" name="Group 5">
            <a:extLst>
              <a:ext uri="{FF2B5EF4-FFF2-40B4-BE49-F238E27FC236}">
                <a16:creationId xmlns:a16="http://schemas.microsoft.com/office/drawing/2014/main" id="{3F623164-CB1E-2BEA-C7DB-81A06ADAA56D}"/>
              </a:ext>
            </a:extLst>
          </p:cNvPr>
          <p:cNvGrpSpPr/>
          <p:nvPr userDrawn="1"/>
        </p:nvGrpSpPr>
        <p:grpSpPr>
          <a:xfrm>
            <a:off x="0" y="5931776"/>
            <a:ext cx="142874" cy="926224"/>
            <a:chOff x="0" y="11148678"/>
            <a:chExt cx="381048" cy="2467645"/>
          </a:xfrm>
        </p:grpSpPr>
        <p:pic>
          <p:nvPicPr>
            <p:cNvPr id="8" name="Image 0" descr=" ">
              <a:extLst>
                <a:ext uri="{FF2B5EF4-FFF2-40B4-BE49-F238E27FC236}">
                  <a16:creationId xmlns:a16="http://schemas.microsoft.com/office/drawing/2014/main" id="{3FB1151B-A756-B156-81A5-97322A2A90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12672678"/>
              <a:ext cx="381048" cy="943645"/>
            </a:xfrm>
            <a:prstGeom prst="rect">
              <a:avLst/>
            </a:prstGeom>
          </p:spPr>
        </p:pic>
        <p:pic>
          <p:nvPicPr>
            <p:cNvPr id="9" name="Image 1" descr=" ">
              <a:extLst>
                <a:ext uri="{FF2B5EF4-FFF2-40B4-BE49-F238E27FC236}">
                  <a16:creationId xmlns:a16="http://schemas.microsoft.com/office/drawing/2014/main" id="{F1305184-A216-5DB5-ADCA-68F06148B02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0" y="11910678"/>
              <a:ext cx="381048" cy="943645"/>
            </a:xfrm>
            <a:prstGeom prst="rect">
              <a:avLst/>
            </a:prstGeom>
          </p:spPr>
        </p:pic>
        <p:pic>
          <p:nvPicPr>
            <p:cNvPr id="10" name="Image 8" descr=" ">
              <a:extLst>
                <a:ext uri="{FF2B5EF4-FFF2-40B4-BE49-F238E27FC236}">
                  <a16:creationId xmlns:a16="http://schemas.microsoft.com/office/drawing/2014/main" id="{B495F97B-5D83-F6C6-C0C8-ADB259DDB2B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11148678"/>
              <a:ext cx="381048" cy="943645"/>
            </a:xfrm>
            <a:prstGeom prst="rect">
              <a:avLst/>
            </a:prstGeom>
          </p:spPr>
        </p:pic>
      </p:grpSp>
      <p:sp>
        <p:nvSpPr>
          <p:cNvPr id="16" name="Text Placeholder 15">
            <a:extLst>
              <a:ext uri="{FF2B5EF4-FFF2-40B4-BE49-F238E27FC236}">
                <a16:creationId xmlns:a16="http://schemas.microsoft.com/office/drawing/2014/main" id="{F556288C-D898-16D0-E879-3478D01ABA27}"/>
              </a:ext>
            </a:extLst>
          </p:cNvPr>
          <p:cNvSpPr>
            <a:spLocks noGrp="1"/>
          </p:cNvSpPr>
          <p:nvPr>
            <p:ph type="body" sz="quarter" idx="11" hasCustomPrompt="1"/>
          </p:nvPr>
        </p:nvSpPr>
        <p:spPr>
          <a:xfrm>
            <a:off x="876300" y="685800"/>
            <a:ext cx="10668000" cy="423863"/>
          </a:xfrm>
        </p:spPr>
        <p:txBody>
          <a:bodyPr/>
          <a:lstStyle>
            <a:lvl1pPr>
              <a:defRPr b="0">
                <a:latin typeface="+mj-lt"/>
              </a:defRPr>
            </a:lvl1pPr>
          </a:lstStyle>
          <a:p>
            <a:pPr lvl="0"/>
            <a:r>
              <a:rPr lang="en-US" dirty="0"/>
              <a:t>Subtitle goes here. Delete if not needed.</a:t>
            </a:r>
          </a:p>
        </p:txBody>
      </p:sp>
      <p:sp>
        <p:nvSpPr>
          <p:cNvPr id="11" name="TextBox 10">
            <a:extLst>
              <a:ext uri="{FF2B5EF4-FFF2-40B4-BE49-F238E27FC236}">
                <a16:creationId xmlns:a16="http://schemas.microsoft.com/office/drawing/2014/main" id="{FD2F5E56-0341-5B5E-BE6E-76891A27D3F0}"/>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12" name="TextBox 11">
            <a:extLst>
              <a:ext uri="{FF2B5EF4-FFF2-40B4-BE49-F238E27FC236}">
                <a16:creationId xmlns:a16="http://schemas.microsoft.com/office/drawing/2014/main" id="{33692CCB-FCB4-27A4-4399-54E09340CEC2}"/>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13" name="TextBox 12">
            <a:extLst>
              <a:ext uri="{FF2B5EF4-FFF2-40B4-BE49-F238E27FC236}">
                <a16:creationId xmlns:a16="http://schemas.microsoft.com/office/drawing/2014/main" id="{93CF5A36-3E9E-8385-09E1-2A5286F1902A}"/>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177495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with 4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EA85B65-C767-7D40-C57C-3BE070C19F64}"/>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8" name="TextBox 7">
            <a:extLst>
              <a:ext uri="{FF2B5EF4-FFF2-40B4-BE49-F238E27FC236}">
                <a16:creationId xmlns:a16="http://schemas.microsoft.com/office/drawing/2014/main" id="{36C3637C-991B-7CF4-D0BF-DF6DA807E5E0}"/>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B1B50E6-DDBF-6B49-AE29-4E01AD20AED0}"/>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184926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with 5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021705"/>
            <a:ext cx="790996" cy="1836295"/>
          </a:xfrm>
          <a:prstGeom prst="rect">
            <a:avLst/>
          </a:prstGeom>
        </p:spPr>
      </p:pic>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5A685EE0-163C-36C0-5771-8C14105ABABE}"/>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8" name="TextBox 7">
            <a:extLst>
              <a:ext uri="{FF2B5EF4-FFF2-40B4-BE49-F238E27FC236}">
                <a16:creationId xmlns:a16="http://schemas.microsoft.com/office/drawing/2014/main" id="{B5FDA748-4F99-7C63-C69A-F114CD16C968}"/>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AA1FB318-6FCD-5E7A-6ABB-4874D4F56C47}"/>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2967436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with 6 item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B2B0C47-9AE1-D1F7-504E-A42EC0AF2EBA}"/>
              </a:ext>
            </a:extLst>
          </p:cNvPr>
          <p:cNvSpPr>
            <a:spLocks noGrp="1"/>
          </p:cNvSpPr>
          <p:nvPr>
            <p:ph type="title"/>
          </p:nvPr>
        </p:nvSpPr>
        <p:spPr>
          <a:xfrm>
            <a:off x="878840" y="258580"/>
            <a:ext cx="7965357" cy="939800"/>
          </a:xfrm>
        </p:spPr>
        <p:txBody>
          <a:bodyPr/>
          <a:lstStyle/>
          <a:p>
            <a:r>
              <a:rPr lang="en-US"/>
              <a:t>Click to edit Master title style</a:t>
            </a:r>
            <a:endParaRPr lang="en-US" dirty="0"/>
          </a:p>
        </p:txBody>
      </p:sp>
      <p:grpSp>
        <p:nvGrpSpPr>
          <p:cNvPr id="18" name="Group 17">
            <a:extLst>
              <a:ext uri="{FF2B5EF4-FFF2-40B4-BE49-F238E27FC236}">
                <a16:creationId xmlns:a16="http://schemas.microsoft.com/office/drawing/2014/main" id="{0C7CC3D7-C31D-A957-48F4-62189E44DB6F}"/>
              </a:ext>
            </a:extLst>
          </p:cNvPr>
          <p:cNvGrpSpPr/>
          <p:nvPr userDrawn="1"/>
        </p:nvGrpSpPr>
        <p:grpSpPr>
          <a:xfrm>
            <a:off x="820597" y="1333499"/>
            <a:ext cx="539767" cy="540271"/>
            <a:chOff x="880558" y="1333499"/>
            <a:chExt cx="539767" cy="540271"/>
          </a:xfrm>
        </p:grpSpPr>
        <p:sp>
          <p:nvSpPr>
            <p:cNvPr id="5" name="Shape 24">
              <a:extLst>
                <a:ext uri="{FF2B5EF4-FFF2-40B4-BE49-F238E27FC236}">
                  <a16:creationId xmlns:a16="http://schemas.microsoft.com/office/drawing/2014/main" id="{25538246-D08E-4C4B-C731-09B594F968D5}"/>
                </a:ext>
              </a:extLst>
            </p:cNvPr>
            <p:cNvSpPr/>
            <p:nvPr userDrawn="1"/>
          </p:nvSpPr>
          <p:spPr>
            <a:xfrm>
              <a:off x="926823" y="1379808"/>
              <a:ext cx="447236" cy="447652"/>
            </a:xfrm>
            <a:prstGeom prst="roundRect">
              <a:avLst>
                <a:gd name="adj" fmla="val 172552"/>
              </a:avLst>
            </a:prstGeom>
            <a:solidFill>
              <a:srgbClr val="3D5AF3">
                <a:alpha val="100000"/>
              </a:srgbClr>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1</a:t>
              </a:r>
            </a:p>
          </p:txBody>
        </p:sp>
        <p:pic>
          <p:nvPicPr>
            <p:cNvPr id="10" name="Image 10" descr=" ">
              <a:extLst>
                <a:ext uri="{FF2B5EF4-FFF2-40B4-BE49-F238E27FC236}">
                  <a16:creationId xmlns:a16="http://schemas.microsoft.com/office/drawing/2014/main" id="{6B72C008-F966-6CE5-B1F4-2F401F84B7B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19" name="Group 18">
            <a:extLst>
              <a:ext uri="{FF2B5EF4-FFF2-40B4-BE49-F238E27FC236}">
                <a16:creationId xmlns:a16="http://schemas.microsoft.com/office/drawing/2014/main" id="{0C204830-532C-2C77-6D19-6B5E80960597}"/>
              </a:ext>
            </a:extLst>
          </p:cNvPr>
          <p:cNvGrpSpPr/>
          <p:nvPr userDrawn="1"/>
        </p:nvGrpSpPr>
        <p:grpSpPr>
          <a:xfrm>
            <a:off x="820597" y="2113862"/>
            <a:ext cx="539767" cy="540271"/>
            <a:chOff x="880558" y="1333499"/>
            <a:chExt cx="539767" cy="540271"/>
          </a:xfrm>
        </p:grpSpPr>
        <p:sp>
          <p:nvSpPr>
            <p:cNvPr id="20" name="Shape 24">
              <a:extLst>
                <a:ext uri="{FF2B5EF4-FFF2-40B4-BE49-F238E27FC236}">
                  <a16:creationId xmlns:a16="http://schemas.microsoft.com/office/drawing/2014/main" id="{1C90A06E-3EB5-6735-DA13-1C3CCBB9F9C5}"/>
                </a:ext>
              </a:extLst>
            </p:cNvPr>
            <p:cNvSpPr/>
            <p:nvPr userDrawn="1"/>
          </p:nvSpPr>
          <p:spPr>
            <a:xfrm>
              <a:off x="926823" y="1379808"/>
              <a:ext cx="447236" cy="447652"/>
            </a:xfrm>
            <a:prstGeom prst="roundRect">
              <a:avLst>
                <a:gd name="adj" fmla="val 172552"/>
              </a:avLst>
            </a:prstGeom>
            <a:solidFill>
              <a:schemeClr val="accent2"/>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2</a:t>
              </a:r>
            </a:p>
          </p:txBody>
        </p:sp>
        <p:pic>
          <p:nvPicPr>
            <p:cNvPr id="21" name="Image 10" descr=" ">
              <a:extLst>
                <a:ext uri="{FF2B5EF4-FFF2-40B4-BE49-F238E27FC236}">
                  <a16:creationId xmlns:a16="http://schemas.microsoft.com/office/drawing/2014/main" id="{F6B3B7CD-36C2-4C36-E4AE-81CBA337020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2" name="Group 21">
            <a:extLst>
              <a:ext uri="{FF2B5EF4-FFF2-40B4-BE49-F238E27FC236}">
                <a16:creationId xmlns:a16="http://schemas.microsoft.com/office/drawing/2014/main" id="{CF80F1D6-F8DF-0357-C9B4-FEB33D373F81}"/>
              </a:ext>
            </a:extLst>
          </p:cNvPr>
          <p:cNvGrpSpPr/>
          <p:nvPr userDrawn="1"/>
        </p:nvGrpSpPr>
        <p:grpSpPr>
          <a:xfrm>
            <a:off x="820597" y="2894225"/>
            <a:ext cx="539767" cy="540271"/>
            <a:chOff x="880558" y="1333499"/>
            <a:chExt cx="539767" cy="540271"/>
          </a:xfrm>
        </p:grpSpPr>
        <p:sp>
          <p:nvSpPr>
            <p:cNvPr id="23" name="Shape 24">
              <a:extLst>
                <a:ext uri="{FF2B5EF4-FFF2-40B4-BE49-F238E27FC236}">
                  <a16:creationId xmlns:a16="http://schemas.microsoft.com/office/drawing/2014/main" id="{B2B97E98-A686-817C-BD9C-0D0D87367374}"/>
                </a:ext>
              </a:extLst>
            </p:cNvPr>
            <p:cNvSpPr/>
            <p:nvPr userDrawn="1"/>
          </p:nvSpPr>
          <p:spPr>
            <a:xfrm>
              <a:off x="926823" y="1379808"/>
              <a:ext cx="447236" cy="447652"/>
            </a:xfrm>
            <a:prstGeom prst="roundRect">
              <a:avLst>
                <a:gd name="adj" fmla="val 172552"/>
              </a:avLst>
            </a:prstGeom>
            <a:solidFill>
              <a:schemeClr val="accent1"/>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3</a:t>
              </a:r>
            </a:p>
          </p:txBody>
        </p:sp>
        <p:pic>
          <p:nvPicPr>
            <p:cNvPr id="24" name="Image 10" descr=" ">
              <a:extLst>
                <a:ext uri="{FF2B5EF4-FFF2-40B4-BE49-F238E27FC236}">
                  <a16:creationId xmlns:a16="http://schemas.microsoft.com/office/drawing/2014/main" id="{31029A9E-C786-53EC-2C65-C35A3A453E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5" name="Group 24">
            <a:extLst>
              <a:ext uri="{FF2B5EF4-FFF2-40B4-BE49-F238E27FC236}">
                <a16:creationId xmlns:a16="http://schemas.microsoft.com/office/drawing/2014/main" id="{ABA70CE0-CDF4-BB5D-612C-CE7610E8C460}"/>
              </a:ext>
            </a:extLst>
          </p:cNvPr>
          <p:cNvGrpSpPr/>
          <p:nvPr userDrawn="1"/>
        </p:nvGrpSpPr>
        <p:grpSpPr>
          <a:xfrm>
            <a:off x="820597" y="3674588"/>
            <a:ext cx="539767" cy="540271"/>
            <a:chOff x="880558" y="1333499"/>
            <a:chExt cx="539767" cy="540271"/>
          </a:xfrm>
        </p:grpSpPr>
        <p:sp>
          <p:nvSpPr>
            <p:cNvPr id="26" name="Shape 24">
              <a:extLst>
                <a:ext uri="{FF2B5EF4-FFF2-40B4-BE49-F238E27FC236}">
                  <a16:creationId xmlns:a16="http://schemas.microsoft.com/office/drawing/2014/main" id="{7098427D-2DE2-8116-B525-8D7A9725FF64}"/>
                </a:ext>
              </a:extLst>
            </p:cNvPr>
            <p:cNvSpPr/>
            <p:nvPr userDrawn="1"/>
          </p:nvSpPr>
          <p:spPr>
            <a:xfrm>
              <a:off x="926823" y="1379808"/>
              <a:ext cx="447236" cy="447652"/>
            </a:xfrm>
            <a:prstGeom prst="roundRect">
              <a:avLst>
                <a:gd name="adj" fmla="val 172552"/>
              </a:avLst>
            </a:prstGeom>
            <a:solidFill>
              <a:schemeClr val="accent5"/>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4</a:t>
              </a:r>
            </a:p>
          </p:txBody>
        </p:sp>
        <p:pic>
          <p:nvPicPr>
            <p:cNvPr id="27" name="Image 10" descr=" ">
              <a:extLst>
                <a:ext uri="{FF2B5EF4-FFF2-40B4-BE49-F238E27FC236}">
                  <a16:creationId xmlns:a16="http://schemas.microsoft.com/office/drawing/2014/main" id="{4787456D-E398-160F-EB91-D5F7B0BAFC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28" name="Group 27">
            <a:extLst>
              <a:ext uri="{FF2B5EF4-FFF2-40B4-BE49-F238E27FC236}">
                <a16:creationId xmlns:a16="http://schemas.microsoft.com/office/drawing/2014/main" id="{68B8E3D6-4E21-7C69-0FFA-1644B124BC84}"/>
              </a:ext>
            </a:extLst>
          </p:cNvPr>
          <p:cNvGrpSpPr/>
          <p:nvPr userDrawn="1"/>
        </p:nvGrpSpPr>
        <p:grpSpPr>
          <a:xfrm>
            <a:off x="820597" y="4454951"/>
            <a:ext cx="539767" cy="540271"/>
            <a:chOff x="880558" y="1333499"/>
            <a:chExt cx="539767" cy="540271"/>
          </a:xfrm>
        </p:grpSpPr>
        <p:sp>
          <p:nvSpPr>
            <p:cNvPr id="29" name="Shape 24">
              <a:extLst>
                <a:ext uri="{FF2B5EF4-FFF2-40B4-BE49-F238E27FC236}">
                  <a16:creationId xmlns:a16="http://schemas.microsoft.com/office/drawing/2014/main" id="{13464B1B-0A16-2141-3328-C0256405C355}"/>
                </a:ext>
              </a:extLst>
            </p:cNvPr>
            <p:cNvSpPr/>
            <p:nvPr userDrawn="1"/>
          </p:nvSpPr>
          <p:spPr>
            <a:xfrm>
              <a:off x="926823" y="1379808"/>
              <a:ext cx="447236" cy="447652"/>
            </a:xfrm>
            <a:prstGeom prst="roundRect">
              <a:avLst>
                <a:gd name="adj" fmla="val 172552"/>
              </a:avLst>
            </a:prstGeom>
            <a:solidFill>
              <a:schemeClr val="accent6"/>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5</a:t>
              </a:r>
            </a:p>
          </p:txBody>
        </p:sp>
        <p:pic>
          <p:nvPicPr>
            <p:cNvPr id="30" name="Image 10" descr=" ">
              <a:extLst>
                <a:ext uri="{FF2B5EF4-FFF2-40B4-BE49-F238E27FC236}">
                  <a16:creationId xmlns:a16="http://schemas.microsoft.com/office/drawing/2014/main" id="{1D1389CB-36CA-4240-A471-E30933C1F1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grpSp>
        <p:nvGrpSpPr>
          <p:cNvPr id="31" name="Group 30">
            <a:extLst>
              <a:ext uri="{FF2B5EF4-FFF2-40B4-BE49-F238E27FC236}">
                <a16:creationId xmlns:a16="http://schemas.microsoft.com/office/drawing/2014/main" id="{FEE18161-5D84-E793-52A1-1ADF0C259BF3}"/>
              </a:ext>
            </a:extLst>
          </p:cNvPr>
          <p:cNvGrpSpPr/>
          <p:nvPr userDrawn="1"/>
        </p:nvGrpSpPr>
        <p:grpSpPr>
          <a:xfrm>
            <a:off x="820597" y="5235315"/>
            <a:ext cx="539767" cy="540271"/>
            <a:chOff x="880558" y="1333499"/>
            <a:chExt cx="539767" cy="540271"/>
          </a:xfrm>
        </p:grpSpPr>
        <p:sp>
          <p:nvSpPr>
            <p:cNvPr id="32" name="Shape 24">
              <a:extLst>
                <a:ext uri="{FF2B5EF4-FFF2-40B4-BE49-F238E27FC236}">
                  <a16:creationId xmlns:a16="http://schemas.microsoft.com/office/drawing/2014/main" id="{30F6BB62-B0E2-8C7E-C6B3-14B78F8EA628}"/>
                </a:ext>
              </a:extLst>
            </p:cNvPr>
            <p:cNvSpPr/>
            <p:nvPr userDrawn="1"/>
          </p:nvSpPr>
          <p:spPr>
            <a:xfrm>
              <a:off x="926823" y="1379808"/>
              <a:ext cx="447236" cy="447652"/>
            </a:xfrm>
            <a:prstGeom prst="roundRect">
              <a:avLst>
                <a:gd name="adj" fmla="val 172552"/>
              </a:avLst>
            </a:prstGeom>
            <a:solidFill>
              <a:schemeClr val="accent3"/>
            </a:solidFill>
            <a:ln/>
          </p:spPr>
          <p:txBody>
            <a:bodyPr lIns="0" tIns="0" rIns="0" bIns="18288" anchor="ctr">
              <a:noAutofit/>
            </a:bodyPr>
            <a:lstStyle/>
            <a:p>
              <a:pPr algn="ctr"/>
              <a:r>
                <a:rPr lang="en-US" sz="1600" b="1" i="0" dirty="0">
                  <a:solidFill>
                    <a:schemeClr val="bg1"/>
                  </a:solidFill>
                  <a:latin typeface="Arial" panose="020B0604020202020204" pitchFamily="34" charset="0"/>
                  <a:cs typeface="Arial" panose="020B0604020202020204" pitchFamily="34" charset="0"/>
                </a:rPr>
                <a:t>6</a:t>
              </a:r>
            </a:p>
          </p:txBody>
        </p:sp>
        <p:pic>
          <p:nvPicPr>
            <p:cNvPr id="33" name="Image 10" descr=" ">
              <a:extLst>
                <a:ext uri="{FF2B5EF4-FFF2-40B4-BE49-F238E27FC236}">
                  <a16:creationId xmlns:a16="http://schemas.microsoft.com/office/drawing/2014/main" id="{04022C76-F6AE-4D74-B452-F5D1567161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0558" y="1333499"/>
              <a:ext cx="539767" cy="540271"/>
            </a:xfrm>
            <a:prstGeom prst="rect">
              <a:avLst/>
            </a:prstGeom>
          </p:spPr>
        </p:pic>
      </p:grpSp>
      <p:pic>
        <p:nvPicPr>
          <p:cNvPr id="34" name="Image 0">
            <a:extLst>
              <a:ext uri="{FF2B5EF4-FFF2-40B4-BE49-F238E27FC236}">
                <a16:creationId xmlns:a16="http://schemas.microsoft.com/office/drawing/2014/main" id="{BB4C42C9-83C3-392F-8923-98D23A50586E}"/>
              </a:ext>
            </a:extLst>
          </p:cNvPr>
          <p:cNvPicPr/>
          <p:nvPr userDrawn="1"/>
        </p:nvPicPr>
        <p:blipFill>
          <a:blip r:embed="rId4" cstate="screen">
            <a:extLst>
              <a:ext uri="{28A0092B-C50C-407E-A947-70E740481C1C}">
                <a14:useLocalDpi xmlns:a14="http://schemas.microsoft.com/office/drawing/2010/main"/>
              </a:ext>
            </a:extLst>
          </a:blip>
          <a:srcRect/>
          <a:stretch/>
        </p:blipFill>
        <p:spPr>
          <a:xfrm>
            <a:off x="7444645" y="532151"/>
            <a:ext cx="4747355" cy="6325631"/>
          </a:xfrm>
          <a:prstGeom prst="rect">
            <a:avLst/>
          </a:prstGeom>
        </p:spPr>
      </p:pic>
      <p:pic>
        <p:nvPicPr>
          <p:cNvPr id="35" name="Image 2" descr=" ">
            <a:extLst>
              <a:ext uri="{FF2B5EF4-FFF2-40B4-BE49-F238E27FC236}">
                <a16:creationId xmlns:a16="http://schemas.microsoft.com/office/drawing/2014/main" id="{601C28BB-220F-5C91-7C30-CDBB3EE1ABCA}"/>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10602457" y="1896256"/>
            <a:ext cx="1600810" cy="915600"/>
          </a:xfrm>
          <a:prstGeom prst="rect">
            <a:avLst/>
          </a:prstGeom>
        </p:spPr>
      </p:pic>
      <p:pic>
        <p:nvPicPr>
          <p:cNvPr id="36" name="Image 3" descr=" ">
            <a:extLst>
              <a:ext uri="{FF2B5EF4-FFF2-40B4-BE49-F238E27FC236}">
                <a16:creationId xmlns:a16="http://schemas.microsoft.com/office/drawing/2014/main" id="{6CB6C8BC-5713-5677-4F4E-F9FA2B81CA6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9815010" y="3257821"/>
            <a:ext cx="1570020" cy="897990"/>
          </a:xfrm>
          <a:prstGeom prst="rect">
            <a:avLst/>
          </a:prstGeom>
        </p:spPr>
      </p:pic>
      <p:pic>
        <p:nvPicPr>
          <p:cNvPr id="37" name="Image 4" descr=" ">
            <a:extLst>
              <a:ext uri="{FF2B5EF4-FFF2-40B4-BE49-F238E27FC236}">
                <a16:creationId xmlns:a16="http://schemas.microsoft.com/office/drawing/2014/main" id="{3757EFC7-5580-6D6D-70FC-3B07890B21F6}"/>
              </a:ext>
            </a:extLst>
          </p:cNvPr>
          <p:cNvPicPr/>
          <p:nvPr userDrawn="1"/>
        </p:nvPicPr>
        <p:blipFill>
          <a:blip r:embed="rId9">
            <a:extLst>
              <a:ext uri="{96DAC541-7B7A-43D3-8B79-37D633B846F1}">
                <asvg:svgBlip xmlns:asvg="http://schemas.microsoft.com/office/drawing/2016/SVG/main" r:embed="rId10"/>
              </a:ext>
            </a:extLst>
          </a:blip>
          <a:stretch>
            <a:fillRect/>
          </a:stretch>
        </p:blipFill>
        <p:spPr>
          <a:xfrm>
            <a:off x="9020065" y="3702570"/>
            <a:ext cx="1579665" cy="899410"/>
          </a:xfrm>
          <a:prstGeom prst="rect">
            <a:avLst/>
          </a:prstGeom>
        </p:spPr>
      </p:pic>
      <p:pic>
        <p:nvPicPr>
          <p:cNvPr id="38" name="Image 5" descr=" ">
            <a:extLst>
              <a:ext uri="{FF2B5EF4-FFF2-40B4-BE49-F238E27FC236}">
                <a16:creationId xmlns:a16="http://schemas.microsoft.com/office/drawing/2014/main" id="{E91D3DCE-E90E-1183-BB0F-1FB1141C6632}"/>
              </a:ext>
            </a:extLst>
          </p:cNvPr>
          <p:cNvPicPr/>
          <p:nvPr userDrawn="1"/>
        </p:nvPicPr>
        <p:blipFill>
          <a:blip r:embed="rId11">
            <a:extLst>
              <a:ext uri="{96DAC541-7B7A-43D3-8B79-37D633B846F1}">
                <asvg:svgBlip xmlns:asvg="http://schemas.microsoft.com/office/drawing/2016/SVG/main" r:embed="rId12"/>
              </a:ext>
            </a:extLst>
          </a:blip>
          <a:stretch>
            <a:fillRect/>
          </a:stretch>
        </p:blipFill>
        <p:spPr>
          <a:xfrm>
            <a:off x="10600884" y="2345961"/>
            <a:ext cx="799136" cy="1371223"/>
          </a:xfrm>
          <a:prstGeom prst="rect">
            <a:avLst/>
          </a:prstGeom>
        </p:spPr>
      </p:pic>
      <p:pic>
        <p:nvPicPr>
          <p:cNvPr id="39" name="Image 6" descr=" ">
            <a:extLst>
              <a:ext uri="{FF2B5EF4-FFF2-40B4-BE49-F238E27FC236}">
                <a16:creationId xmlns:a16="http://schemas.microsoft.com/office/drawing/2014/main" id="{A0B770ED-2C9C-F954-B6CC-07302F38F6A8}"/>
              </a:ext>
            </a:extLst>
          </p:cNvPr>
          <p:cNvPicPr/>
          <p:nvPr userDrawn="1"/>
        </p:nvPicPr>
        <p:blipFill>
          <a:blip r:embed="rId13">
            <a:extLst>
              <a:ext uri="{96DAC541-7B7A-43D3-8B79-37D633B846F1}">
                <asvg:svgBlip xmlns:asvg="http://schemas.microsoft.com/office/drawing/2016/SVG/main" r:embed="rId14"/>
              </a:ext>
            </a:extLst>
          </a:blip>
          <a:stretch>
            <a:fillRect/>
          </a:stretch>
        </p:blipFill>
        <p:spPr>
          <a:xfrm>
            <a:off x="9027560" y="4146623"/>
            <a:ext cx="789545" cy="1354767"/>
          </a:xfrm>
          <a:prstGeom prst="rect">
            <a:avLst/>
          </a:prstGeom>
        </p:spPr>
      </p:pic>
      <p:pic>
        <p:nvPicPr>
          <p:cNvPr id="40" name="Image 1" descr=" ">
            <a:extLst>
              <a:ext uri="{FF2B5EF4-FFF2-40B4-BE49-F238E27FC236}">
                <a16:creationId xmlns:a16="http://schemas.microsoft.com/office/drawing/2014/main" id="{95AE3AE3-0ED6-BC4F-277D-BBEFF7578392}"/>
              </a:ext>
            </a:extLst>
          </p:cNvPr>
          <p:cNvPicPr/>
          <p:nvPr userDrawn="1"/>
        </p:nvPicPr>
        <p:blipFill>
          <a:blip r:embed="rId15">
            <a:extLst>
              <a:ext uri="{96DAC541-7B7A-43D3-8B79-37D633B846F1}">
                <asvg:svgBlip xmlns:asvg="http://schemas.microsoft.com/office/drawing/2016/SVG/main" r:embed="rId16"/>
              </a:ext>
            </a:extLst>
          </a:blip>
          <a:stretch>
            <a:fillRect/>
          </a:stretch>
        </p:blipFill>
        <p:spPr>
          <a:xfrm>
            <a:off x="9027561" y="5485130"/>
            <a:ext cx="790996" cy="1372870"/>
          </a:xfrm>
          <a:prstGeom prst="rect">
            <a:avLst/>
          </a:prstGeom>
        </p:spPr>
      </p:pic>
      <p:pic>
        <p:nvPicPr>
          <p:cNvPr id="46" name="Image 6" descr=" ">
            <a:extLst>
              <a:ext uri="{FF2B5EF4-FFF2-40B4-BE49-F238E27FC236}">
                <a16:creationId xmlns:a16="http://schemas.microsoft.com/office/drawing/2014/main" id="{2149BB66-55F1-7704-80B8-CA2D9EB24C84}"/>
              </a:ext>
            </a:extLst>
          </p:cNvPr>
          <p:cNvPicPr/>
          <p:nvPr userDrawn="1"/>
        </p:nvPicPr>
        <p:blipFill>
          <a:blip r:embed="rId17">
            <a:extLst>
              <a:ext uri="{96DAC541-7B7A-43D3-8B79-37D633B846F1}">
                <asvg:svgBlip xmlns:asvg="http://schemas.microsoft.com/office/drawing/2016/SVG/main" r:embed="rId18"/>
              </a:ext>
            </a:extLst>
          </a:blip>
          <a:stretch>
            <a:fillRect/>
          </a:stretch>
        </p:blipFill>
        <p:spPr>
          <a:xfrm>
            <a:off x="9027560" y="5036695"/>
            <a:ext cx="789545" cy="1371600"/>
          </a:xfrm>
          <a:prstGeom prst="rect">
            <a:avLst/>
          </a:prstGeom>
        </p:spPr>
      </p:pic>
      <p:sp>
        <p:nvSpPr>
          <p:cNvPr id="47" name="TextBox 46">
            <a:extLst>
              <a:ext uri="{FF2B5EF4-FFF2-40B4-BE49-F238E27FC236}">
                <a16:creationId xmlns:a16="http://schemas.microsoft.com/office/drawing/2014/main" id="{0FADEB7C-D756-2268-E696-F8079012A2B9}"/>
              </a:ext>
            </a:extLst>
          </p:cNvPr>
          <p:cNvSpPr txBox="1"/>
          <p:nvPr userDrawn="1"/>
        </p:nvSpPr>
        <p:spPr>
          <a:xfrm>
            <a:off x="9031575" y="544892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1</a:t>
            </a:r>
          </a:p>
        </p:txBody>
      </p:sp>
      <p:sp>
        <p:nvSpPr>
          <p:cNvPr id="48" name="TextBox 47">
            <a:extLst>
              <a:ext uri="{FF2B5EF4-FFF2-40B4-BE49-F238E27FC236}">
                <a16:creationId xmlns:a16="http://schemas.microsoft.com/office/drawing/2014/main" id="{768A3D58-2EC8-5F55-AC38-AE3210E6DB7A}"/>
              </a:ext>
            </a:extLst>
          </p:cNvPr>
          <p:cNvSpPr txBox="1"/>
          <p:nvPr userDrawn="1"/>
        </p:nvSpPr>
        <p:spPr>
          <a:xfrm>
            <a:off x="9031575" y="4548266"/>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2</a:t>
            </a:r>
          </a:p>
        </p:txBody>
      </p:sp>
      <p:sp>
        <p:nvSpPr>
          <p:cNvPr id="49" name="TextBox 48">
            <a:extLst>
              <a:ext uri="{FF2B5EF4-FFF2-40B4-BE49-F238E27FC236}">
                <a16:creationId xmlns:a16="http://schemas.microsoft.com/office/drawing/2014/main" id="{DECF15FA-549B-0DBE-3661-F1887A8A5BD5}"/>
              </a:ext>
            </a:extLst>
          </p:cNvPr>
          <p:cNvSpPr txBox="1"/>
          <p:nvPr userDrawn="1"/>
        </p:nvSpPr>
        <p:spPr>
          <a:xfrm>
            <a:off x="9410075" y="3886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3</a:t>
            </a:r>
          </a:p>
        </p:txBody>
      </p:sp>
      <p:sp>
        <p:nvSpPr>
          <p:cNvPr id="50" name="TextBox 49">
            <a:extLst>
              <a:ext uri="{FF2B5EF4-FFF2-40B4-BE49-F238E27FC236}">
                <a16:creationId xmlns:a16="http://schemas.microsoft.com/office/drawing/2014/main" id="{3C22D567-3E2E-3B40-923F-FA3178F785DF}"/>
              </a:ext>
            </a:extLst>
          </p:cNvPr>
          <p:cNvSpPr txBox="1"/>
          <p:nvPr userDrawn="1"/>
        </p:nvSpPr>
        <p:spPr>
          <a:xfrm>
            <a:off x="10210800" y="34290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2C5227A7-DE95-8294-D245-4E996B6DC4E6}"/>
              </a:ext>
            </a:extLst>
          </p:cNvPr>
          <p:cNvSpPr txBox="1"/>
          <p:nvPr userDrawn="1"/>
        </p:nvSpPr>
        <p:spPr>
          <a:xfrm>
            <a:off x="10606790" y="2743200"/>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5</a:t>
            </a:r>
          </a:p>
        </p:txBody>
      </p:sp>
      <p:sp>
        <p:nvSpPr>
          <p:cNvPr id="52" name="TextBox 51">
            <a:extLst>
              <a:ext uri="{FF2B5EF4-FFF2-40B4-BE49-F238E27FC236}">
                <a16:creationId xmlns:a16="http://schemas.microsoft.com/office/drawing/2014/main" id="{7A6E9101-C5A6-5935-ABA5-9DCDEA1CC693}"/>
              </a:ext>
            </a:extLst>
          </p:cNvPr>
          <p:cNvSpPr txBox="1"/>
          <p:nvPr userDrawn="1"/>
        </p:nvSpPr>
        <p:spPr>
          <a:xfrm>
            <a:off x="11002780" y="2064895"/>
            <a:ext cx="779487" cy="553998"/>
          </a:xfrm>
          <a:prstGeom prst="rect">
            <a:avLst/>
          </a:prstGeom>
          <a:noFill/>
        </p:spPr>
        <p:txBody>
          <a:bodyPr wrap="square" rtlCol="0">
            <a:spAutoFit/>
          </a:bodyPr>
          <a:lstStyle/>
          <a:p>
            <a:pPr algn="ctr"/>
            <a:r>
              <a:rPr lang="en-US" sz="3000" b="1" i="0" dirty="0">
                <a:solidFill>
                  <a:schemeClr val="bg1"/>
                </a:solidFill>
                <a:latin typeface="Arial" panose="020B0604020202020204" pitchFamily="34" charset="0"/>
                <a:cs typeface="Arial" panose="020B0604020202020204" pitchFamily="34" charset="0"/>
              </a:rPr>
              <a:t>6</a:t>
            </a:r>
          </a:p>
        </p:txBody>
      </p:sp>
      <p:sp>
        <p:nvSpPr>
          <p:cNvPr id="61" name="Text Placeholder 60">
            <a:extLst>
              <a:ext uri="{FF2B5EF4-FFF2-40B4-BE49-F238E27FC236}">
                <a16:creationId xmlns:a16="http://schemas.microsoft.com/office/drawing/2014/main" id="{EA795BE0-1D7B-A58F-B1B4-8DFE97C7AC9C}"/>
              </a:ext>
            </a:extLst>
          </p:cNvPr>
          <p:cNvSpPr>
            <a:spLocks noGrp="1"/>
          </p:cNvSpPr>
          <p:nvPr>
            <p:ph type="body" sz="quarter" idx="11"/>
          </p:nvPr>
        </p:nvSpPr>
        <p:spPr>
          <a:xfrm>
            <a:off x="1574618" y="2117876"/>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2" name="Text Placeholder 60">
            <a:extLst>
              <a:ext uri="{FF2B5EF4-FFF2-40B4-BE49-F238E27FC236}">
                <a16:creationId xmlns:a16="http://schemas.microsoft.com/office/drawing/2014/main" id="{EDD72D39-786F-5A5D-7209-C81AC15C9CB1}"/>
              </a:ext>
            </a:extLst>
          </p:cNvPr>
          <p:cNvSpPr>
            <a:spLocks noGrp="1"/>
          </p:cNvSpPr>
          <p:nvPr>
            <p:ph type="body" sz="quarter" idx="12"/>
          </p:nvPr>
        </p:nvSpPr>
        <p:spPr>
          <a:xfrm>
            <a:off x="1574618" y="1341620"/>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3" name="Text Placeholder 60">
            <a:extLst>
              <a:ext uri="{FF2B5EF4-FFF2-40B4-BE49-F238E27FC236}">
                <a16:creationId xmlns:a16="http://schemas.microsoft.com/office/drawing/2014/main" id="{C3DF161B-118A-51FC-30F1-49BA6DBB7F91}"/>
              </a:ext>
            </a:extLst>
          </p:cNvPr>
          <p:cNvSpPr>
            <a:spLocks noGrp="1"/>
          </p:cNvSpPr>
          <p:nvPr>
            <p:ph type="body" sz="quarter" idx="13"/>
          </p:nvPr>
        </p:nvSpPr>
        <p:spPr>
          <a:xfrm>
            <a:off x="1574618" y="3670388"/>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4" name="Text Placeholder 60">
            <a:extLst>
              <a:ext uri="{FF2B5EF4-FFF2-40B4-BE49-F238E27FC236}">
                <a16:creationId xmlns:a16="http://schemas.microsoft.com/office/drawing/2014/main" id="{4EC04D48-6265-5561-5B75-9043F5D23604}"/>
              </a:ext>
            </a:extLst>
          </p:cNvPr>
          <p:cNvSpPr>
            <a:spLocks noGrp="1"/>
          </p:cNvSpPr>
          <p:nvPr>
            <p:ph type="body" sz="quarter" idx="14"/>
          </p:nvPr>
        </p:nvSpPr>
        <p:spPr>
          <a:xfrm>
            <a:off x="1574618" y="2894132"/>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5" name="Text Placeholder 60">
            <a:extLst>
              <a:ext uri="{FF2B5EF4-FFF2-40B4-BE49-F238E27FC236}">
                <a16:creationId xmlns:a16="http://schemas.microsoft.com/office/drawing/2014/main" id="{1D199757-AB6B-D975-9008-FD7ADA55AF6A}"/>
              </a:ext>
            </a:extLst>
          </p:cNvPr>
          <p:cNvSpPr>
            <a:spLocks noGrp="1"/>
          </p:cNvSpPr>
          <p:nvPr>
            <p:ph type="body" sz="quarter" idx="15"/>
          </p:nvPr>
        </p:nvSpPr>
        <p:spPr>
          <a:xfrm>
            <a:off x="1574618" y="5222901"/>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6" name="Text Placeholder 60">
            <a:extLst>
              <a:ext uri="{FF2B5EF4-FFF2-40B4-BE49-F238E27FC236}">
                <a16:creationId xmlns:a16="http://schemas.microsoft.com/office/drawing/2014/main" id="{7570E0C5-73AE-4014-1B57-C59C6B83BCAA}"/>
              </a:ext>
            </a:extLst>
          </p:cNvPr>
          <p:cNvSpPr>
            <a:spLocks noGrp="1"/>
          </p:cNvSpPr>
          <p:nvPr>
            <p:ph type="body" sz="quarter" idx="16"/>
          </p:nvPr>
        </p:nvSpPr>
        <p:spPr>
          <a:xfrm>
            <a:off x="1574618" y="4446644"/>
            <a:ext cx="5583237" cy="539750"/>
          </a:xfrm>
        </p:spPr>
        <p:txBody>
          <a:bodyPr bIns="18288" anchor="ctr"/>
          <a:lstStyle>
            <a:lvl1pPr marL="0" indent="0">
              <a:spcBef>
                <a:spcPts val="400"/>
              </a:spcBef>
              <a:buFont typeface="Arial" panose="020B0604020202020204" pitchFamily="34" charset="0"/>
              <a:buNone/>
              <a:defRPr sz="1600" b="0">
                <a:latin typeface="+mn-lt"/>
              </a:defRPr>
            </a:lvl1pPr>
            <a:lvl2pPr marL="0" indent="0">
              <a:spcBef>
                <a:spcPts val="400"/>
              </a:spcBef>
              <a:buFont typeface="Arial" panose="020B0604020202020204" pitchFamily="34" charset="0"/>
              <a:buNone/>
              <a:defRPr sz="1600" b="0">
                <a:latin typeface="+mn-lt"/>
              </a:defRPr>
            </a:lvl2pPr>
            <a:lvl3pPr marL="0" indent="0">
              <a:spcBef>
                <a:spcPts val="400"/>
              </a:spcBef>
              <a:buNone/>
              <a:defRPr sz="1600" b="0">
                <a:latin typeface="+mn-lt"/>
              </a:defRPr>
            </a:lvl3pPr>
            <a:lvl4pPr marL="0" indent="0">
              <a:spcBef>
                <a:spcPts val="400"/>
              </a:spcBef>
              <a:buNone/>
              <a:defRPr sz="1600" b="0">
                <a:latin typeface="+mn-lt"/>
              </a:defRPr>
            </a:lvl4pPr>
            <a:lvl5pPr marL="0" indent="0">
              <a:spcBef>
                <a:spcPts val="400"/>
              </a:spcBef>
              <a:buNone/>
              <a:defRPr sz="1600" b="0">
                <a:latin typeface="+mn-lt"/>
              </a:defRPr>
            </a:lvl5pPr>
          </a:lstStyle>
          <a:p>
            <a:pPr lvl="0"/>
            <a:r>
              <a:rPr lang="en-US"/>
              <a:t>Click to edit Master text styles</a:t>
            </a:r>
          </a:p>
        </p:txBody>
      </p:sp>
      <p:sp>
        <p:nvSpPr>
          <p:cNvPr id="6" name="TextBox 5">
            <a:extLst>
              <a:ext uri="{FF2B5EF4-FFF2-40B4-BE49-F238E27FC236}">
                <a16:creationId xmlns:a16="http://schemas.microsoft.com/office/drawing/2014/main" id="{DCC8CA3A-8D69-1705-5BAE-6AC49F6C1AE3}"/>
              </a:ext>
            </a:extLst>
          </p:cNvPr>
          <p:cNvSpPr txBox="1"/>
          <p:nvPr userDrawn="1"/>
        </p:nvSpPr>
        <p:spPr>
          <a:xfrm>
            <a:off x="876300" y="6438275"/>
            <a:ext cx="2758190" cy="229225"/>
          </a:xfrm>
          <a:prstGeom prst="rect">
            <a:avLst/>
          </a:prstGeom>
          <a:noFill/>
        </p:spPr>
        <p:txBody>
          <a:bodyPr wrap="square" lIns="0" tIns="0" rIns="0" bIns="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00" dirty="0"/>
              <a:t>© AlignOrg Solutions. Confidential.</a:t>
            </a:r>
          </a:p>
        </p:txBody>
      </p:sp>
      <p:sp>
        <p:nvSpPr>
          <p:cNvPr id="8" name="TextBox 7">
            <a:extLst>
              <a:ext uri="{FF2B5EF4-FFF2-40B4-BE49-F238E27FC236}">
                <a16:creationId xmlns:a16="http://schemas.microsoft.com/office/drawing/2014/main" id="{F27307F5-DDE0-C2B3-83E2-B29CDBB1B897}"/>
              </a:ext>
            </a:extLst>
          </p:cNvPr>
          <p:cNvSpPr txBox="1"/>
          <p:nvPr userDrawn="1"/>
        </p:nvSpPr>
        <p:spPr>
          <a:xfrm>
            <a:off x="8380750" y="6438275"/>
            <a:ext cx="2758190"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700" dirty="0"/>
              <a:t>Differentiation By Design ®</a:t>
            </a:r>
          </a:p>
        </p:txBody>
      </p:sp>
      <p:sp>
        <p:nvSpPr>
          <p:cNvPr id="9" name="TextBox 8">
            <a:extLst>
              <a:ext uri="{FF2B5EF4-FFF2-40B4-BE49-F238E27FC236}">
                <a16:creationId xmlns:a16="http://schemas.microsoft.com/office/drawing/2014/main" id="{910DAD7B-5121-F654-2E40-32E9376DBF0D}"/>
              </a:ext>
            </a:extLst>
          </p:cNvPr>
          <p:cNvSpPr txBox="1"/>
          <p:nvPr userDrawn="1"/>
        </p:nvSpPr>
        <p:spPr>
          <a:xfrm>
            <a:off x="11265108" y="6438275"/>
            <a:ext cx="279191" cy="229225"/>
          </a:xfrm>
          <a:prstGeom prst="rect">
            <a:avLst/>
          </a:prstGeom>
          <a:noFill/>
        </p:spPr>
        <p:txBody>
          <a:bodyPr wrap="square" lIns="0" tIns="0" rIns="0" bIns="0" rtlCol="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588DF-6771-974D-BB88-CD41DE5AC710}" type="slidenum">
              <a:rPr lang="en-US" sz="900" smtClean="0"/>
              <a:t>‹#›</a:t>
            </a:fld>
            <a:endParaRPr lang="en-US" sz="900" dirty="0"/>
          </a:p>
        </p:txBody>
      </p:sp>
    </p:spTree>
    <p:extLst>
      <p:ext uri="{BB962C8B-B14F-4D97-AF65-F5344CB8AC3E}">
        <p14:creationId xmlns:p14="http://schemas.microsoft.com/office/powerpoint/2010/main" val="946617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FB4893-9AB9-1E33-CE06-1252B0F89856}"/>
              </a:ext>
            </a:extLst>
          </p:cNvPr>
          <p:cNvSpPr>
            <a:spLocks noGrp="1"/>
          </p:cNvSpPr>
          <p:nvPr>
            <p:ph type="title"/>
          </p:nvPr>
        </p:nvSpPr>
        <p:spPr>
          <a:xfrm>
            <a:off x="878840" y="256032"/>
            <a:ext cx="10652760" cy="9398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B2A90FF-99B8-8C81-3B95-D1C906B38E79}"/>
              </a:ext>
            </a:extLst>
          </p:cNvPr>
          <p:cNvSpPr>
            <a:spLocks noGrp="1"/>
          </p:cNvSpPr>
          <p:nvPr>
            <p:ph type="body" idx="1"/>
          </p:nvPr>
        </p:nvSpPr>
        <p:spPr>
          <a:xfrm>
            <a:off x="878840" y="1257300"/>
            <a:ext cx="10652760" cy="484441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A blue and black cube&#10;&#10;Description automatically generated">
            <a:extLst>
              <a:ext uri="{FF2B5EF4-FFF2-40B4-BE49-F238E27FC236}">
                <a16:creationId xmlns:a16="http://schemas.microsoft.com/office/drawing/2014/main" id="{F14B71DE-69D0-6032-8FAE-8D96D799582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73400" y="228785"/>
            <a:ext cx="356520" cy="406255"/>
          </a:xfrm>
          <a:prstGeom prst="rect">
            <a:avLst/>
          </a:prstGeom>
        </p:spPr>
      </p:pic>
    </p:spTree>
    <p:extLst>
      <p:ext uri="{BB962C8B-B14F-4D97-AF65-F5344CB8AC3E}">
        <p14:creationId xmlns:p14="http://schemas.microsoft.com/office/powerpoint/2010/main" val="459401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400"/>
        </a:spcBef>
        <a:spcAft>
          <a:spcPts val="400"/>
        </a:spcAft>
        <a:buFont typeface="Wingdings" pitchFamily="2" charset="2"/>
        <a:buNone/>
        <a:defRPr sz="1800" b="1" i="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lnSpc>
          <a:spcPct val="100000"/>
        </a:lnSpc>
        <a:spcBef>
          <a:spcPts val="800"/>
        </a:spcBef>
        <a:spcAft>
          <a:spcPts val="400"/>
        </a:spcAft>
        <a:buFont typeface="Wingdings" pitchFamily="2" charset="2"/>
        <a:buNone/>
        <a:defRPr sz="1800" kern="1200">
          <a:solidFill>
            <a:schemeClr val="tx1"/>
          </a:solidFill>
          <a:latin typeface="+mn-lt"/>
          <a:ea typeface="+mn-ea"/>
          <a:cs typeface="+mn-cs"/>
        </a:defRPr>
      </a:lvl2pPr>
      <a:lvl3pPr marL="228600" indent="-228600" algn="l" defTabSz="914400" rtl="0" eaLnBrk="1" latinLnBrk="0" hangingPunct="1">
        <a:lnSpc>
          <a:spcPct val="100000"/>
        </a:lnSpc>
        <a:spcBef>
          <a:spcPts val="800"/>
        </a:spcBef>
        <a:spcAft>
          <a:spcPts val="400"/>
        </a:spcAft>
        <a:buFont typeface="Wingdings" pitchFamily="2" charset="2"/>
        <a:buChar char="§"/>
        <a:defRPr sz="1600" kern="1200">
          <a:solidFill>
            <a:schemeClr val="tx1"/>
          </a:solidFill>
          <a:latin typeface="+mn-lt"/>
          <a:ea typeface="+mn-ea"/>
          <a:cs typeface="+mn-cs"/>
        </a:defRPr>
      </a:lvl3pPr>
      <a:lvl4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4pPr>
      <a:lvl5pPr marL="457200" indent="-228600" algn="l" defTabSz="914400" rtl="0" eaLnBrk="1" latinLnBrk="0" hangingPunct="1">
        <a:lnSpc>
          <a:spcPct val="100000"/>
        </a:lnSpc>
        <a:spcBef>
          <a:spcPts val="400"/>
        </a:spcBef>
        <a:spcAft>
          <a:spcPts val="400"/>
        </a:spcAft>
        <a:buSzPct val="65000"/>
        <a:buFont typeface="Wingdings" pitchFamily="2" charset="2"/>
        <a:buChar char="q"/>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F26B43"/>
          </p15:clr>
        </p15:guide>
        <p15:guide id="2" pos="3792">
          <p15:clr>
            <a:srgbClr val="F26B43"/>
          </p15:clr>
        </p15:guide>
        <p15:guide id="3" pos="552">
          <p15:clr>
            <a:srgbClr val="F26B43"/>
          </p15:clr>
        </p15:guide>
        <p15:guide id="4" pos="7272">
          <p15:clr>
            <a:srgbClr val="F26B43"/>
          </p15:clr>
        </p15:guide>
        <p15:guide id="5" pos="168">
          <p15:clr>
            <a:srgbClr val="F26B43"/>
          </p15:clr>
        </p15:guide>
        <p15:guide id="6" orient="horz" pos="4200">
          <p15:clr>
            <a:srgbClr val="F26B43"/>
          </p15:clr>
        </p15:guide>
        <p15:guide id="7" orient="horz" pos="792">
          <p15:clr>
            <a:srgbClr val="F26B43"/>
          </p15:clr>
        </p15:guide>
        <p15:guide id="8" orient="horz" pos="3888">
          <p15:clr>
            <a:srgbClr val="F26B43"/>
          </p15:clr>
        </p15:guide>
        <p15:guide id="9" pos="4032">
          <p15:clr>
            <a:srgbClr val="F26B43"/>
          </p15:clr>
        </p15:guide>
        <p15:guide id="10" pos="7512">
          <p15:clr>
            <a:srgbClr val="F26B43"/>
          </p15:clr>
        </p15:guide>
        <p15:guide id="11" orient="horz" pos="432">
          <p15:clr>
            <a:srgbClr val="F26B43"/>
          </p15:clr>
        </p15:guide>
        <p15:guide id="12" orient="horz" pos="4056">
          <p15:clr>
            <a:srgbClr val="F26B43"/>
          </p15:clr>
        </p15:guide>
        <p15:guide id="13" orient="horz" pos="62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1DC15-B850-2B57-CD95-735BBC489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966742-7C9F-E064-F1AB-AFA3AD7C8554}"/>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8E8924E6-44EF-77A6-986F-786D0D5F355E}"/>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kern="100">
                <a:ea typeface="Aptos" panose="020B0004020202020204" pitchFamily="34" charset="0"/>
              </a:rPr>
              <a:t>[</a:t>
            </a:r>
            <a:r>
              <a:rPr lang="en-US" kern="100">
                <a:ea typeface="Aptos" panose="020B0004020202020204" pitchFamily="34" charset="0"/>
              </a:rPr>
              <a:t>Key</a:t>
            </a:r>
            <a:r>
              <a:rPr lang="en-US" b="0" kern="100">
                <a:ea typeface="Aptos" panose="020B0004020202020204" pitchFamily="34" charset="0"/>
              </a:rPr>
              <a:t> </a:t>
            </a:r>
            <a:r>
              <a:rPr lang="en-US" kern="100">
                <a:ea typeface="Aptos" panose="020B0004020202020204" pitchFamily="34" charset="0"/>
              </a:rPr>
              <a:t>messages</a:t>
            </a:r>
            <a:r>
              <a:rPr lang="en-US" b="0" kern="100">
                <a:ea typeface="Aptos" panose="020B0004020202020204" pitchFamily="34" charset="0"/>
              </a:rPr>
              <a:t> that reflect the unifying vision, aligning all stakeholders with a common goal for successful transformation (see appendix for complete definition). </a:t>
            </a:r>
            <a:r>
              <a:rPr lang="en-US" kern="100">
                <a:ea typeface="Aptos" panose="020B0004020202020204" pitchFamily="34" charset="0"/>
              </a:rPr>
              <a:t>Note</a:t>
            </a:r>
            <a:r>
              <a:rPr lang="en-US" b="0" kern="100">
                <a:ea typeface="Aptos" panose="020B0004020202020204" pitchFamily="34" charset="0"/>
              </a:rPr>
              <a:t>: The communications team can shape the language, but leadership must define the vision.  Use the ‘Core Aspiration’ and/or Anchor from design sessions as a starting point.]</a:t>
            </a:r>
          </a:p>
          <a:p>
            <a:endParaRPr lang="en-US"/>
          </a:p>
        </p:txBody>
      </p:sp>
      <p:sp>
        <p:nvSpPr>
          <p:cNvPr id="5" name="TextBox 4">
            <a:extLst>
              <a:ext uri="{FF2B5EF4-FFF2-40B4-BE49-F238E27FC236}">
                <a16:creationId xmlns:a16="http://schemas.microsoft.com/office/drawing/2014/main" id="{6485F20A-164F-A636-F6C0-C76D3F3A36AB}"/>
              </a:ext>
            </a:extLst>
          </p:cNvPr>
          <p:cNvSpPr txBox="1"/>
          <p:nvPr/>
        </p:nvSpPr>
        <p:spPr>
          <a:xfrm>
            <a:off x="878840" y="1257300"/>
            <a:ext cx="10665460" cy="369332"/>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Unifying Vision</a:t>
            </a:r>
          </a:p>
        </p:txBody>
      </p:sp>
      <p:sp>
        <p:nvSpPr>
          <p:cNvPr id="4" name="Text Placeholder 3">
            <a:extLst>
              <a:ext uri="{FF2B5EF4-FFF2-40B4-BE49-F238E27FC236}">
                <a16:creationId xmlns:a16="http://schemas.microsoft.com/office/drawing/2014/main" id="{DC067D4D-8D10-E75D-F8BF-F8937A8F603A}"/>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076766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75EC1-DD6B-67EA-858F-7608D1509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86D57-C79D-32FF-B986-617644423CE2}"/>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C86E93D8-182F-AB59-07B9-414F1DE5627F}"/>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a:ea typeface="Aptos" panose="020B0004020202020204" pitchFamily="34" charset="0"/>
              </a:rPr>
              <a:t>[</a:t>
            </a:r>
            <a:r>
              <a:rPr lang="en-US">
                <a:ea typeface="Aptos" panose="020B0004020202020204" pitchFamily="34" charset="0"/>
              </a:rPr>
              <a:t>Key</a:t>
            </a:r>
            <a:r>
              <a:rPr lang="en-US" b="0">
                <a:ea typeface="Aptos" panose="020B0004020202020204" pitchFamily="34" charset="0"/>
              </a:rPr>
              <a:t> </a:t>
            </a:r>
            <a:r>
              <a:rPr lang="en-US">
                <a:ea typeface="Aptos" panose="020B0004020202020204" pitchFamily="34" charset="0"/>
              </a:rPr>
              <a:t>messages</a:t>
            </a:r>
            <a:r>
              <a:rPr lang="en-US" b="0">
                <a:ea typeface="Aptos" panose="020B0004020202020204" pitchFamily="34" charset="0"/>
              </a:rPr>
              <a:t> that inform leaders how you will support them in navigating and shepherding change with their teams. Identify key calls to action for leaders, including ways to encourage and support their team members.] </a:t>
            </a:r>
            <a:endParaRPr lang="en-US" b="0" kern="100">
              <a:ea typeface="Aptos" panose="020B0004020202020204" pitchFamily="34" charset="0"/>
            </a:endParaRPr>
          </a:p>
          <a:p>
            <a:endParaRPr lang="en-US"/>
          </a:p>
        </p:txBody>
      </p:sp>
      <p:sp>
        <p:nvSpPr>
          <p:cNvPr id="5" name="TextBox 4">
            <a:extLst>
              <a:ext uri="{FF2B5EF4-FFF2-40B4-BE49-F238E27FC236}">
                <a16:creationId xmlns:a16="http://schemas.microsoft.com/office/drawing/2014/main" id="{F76303AC-AD5B-FB57-C809-A24F64C980A6}"/>
              </a:ext>
            </a:extLst>
          </p:cNvPr>
          <p:cNvSpPr txBox="1"/>
          <p:nvPr/>
        </p:nvSpPr>
        <p:spPr>
          <a:xfrm>
            <a:off x="878840" y="1257300"/>
            <a:ext cx="10665460" cy="338554"/>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Leader Support and Calls to Action</a:t>
            </a:r>
          </a:p>
        </p:txBody>
      </p:sp>
      <p:sp>
        <p:nvSpPr>
          <p:cNvPr id="4" name="Text Placeholder 3">
            <a:extLst>
              <a:ext uri="{FF2B5EF4-FFF2-40B4-BE49-F238E27FC236}">
                <a16:creationId xmlns:a16="http://schemas.microsoft.com/office/drawing/2014/main" id="{B705AA28-2076-876F-7801-F8F113C867EE}"/>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61684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E0B3D-34AC-FBEB-D890-C075F1D38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5AFF6-BCF2-6757-2DD0-70A253CB30E6}"/>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3BBE8643-4C59-ED10-35C8-AF609958EE9F}"/>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kern="100">
                <a:ea typeface="Aptos" panose="020B0004020202020204" pitchFamily="34" charset="0"/>
              </a:rPr>
              <a:t>[</a:t>
            </a:r>
            <a:r>
              <a:rPr lang="en-US" kern="100">
                <a:ea typeface="Aptos" panose="020B0004020202020204" pitchFamily="34" charset="0"/>
              </a:rPr>
              <a:t>Key</a:t>
            </a:r>
            <a:r>
              <a:rPr lang="en-US" b="0" kern="100">
                <a:ea typeface="Aptos" panose="020B0004020202020204" pitchFamily="34" charset="0"/>
              </a:rPr>
              <a:t> </a:t>
            </a:r>
            <a:r>
              <a:rPr lang="en-US" kern="100">
                <a:ea typeface="Aptos" panose="020B0004020202020204" pitchFamily="34" charset="0"/>
              </a:rPr>
              <a:t>messages</a:t>
            </a:r>
            <a:r>
              <a:rPr lang="en-US" b="0" kern="100">
                <a:ea typeface="Aptos" panose="020B0004020202020204" pitchFamily="34" charset="0"/>
              </a:rPr>
              <a:t> that identify specific drivers for transformation (e.g., market changes, competitive pressures), as well as any specific objectives (e.g., key performance indicators, quantitative, or qualitative goals).]</a:t>
            </a:r>
          </a:p>
          <a:p>
            <a:endParaRPr lang="en-US"/>
          </a:p>
        </p:txBody>
      </p:sp>
      <p:sp>
        <p:nvSpPr>
          <p:cNvPr id="5" name="TextBox 4">
            <a:extLst>
              <a:ext uri="{FF2B5EF4-FFF2-40B4-BE49-F238E27FC236}">
                <a16:creationId xmlns:a16="http://schemas.microsoft.com/office/drawing/2014/main" id="{030B9BB4-3180-3C0F-0174-7F161548BC9B}"/>
              </a:ext>
            </a:extLst>
          </p:cNvPr>
          <p:cNvSpPr txBox="1"/>
          <p:nvPr/>
        </p:nvSpPr>
        <p:spPr>
          <a:xfrm>
            <a:off x="878840" y="1257300"/>
            <a:ext cx="10665460" cy="369332"/>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Business Reasons and Objectives</a:t>
            </a:r>
          </a:p>
        </p:txBody>
      </p:sp>
      <p:sp>
        <p:nvSpPr>
          <p:cNvPr id="4" name="Text Placeholder 3">
            <a:extLst>
              <a:ext uri="{FF2B5EF4-FFF2-40B4-BE49-F238E27FC236}">
                <a16:creationId xmlns:a16="http://schemas.microsoft.com/office/drawing/2014/main" id="{7CCB904C-2982-4126-2128-A2C7D23C3947}"/>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927460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4F27C-9AEB-FEFC-0CF1-6D6F1FCB1B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CF979-E8CC-337C-6F21-B3A88E74E31B}"/>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C4D48121-E55B-B0C0-0D14-23811BE03DD6}"/>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kern="100">
                <a:ea typeface="Aptos" panose="020B0004020202020204" pitchFamily="34" charset="0"/>
              </a:rPr>
              <a:t>[</a:t>
            </a:r>
            <a:r>
              <a:rPr lang="en-US" kern="100">
                <a:ea typeface="Aptos" panose="020B0004020202020204" pitchFamily="34" charset="0"/>
              </a:rPr>
              <a:t>Key</a:t>
            </a:r>
            <a:r>
              <a:rPr lang="en-US" b="0" kern="100">
                <a:ea typeface="Aptos" panose="020B0004020202020204" pitchFamily="34" charset="0"/>
              </a:rPr>
              <a:t> </a:t>
            </a:r>
            <a:r>
              <a:rPr lang="en-US" kern="100">
                <a:ea typeface="Aptos" panose="020B0004020202020204" pitchFamily="34" charset="0"/>
              </a:rPr>
              <a:t>messages</a:t>
            </a:r>
            <a:r>
              <a:rPr lang="en-US" b="0" kern="100">
                <a:ea typeface="Aptos" panose="020B0004020202020204" pitchFamily="34" charset="0"/>
              </a:rPr>
              <a:t> about the short- and long-term benefits for key stakeholders impacted by the changes, including customers, specific employee groups, etc.]</a:t>
            </a:r>
          </a:p>
          <a:p>
            <a:endParaRPr lang="en-US"/>
          </a:p>
        </p:txBody>
      </p:sp>
      <p:sp>
        <p:nvSpPr>
          <p:cNvPr id="5" name="TextBox 4">
            <a:extLst>
              <a:ext uri="{FF2B5EF4-FFF2-40B4-BE49-F238E27FC236}">
                <a16:creationId xmlns:a16="http://schemas.microsoft.com/office/drawing/2014/main" id="{B4E2730C-2B1A-F3C5-2AF0-747553512CFB}"/>
              </a:ext>
            </a:extLst>
          </p:cNvPr>
          <p:cNvSpPr txBox="1"/>
          <p:nvPr/>
        </p:nvSpPr>
        <p:spPr>
          <a:xfrm>
            <a:off x="878840" y="1257300"/>
            <a:ext cx="10665460" cy="369332"/>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Stakeholder Benefits</a:t>
            </a:r>
          </a:p>
        </p:txBody>
      </p:sp>
      <p:sp>
        <p:nvSpPr>
          <p:cNvPr id="4" name="Text Placeholder 3">
            <a:extLst>
              <a:ext uri="{FF2B5EF4-FFF2-40B4-BE49-F238E27FC236}">
                <a16:creationId xmlns:a16="http://schemas.microsoft.com/office/drawing/2014/main" id="{F11CF14F-DA03-2891-3B91-77049D176A23}"/>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3617379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B9E7E-90BD-C1A5-E157-9D010EA4FF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9643FB-28CA-271F-65FF-D728BE5BC692}"/>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AD9EE407-9505-1B66-80AA-6F9FD7AE0BAF}"/>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a:ea typeface="Aptos" panose="020B0004020202020204" pitchFamily="34" charset="0"/>
              </a:rPr>
              <a:t>[</a:t>
            </a:r>
            <a:r>
              <a:rPr lang="en-US">
                <a:ea typeface="Aptos" panose="020B0004020202020204" pitchFamily="34" charset="0"/>
              </a:rPr>
              <a:t>Key</a:t>
            </a:r>
            <a:r>
              <a:rPr lang="en-US" b="0">
                <a:ea typeface="Aptos" panose="020B0004020202020204" pitchFamily="34" charset="0"/>
              </a:rPr>
              <a:t> </a:t>
            </a:r>
            <a:r>
              <a:rPr lang="en-US">
                <a:ea typeface="Aptos" panose="020B0004020202020204" pitchFamily="34" charset="0"/>
              </a:rPr>
              <a:t>messages</a:t>
            </a:r>
            <a:r>
              <a:rPr lang="en-US" b="0">
                <a:ea typeface="Aptos" panose="020B0004020202020204" pitchFamily="34" charset="0"/>
              </a:rPr>
              <a:t> that articulate the key shifts that must occur in the organization (“from-to”), including known milestones if possible.]</a:t>
            </a:r>
            <a:r>
              <a:rPr lang="en-US" b="0"/>
              <a:t> </a:t>
            </a:r>
            <a:endParaRPr lang="en-US" b="0" kern="100">
              <a:ea typeface="Aptos" panose="020B0004020202020204" pitchFamily="34" charset="0"/>
            </a:endParaRPr>
          </a:p>
          <a:p>
            <a:endParaRPr lang="en-US"/>
          </a:p>
        </p:txBody>
      </p:sp>
      <p:sp>
        <p:nvSpPr>
          <p:cNvPr id="5" name="TextBox 4">
            <a:extLst>
              <a:ext uri="{FF2B5EF4-FFF2-40B4-BE49-F238E27FC236}">
                <a16:creationId xmlns:a16="http://schemas.microsoft.com/office/drawing/2014/main" id="{A0E4FDCD-26CC-1592-F9D1-1C71258E7A56}"/>
              </a:ext>
            </a:extLst>
          </p:cNvPr>
          <p:cNvSpPr txBox="1"/>
          <p:nvPr/>
        </p:nvSpPr>
        <p:spPr>
          <a:xfrm>
            <a:off x="878840" y="1257300"/>
            <a:ext cx="10665460" cy="369332"/>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Key Shifts (“From – To”)</a:t>
            </a:r>
          </a:p>
        </p:txBody>
      </p:sp>
      <p:sp>
        <p:nvSpPr>
          <p:cNvPr id="4" name="Text Placeholder 3">
            <a:extLst>
              <a:ext uri="{FF2B5EF4-FFF2-40B4-BE49-F238E27FC236}">
                <a16:creationId xmlns:a16="http://schemas.microsoft.com/office/drawing/2014/main" id="{E1603F02-2EE0-DE8A-651B-77693DA0F278}"/>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17388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246A3-3966-6131-EAC8-EDBC2504A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A8AB62-754A-2336-5182-AE6059CE22EF}"/>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850E6337-78E7-10EF-474C-D146E485589B}"/>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a:ea typeface="Aptos" panose="020B0004020202020204" pitchFamily="34" charset="0"/>
              </a:rPr>
              <a:t>[</a:t>
            </a:r>
            <a:r>
              <a:rPr lang="en-US">
                <a:ea typeface="Aptos" panose="020B0004020202020204" pitchFamily="34" charset="0"/>
              </a:rPr>
              <a:t>Key</a:t>
            </a:r>
            <a:r>
              <a:rPr lang="en-US" b="0">
                <a:ea typeface="Aptos" panose="020B0004020202020204" pitchFamily="34" charset="0"/>
              </a:rPr>
              <a:t> </a:t>
            </a:r>
            <a:r>
              <a:rPr lang="en-US">
                <a:ea typeface="Aptos" panose="020B0004020202020204" pitchFamily="34" charset="0"/>
              </a:rPr>
              <a:t>messages</a:t>
            </a:r>
            <a:r>
              <a:rPr lang="en-US" b="0">
                <a:ea typeface="Aptos" panose="020B0004020202020204" pitchFamily="34" charset="0"/>
              </a:rPr>
              <a:t> specifying the changes that will occur. Indicate what will remain the same but avoid making promises that are not certain to be upheld.]</a:t>
            </a:r>
          </a:p>
          <a:p>
            <a:endParaRPr lang="en-US"/>
          </a:p>
        </p:txBody>
      </p:sp>
      <p:sp>
        <p:nvSpPr>
          <p:cNvPr id="5" name="TextBox 4">
            <a:extLst>
              <a:ext uri="{FF2B5EF4-FFF2-40B4-BE49-F238E27FC236}">
                <a16:creationId xmlns:a16="http://schemas.microsoft.com/office/drawing/2014/main" id="{DF671CC3-3087-398F-EE7A-9E1D7694AC12}"/>
              </a:ext>
            </a:extLst>
          </p:cNvPr>
          <p:cNvSpPr txBox="1"/>
          <p:nvPr/>
        </p:nvSpPr>
        <p:spPr>
          <a:xfrm>
            <a:off x="878840" y="1257300"/>
            <a:ext cx="10665460" cy="369332"/>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What Will and Won’t Change</a:t>
            </a:r>
          </a:p>
        </p:txBody>
      </p:sp>
      <p:sp>
        <p:nvSpPr>
          <p:cNvPr id="4" name="Text Placeholder 3">
            <a:extLst>
              <a:ext uri="{FF2B5EF4-FFF2-40B4-BE49-F238E27FC236}">
                <a16:creationId xmlns:a16="http://schemas.microsoft.com/office/drawing/2014/main" id="{383A980E-B5BF-5C21-30B5-9B6474BC13F6}"/>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1795402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D0EAE-AF79-0825-5558-6C2EFCB04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EF3A7-51A6-DA3B-8502-F8D3458FAEEF}"/>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104D733C-8BE1-BC88-7668-1F5A2BB7AA57}"/>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a:ea typeface="Aptos" panose="020B0004020202020204" pitchFamily="34" charset="0"/>
              </a:rPr>
              <a:t>[</a:t>
            </a:r>
            <a:r>
              <a:rPr lang="en-US">
                <a:ea typeface="Aptos" panose="020B0004020202020204" pitchFamily="34" charset="0"/>
              </a:rPr>
              <a:t>Key</a:t>
            </a:r>
            <a:r>
              <a:rPr lang="en-US" b="0">
                <a:ea typeface="Aptos" panose="020B0004020202020204" pitchFamily="34" charset="0"/>
              </a:rPr>
              <a:t> </a:t>
            </a:r>
            <a:r>
              <a:rPr lang="en-US">
                <a:ea typeface="Aptos" panose="020B0004020202020204" pitchFamily="34" charset="0"/>
              </a:rPr>
              <a:t>messages</a:t>
            </a:r>
            <a:r>
              <a:rPr lang="en-US" b="0">
                <a:ea typeface="Aptos" panose="020B0004020202020204" pitchFamily="34" charset="0"/>
              </a:rPr>
              <a:t> that provide additional details about the transformation process, including how decisions were made, key actions, and milestones, etc.] </a:t>
            </a:r>
            <a:endParaRPr lang="en-US" b="0" kern="100">
              <a:ea typeface="Aptos" panose="020B0004020202020204" pitchFamily="34" charset="0"/>
            </a:endParaRPr>
          </a:p>
          <a:p>
            <a:endParaRPr lang="en-US"/>
          </a:p>
        </p:txBody>
      </p:sp>
      <p:sp>
        <p:nvSpPr>
          <p:cNvPr id="5" name="TextBox 4">
            <a:extLst>
              <a:ext uri="{FF2B5EF4-FFF2-40B4-BE49-F238E27FC236}">
                <a16:creationId xmlns:a16="http://schemas.microsoft.com/office/drawing/2014/main" id="{DDE4CBC9-7310-CB72-F3AB-2703CAA0DA0C}"/>
              </a:ext>
            </a:extLst>
          </p:cNvPr>
          <p:cNvSpPr txBox="1"/>
          <p:nvPr/>
        </p:nvSpPr>
        <p:spPr>
          <a:xfrm>
            <a:off x="878840" y="1257300"/>
            <a:ext cx="10665460" cy="369332"/>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Design and Transformation Process</a:t>
            </a:r>
          </a:p>
        </p:txBody>
      </p:sp>
      <p:sp>
        <p:nvSpPr>
          <p:cNvPr id="4" name="Text Placeholder 3">
            <a:extLst>
              <a:ext uri="{FF2B5EF4-FFF2-40B4-BE49-F238E27FC236}">
                <a16:creationId xmlns:a16="http://schemas.microsoft.com/office/drawing/2014/main" id="{8354B593-0A02-B775-82C8-65330E5C6401}"/>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247908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5CAC1-E93B-8E87-30BF-F8770DADB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B8E87-C528-98E0-2A74-61598B96665D}"/>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89D4CAAC-2C7B-AFEC-78E8-A907E3DB1D21}"/>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kern="100">
                <a:ea typeface="Aptos" panose="020B0004020202020204" pitchFamily="34" charset="0"/>
              </a:rPr>
              <a:t>[Use as needed, including subsections for key topics, scenarios, or personas as required.]</a:t>
            </a:r>
          </a:p>
          <a:p>
            <a:endParaRPr lang="en-US"/>
          </a:p>
        </p:txBody>
      </p:sp>
      <p:sp>
        <p:nvSpPr>
          <p:cNvPr id="5" name="TextBox 4">
            <a:extLst>
              <a:ext uri="{FF2B5EF4-FFF2-40B4-BE49-F238E27FC236}">
                <a16:creationId xmlns:a16="http://schemas.microsoft.com/office/drawing/2014/main" id="{88D01A3E-AF5D-E599-7258-531657ADBBE4}"/>
              </a:ext>
            </a:extLst>
          </p:cNvPr>
          <p:cNvSpPr txBox="1"/>
          <p:nvPr/>
        </p:nvSpPr>
        <p:spPr>
          <a:xfrm>
            <a:off x="878840" y="1257300"/>
            <a:ext cx="10665460" cy="369332"/>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Additional Employee Messages</a:t>
            </a:r>
          </a:p>
        </p:txBody>
      </p:sp>
      <p:sp>
        <p:nvSpPr>
          <p:cNvPr id="4" name="Text Placeholder 3">
            <a:extLst>
              <a:ext uri="{FF2B5EF4-FFF2-40B4-BE49-F238E27FC236}">
                <a16:creationId xmlns:a16="http://schemas.microsoft.com/office/drawing/2014/main" id="{61E82B95-AFB4-06E8-89BF-C9341C84F8C3}"/>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1401332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0D5DE-E9C7-6BAD-414F-A1BBEE256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0E25C-35E9-AD7C-44F2-B926D6D667B7}"/>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B87B619B-6CBF-20C7-C066-DC816B230501}"/>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kern="100">
                <a:ea typeface="Aptos" panose="020B0004020202020204" pitchFamily="34" charset="0"/>
              </a:rPr>
              <a:t>[</a:t>
            </a:r>
            <a:r>
              <a:rPr lang="en-US" kern="100">
                <a:ea typeface="Aptos" panose="020B0004020202020204" pitchFamily="34" charset="0"/>
              </a:rPr>
              <a:t>Key</a:t>
            </a:r>
            <a:r>
              <a:rPr lang="en-US" b="0" kern="100">
                <a:ea typeface="Aptos" panose="020B0004020202020204" pitchFamily="34" charset="0"/>
              </a:rPr>
              <a:t> </a:t>
            </a:r>
            <a:r>
              <a:rPr lang="en-US" kern="100">
                <a:ea typeface="Aptos" panose="020B0004020202020204" pitchFamily="34" charset="0"/>
              </a:rPr>
              <a:t>messages</a:t>
            </a:r>
            <a:r>
              <a:rPr lang="en-US" b="0" kern="100">
                <a:ea typeface="Aptos" panose="020B0004020202020204" pitchFamily="34" charset="0"/>
              </a:rPr>
              <a:t> that i</a:t>
            </a:r>
            <a:r>
              <a:rPr lang="en-US" b="0">
                <a:ea typeface="Aptos" panose="020B0004020202020204" pitchFamily="34" charset="0"/>
              </a:rPr>
              <a:t>nform employees about available support such as training or counseling. Identify key actions such as where to bring questions, how to provide input, and how to learn more. Encourage participation and feedback to promote engagement.]</a:t>
            </a:r>
            <a:r>
              <a:rPr lang="en-US" b="0"/>
              <a:t> </a:t>
            </a:r>
            <a:endParaRPr lang="en-US" b="0" kern="100">
              <a:ea typeface="Aptos" panose="020B0004020202020204" pitchFamily="34" charset="0"/>
            </a:endParaRPr>
          </a:p>
          <a:p>
            <a:endParaRPr lang="en-US"/>
          </a:p>
        </p:txBody>
      </p:sp>
      <p:sp>
        <p:nvSpPr>
          <p:cNvPr id="5" name="TextBox 4">
            <a:extLst>
              <a:ext uri="{FF2B5EF4-FFF2-40B4-BE49-F238E27FC236}">
                <a16:creationId xmlns:a16="http://schemas.microsoft.com/office/drawing/2014/main" id="{8732710B-EB0E-1EC7-1E7D-714AF0B89522}"/>
              </a:ext>
            </a:extLst>
          </p:cNvPr>
          <p:cNvSpPr txBox="1"/>
          <p:nvPr/>
        </p:nvSpPr>
        <p:spPr>
          <a:xfrm>
            <a:off x="878840" y="1257300"/>
            <a:ext cx="10665460" cy="369332"/>
          </a:xfrm>
          <a:prstGeom prst="rect">
            <a:avLst/>
          </a:prstGeom>
          <a:solidFill>
            <a:schemeClr val="accent5"/>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Employee Support and Calls to Action</a:t>
            </a:r>
          </a:p>
        </p:txBody>
      </p:sp>
      <p:sp>
        <p:nvSpPr>
          <p:cNvPr id="4" name="Text Placeholder 3">
            <a:extLst>
              <a:ext uri="{FF2B5EF4-FFF2-40B4-BE49-F238E27FC236}">
                <a16:creationId xmlns:a16="http://schemas.microsoft.com/office/drawing/2014/main" id="{AD262CB6-A5D8-4DA6-60B2-13827759497D}"/>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4113511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95B7-197F-87AE-1B99-3290F13EEC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D25CD-E0B9-D318-0E6A-371B1CF73A31}"/>
              </a:ext>
            </a:extLst>
          </p:cNvPr>
          <p:cNvSpPr>
            <a:spLocks noGrp="1"/>
          </p:cNvSpPr>
          <p:nvPr>
            <p:ph type="title"/>
          </p:nvPr>
        </p:nvSpPr>
        <p:spPr/>
        <p:txBody>
          <a:bodyPr/>
          <a:lstStyle/>
          <a:p>
            <a:r>
              <a:rPr lang="en-US"/>
              <a:t>Key Messages</a:t>
            </a:r>
          </a:p>
        </p:txBody>
      </p:sp>
      <p:sp>
        <p:nvSpPr>
          <p:cNvPr id="3" name="Content Placeholder 2">
            <a:extLst>
              <a:ext uri="{FF2B5EF4-FFF2-40B4-BE49-F238E27FC236}">
                <a16:creationId xmlns:a16="http://schemas.microsoft.com/office/drawing/2014/main" id="{35D942C9-8A7D-14CD-9619-2DA857FDFEF1}"/>
              </a:ext>
            </a:extLst>
          </p:cNvPr>
          <p:cNvSpPr>
            <a:spLocks noGrp="1"/>
          </p:cNvSpPr>
          <p:nvPr>
            <p:ph idx="1"/>
          </p:nvPr>
        </p:nvSpPr>
        <p:spPr>
          <a:xfrm>
            <a:off x="878840" y="1774269"/>
            <a:ext cx="10652760" cy="4327446"/>
          </a:xfrm>
        </p:spPr>
        <p:txBody>
          <a:bodyPr/>
          <a:lstStyle/>
          <a:p>
            <a:pPr marL="342900" indent="-342900">
              <a:buFont typeface="Arial" panose="020B0604020202020204" pitchFamily="34" charset="0"/>
              <a:buChar char="•"/>
            </a:pPr>
            <a:r>
              <a:rPr lang="en-US" b="0">
                <a:ea typeface="Aptos" panose="020B0004020202020204" pitchFamily="34" charset="0"/>
              </a:rPr>
              <a:t>[Use as needed for key messages specific to people-managers and/or senior leaders, including subsections for key topics, scenarios, or personas as required.]</a:t>
            </a:r>
            <a:r>
              <a:rPr lang="en-US" b="0"/>
              <a:t> </a:t>
            </a:r>
            <a:endParaRPr lang="en-US" b="0" kern="100">
              <a:ea typeface="Aptos" panose="020B0004020202020204" pitchFamily="34" charset="0"/>
            </a:endParaRPr>
          </a:p>
          <a:p>
            <a:endParaRPr lang="en-US"/>
          </a:p>
        </p:txBody>
      </p:sp>
      <p:sp>
        <p:nvSpPr>
          <p:cNvPr id="5" name="TextBox 4">
            <a:extLst>
              <a:ext uri="{FF2B5EF4-FFF2-40B4-BE49-F238E27FC236}">
                <a16:creationId xmlns:a16="http://schemas.microsoft.com/office/drawing/2014/main" id="{1BEA174F-80EF-FD46-1E47-967C22E71E83}"/>
              </a:ext>
            </a:extLst>
          </p:cNvPr>
          <p:cNvSpPr txBox="1"/>
          <p:nvPr/>
        </p:nvSpPr>
        <p:spPr>
          <a:xfrm>
            <a:off x="878840" y="1257300"/>
            <a:ext cx="10665460" cy="369332"/>
          </a:xfrm>
          <a:prstGeom prst="rect">
            <a:avLst/>
          </a:prstGeom>
          <a:solidFill>
            <a:schemeClr val="tx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Leader-Specific Messages</a:t>
            </a:r>
          </a:p>
        </p:txBody>
      </p:sp>
      <p:sp>
        <p:nvSpPr>
          <p:cNvPr id="4" name="Text Placeholder 3">
            <a:extLst>
              <a:ext uri="{FF2B5EF4-FFF2-40B4-BE49-F238E27FC236}">
                <a16:creationId xmlns:a16="http://schemas.microsoft.com/office/drawing/2014/main" id="{01570FEF-1DF8-3661-BF63-A5F204109594}"/>
              </a:ext>
            </a:extLst>
          </p:cNvPr>
          <p:cNvSpPr>
            <a:spLocks noGrp="1"/>
          </p:cNvSpPr>
          <p:nvPr>
            <p:ph type="body" sz="quarter" idx="11"/>
          </p:nvPr>
        </p:nvSpPr>
        <p:spPr>
          <a:xfrm>
            <a:off x="876300" y="685800"/>
            <a:ext cx="10668000" cy="423863"/>
          </a:xfrm>
        </p:spPr>
        <p:txBody>
          <a:bodyPr/>
          <a:lstStyle/>
          <a:p>
            <a:r>
              <a:rPr lang="en-US" dirty="0"/>
              <a:t>Template</a:t>
            </a:r>
          </a:p>
        </p:txBody>
      </p:sp>
    </p:spTree>
    <p:extLst>
      <p:ext uri="{BB962C8B-B14F-4D97-AF65-F5344CB8AC3E}">
        <p14:creationId xmlns:p14="http://schemas.microsoft.com/office/powerpoint/2010/main" val="2846866966"/>
      </p:ext>
    </p:extLst>
  </p:cSld>
  <p:clrMapOvr>
    <a:masterClrMapping/>
  </p:clrMapOvr>
</p:sld>
</file>

<file path=ppt/theme/theme1.xml><?xml version="1.0" encoding="utf-8"?>
<a:theme xmlns:a="http://schemas.openxmlformats.org/drawingml/2006/main" name="Basic Layouts">
  <a:themeElements>
    <a:clrScheme name="AlignOrg25">
      <a:dk1>
        <a:srgbClr val="06091A"/>
      </a:dk1>
      <a:lt1>
        <a:srgbClr val="FFFFFF"/>
      </a:lt1>
      <a:dk2>
        <a:srgbClr val="3C59F3"/>
      </a:dk2>
      <a:lt2>
        <a:srgbClr val="F2F3FF"/>
      </a:lt2>
      <a:accent1>
        <a:srgbClr val="FF69B3"/>
      </a:accent1>
      <a:accent2>
        <a:srgbClr val="9370DB"/>
      </a:accent2>
      <a:accent3>
        <a:srgbClr val="00CED1"/>
      </a:accent3>
      <a:accent4>
        <a:srgbClr val="00BFFF"/>
      </a:accent4>
      <a:accent5>
        <a:srgbClr val="9ACD32"/>
      </a:accent5>
      <a:accent6>
        <a:srgbClr val="FF8C00"/>
      </a:accent6>
      <a:hlink>
        <a:srgbClr val="3C59F3"/>
      </a:hlink>
      <a:folHlink>
        <a:srgbClr val="97AC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079E311-5BEB-4E44-BA3A-7A2C4D831EBE}" vid="{9B6CF26E-4631-D348-B25F-7641D6D70AA5}"/>
    </a:ext>
  </a:extLst>
</a:theme>
</file>

<file path=docProps/app.xml><?xml version="1.0" encoding="utf-8"?>
<Properties xmlns="http://schemas.openxmlformats.org/officeDocument/2006/extended-properties" xmlns:vt="http://schemas.openxmlformats.org/officeDocument/2006/docPropsVTypes">
  <TotalTime>0</TotalTime>
  <Words>405</Words>
  <Application>Microsoft Macintosh PowerPoint</Application>
  <PresentationFormat>Widescreen</PresentationFormat>
  <Paragraphs>40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Arial</vt:lpstr>
      <vt:lpstr>Wingdings</vt:lpstr>
      <vt:lpstr>Basic Layouts</vt:lpstr>
      <vt:lpstr>Key Messages</vt:lpstr>
      <vt:lpstr>Key Messages</vt:lpstr>
      <vt:lpstr>Key Messages</vt:lpstr>
      <vt:lpstr>Key Messages</vt:lpstr>
      <vt:lpstr>Key Messages</vt:lpstr>
      <vt:lpstr>Key Messages</vt:lpstr>
      <vt:lpstr>Key Messages</vt:lpstr>
      <vt:lpstr>Key Messages</vt:lpstr>
      <vt:lpstr>Key Messages</vt:lpstr>
      <vt:lpstr>Key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Somogyi</dc:creator>
  <cp:lastModifiedBy>Ashley Somogyi</cp:lastModifiedBy>
  <cp:revision>1</cp:revision>
  <dcterms:created xsi:type="dcterms:W3CDTF">2025-07-22T14:02:24Z</dcterms:created>
  <dcterms:modified xsi:type="dcterms:W3CDTF">2025-07-22T14:03:11Z</dcterms:modified>
</cp:coreProperties>
</file>