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090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59F3"/>
    <a:srgbClr val="FBE5C9"/>
    <a:srgbClr val="FF8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D809F-511B-1642-B18B-316DC990DA52}" type="datetimeFigureOut">
              <a:rPr lang="en-US" smtClean="0"/>
              <a:t>6/19/25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9CF7C-1DBD-A54B-811F-1FE7F2AB2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239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70150-5527-0F5D-B309-542111CE1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A25C94-F142-161B-F111-DC0FEF860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769FF-99FC-12EA-30CF-42683ECD5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61FAC-07B7-75D6-A5BC-063D02685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6A50DF-10EF-3923-9B0E-F0E44D720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2842-0157-0D40-88C8-04C518C0F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14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EA799-6B94-A2B6-DEAA-4EA9DA4C0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72DB6B-52AD-DDA7-8DA3-C8F7A68056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662F8-BCB0-6B0C-3576-6406E1625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94412-5432-8A69-A3ED-DCC6A7E99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C9D36-2904-E8FC-B20B-F859ACD2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2842-0157-0D40-88C8-04C518C0F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55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BCDB22-B302-006F-4483-500A1039F5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68EB4B-D2E0-D2B1-370F-8F0ECC1853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7C6660-9681-8055-F28E-FF229AB27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7C40D-432E-99C5-F0CB-49F0E9CA2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D7A73-DA87-8D80-82AF-6C03FB29A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2842-0157-0D40-88C8-04C518C0F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696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/>
              <a:t>© </a:t>
            </a:r>
            <a:r>
              <a:rPr lang="en-US" sz="700" err="1"/>
              <a:t>AlignOrg</a:t>
            </a:r>
            <a:r>
              <a:rPr lang="en-US" sz="700"/>
              <a:t>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198160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82DA8-E815-81F8-C988-905847819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1BF08-243F-D81E-19DC-6117C400B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0F606-5EB3-FB07-6847-C9686A7BD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09637-D1FE-07C9-5250-E08E27039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05D2E-394A-196C-1F4C-4AD113588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2842-0157-0D40-88C8-04C518C0F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093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B3011-6BCB-85C1-926D-AB1A06F6E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2DFD71-E7C4-B504-2275-57564CEA6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BEB3F-B8C4-4B2B-7067-F4B5070C7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786DB-4A4D-AB9E-6EB5-DDD7F5D39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13B4A-0C58-C579-481E-B762A0854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2842-0157-0D40-88C8-04C518C0F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911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47542-8160-D825-60E8-A9B19F8A2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3F442-73E7-61D0-1CD1-9B4CFE2A89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0C9E7F-A90A-ABFC-1488-E0418B555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D80B37-8E20-F6CE-3DA8-D554E5713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5D7701-CE59-DEFD-107D-104DEF1C8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DB542-D8D1-2DEF-C2DE-C138BD687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2842-0157-0D40-88C8-04C518C0F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045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EC21A-41F0-22DF-0E0E-D0D362265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86768B-52F8-EAE3-BE43-F3A959C0A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EF6D93-850E-F7B5-A2B3-0E42448CB9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E48D7E-C8A0-6891-BBF5-73075BBA2C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A49C2F-0825-DBFF-A25B-A9CA8DB7F0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BE29B4-7679-8B15-87DC-752FB34F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374E5B-0DC5-3DB5-DAAF-AB3EBA28A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1A7385-B157-8A46-CBD4-C7C0C5C54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2842-0157-0D40-88C8-04C518C0F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065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0980F-4BFF-45C5-13D1-BEBC14ADF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148572-73D2-DA78-6F61-8A1DE5799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8DE173-5687-252A-09CE-D682ACDC3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566FA5-4655-B831-4DE4-943BD0885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2842-0157-0D40-88C8-04C518C0F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754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0BFB50-00AA-9B01-8A64-0E972101D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7F27B3-9A24-98DC-C4FD-BC11EB34E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FE4ED-5BD3-7334-6380-2E27F5B1D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2842-0157-0D40-88C8-04C518C0F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35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D6286-DB0E-6319-650E-627C5A42A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4F5B7-FEAC-C300-C78E-D69177683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05ACDF-64A3-919D-394E-4160AD4377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B2B184-8E3A-9EB3-5363-9E67A7C71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98A8B6-34B2-03CE-27E1-D3471AE5C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51ECE-088C-3158-7B8E-99ACDE6EF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2842-0157-0D40-88C8-04C518C0F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54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3D1B7-D817-4396-6183-9914485C6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FE4C66-CFB7-704F-31D6-99AF94D20F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D131DB-2E03-FAB0-7CD9-8BDEB0261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1ABD2-8E9B-D915-8644-4C2BCB00C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767663-B1FD-E2EE-E8CF-776702A57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5C54A8-ECFB-A6F7-C19A-C6ABD75BD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2842-0157-0D40-88C8-04C518C0F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71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769160-66B0-DD43-E732-28A87F089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FD2A22-3DB2-C92B-F842-CE96C101F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8137A-99CD-BD4A-4ADD-DF78D4EC4A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7FD938-1325-CEA9-2AD4-E05EF22930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3AF24-C70D-F206-B3B2-BF9C8B4E95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4A2842-0157-0D40-88C8-04C518C0F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024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749DB-283B-518E-9CE5-628CC67C4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E60A5-A8F3-7C5F-34F2-784AE703C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Linkage Planner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94B8B5-3721-66DE-E323-840923DF17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Template</a:t>
            </a:r>
          </a:p>
        </p:txBody>
      </p:sp>
      <p:graphicFrame>
        <p:nvGraphicFramePr>
          <p:cNvPr id="6" name="Group 110">
            <a:extLst>
              <a:ext uri="{FF2B5EF4-FFF2-40B4-BE49-F238E27FC236}">
                <a16:creationId xmlns:a16="http://schemas.microsoft.com/office/drawing/2014/main" id="{BA4EB8CA-1124-4BE0-4227-20DDD34A11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5888580"/>
              </p:ext>
            </p:extLst>
          </p:nvPr>
        </p:nvGraphicFramePr>
        <p:xfrm>
          <a:off x="878533" y="1257300"/>
          <a:ext cx="10652759" cy="4844415"/>
        </p:xfrm>
        <a:graphic>
          <a:graphicData uri="http://schemas.openxmlformats.org/drawingml/2006/table">
            <a:tbl>
              <a:tblPr firstRow="1" firstCol="1"/>
              <a:tblGrid>
                <a:gridCol w="2180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1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25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9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02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87115">
                <a:tc>
                  <a:txBody>
                    <a:bodyPr/>
                    <a:lstStyle/>
                    <a:p>
                      <a:pPr marL="0" marR="0" lvl="0" indent="0" algn="ctr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kumimoji="0" lang="en-GB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Linkage Need</a:t>
                      </a:r>
                      <a:r>
                        <a:rPr kumimoji="0" lang="en-GB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(Downsides or Risks to Mitigate or Overcome)</a:t>
                      </a:r>
                      <a:r>
                        <a:rPr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 z</a:t>
                      </a:r>
                      <a:endParaRPr kumimoji="0" lang="en-US" sz="1400" b="0" dirty="0">
                        <a:latin typeface="Arial"/>
                        <a:cs typeface="Arial"/>
                      </a:endParaRPr>
                    </a:p>
                  </a:txBody>
                  <a:tcPr marL="84704" marR="84704" marT="41609" marB="416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Linkage Design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(Linking Mechanisms)</a:t>
                      </a:r>
                    </a:p>
                  </a:txBody>
                  <a:tcPr marL="84704" marR="84704" marT="41609" marB="416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59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Linkage Details</a:t>
                      </a:r>
                    </a:p>
                  </a:txBody>
                  <a:tcPr marL="84704" marR="84704" marT="41609" marB="416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59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kumimoji="0" lang="en-GB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Implementation Owner</a:t>
                      </a:r>
                      <a:r>
                        <a:rPr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84704" marR="84704" marT="41609" marB="416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59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kumimoji="0" lang="en-GB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Resource/ Support Needs</a:t>
                      </a:r>
                      <a:r>
                        <a:rPr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84704" marR="84704" marT="41609" marB="416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59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4325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5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4325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5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325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5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4325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5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704" marR="84704" marT="41609" marB="416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396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29</Words>
  <Application>Microsoft Macintosh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Linkage Planner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1</cp:revision>
  <dcterms:created xsi:type="dcterms:W3CDTF">2025-06-19T15:15:49Z</dcterms:created>
  <dcterms:modified xsi:type="dcterms:W3CDTF">2025-06-19T15:18:30Z</dcterms:modified>
</cp:coreProperties>
</file>