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14748063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21" d="100"/>
          <a:sy n="121" d="100"/>
        </p:scale>
        <p:origin x="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17430-3E29-1467-4730-00DDD00EC2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69CD4D-697F-8288-F304-32B7959FAD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AB2A74-A2BB-34B8-ECF5-DE6E47544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D8B32-FF1B-0F43-AF9C-235F1E6C08D6}" type="datetimeFigureOut">
              <a:rPr lang="en-US" smtClean="0"/>
              <a:t>3/12/25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B0B71-34AD-FF5D-0FA1-A52368D55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00C229-BF1C-7A66-3231-3E2DC5B82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576EC-A046-8543-8695-4E0C4D309A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349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672151-3EBC-337A-699E-132EDC9B40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88D4EAE-2C35-D9AA-1453-4502BA25DF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34CD44-1724-5010-EF71-5DF21B179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D8B32-FF1B-0F43-AF9C-235F1E6C08D6}" type="datetimeFigureOut">
              <a:rPr lang="en-US" smtClean="0"/>
              <a:t>3/12/25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DB4C30-7EE9-1374-4007-64ED6B42C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D69088-B41E-B69E-63D4-269D04446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576EC-A046-8543-8695-4E0C4D309A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677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1314FD-B057-AD05-21F6-3242B7CB6E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C081D3-9919-E4C9-B770-0CF61E234A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3EFA17-F1E2-F5D4-7ADE-ED8936C7A2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D8B32-FF1B-0F43-AF9C-235F1E6C08D6}" type="datetimeFigureOut">
              <a:rPr lang="en-US" smtClean="0"/>
              <a:t>3/12/25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1C0F83-7398-1A45-1192-38FA382DE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F9A9A6-CE2F-156C-879D-E0A8B07D3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576EC-A046-8543-8695-4E0C4D309A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9871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000" y="790537"/>
            <a:ext cx="11633200" cy="53864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©️ AlignOrg Solutions. Confidential.                                                                                                                                                                                                                           Differentiation By Design ®️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6B93D-7270-FA4A-B703-6DD208D2910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19C980C6-4A4D-44D1-23EC-1E3505650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350" y="258534"/>
            <a:ext cx="5830865" cy="355271"/>
          </a:xfrm>
          <a:prstGeom prst="rect">
            <a:avLst/>
          </a:prstGeom>
        </p:spPr>
        <p:txBody>
          <a:bodyPr/>
          <a:lstStyle>
            <a:lvl1pPr>
              <a:defRPr sz="2664" b="0" i="0" kern="1100" spc="-53" baseline="0"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3683B6EA-0452-3FBA-E98F-1B5D2A4C46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76720" y="256710"/>
            <a:ext cx="5242560" cy="355271"/>
          </a:xfrm>
        </p:spPr>
        <p:txBody>
          <a:bodyPr anchor="ctr">
            <a:noAutofit/>
          </a:bodyPr>
          <a:lstStyle>
            <a:lvl1pPr marL="0" indent="0" algn="r">
              <a:buNone/>
              <a:defRPr sz="1865" b="0" i="0" kern="1100" spc="-53" baseline="0"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Slide Subtitle</a:t>
            </a:r>
          </a:p>
        </p:txBody>
      </p:sp>
    </p:spTree>
    <p:extLst>
      <p:ext uri="{BB962C8B-B14F-4D97-AF65-F5344CB8AC3E}">
        <p14:creationId xmlns:p14="http://schemas.microsoft.com/office/powerpoint/2010/main" val="358866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2AB469-B1D5-D490-7A09-3B7EAE2B3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A7D17C-7D11-0ED1-A493-EE56BA194B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166A16-A388-E4E4-6481-117FB53D3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D8B32-FF1B-0F43-AF9C-235F1E6C08D6}" type="datetimeFigureOut">
              <a:rPr lang="en-US" smtClean="0"/>
              <a:t>3/12/25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6D512-7581-679A-ED52-6010F9EC3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57450C-BA3C-D0C5-0A1C-1206E63D9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576EC-A046-8543-8695-4E0C4D309A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2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5EE8FF-333A-A170-54F6-899268F6A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08F095-6F7E-8E84-E6B0-B457771038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DDA7A5-F91F-59D7-20A4-2032A45CC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D8B32-FF1B-0F43-AF9C-235F1E6C08D6}" type="datetimeFigureOut">
              <a:rPr lang="en-US" smtClean="0"/>
              <a:t>3/12/25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D8F6D7-44F2-4133-1417-55B4B19A2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EEB71A-2AEF-B864-3BDF-E3509F5EE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576EC-A046-8543-8695-4E0C4D309A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330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0B5C92-A68E-6D29-0F85-63EECA721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A56506-3180-9BFB-CF00-0DEEB34817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D39243-85D2-B0A3-3A44-4F7AC9D17D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24A389-9804-9F9F-EC99-86215936EE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D8B32-FF1B-0F43-AF9C-235F1E6C08D6}" type="datetimeFigureOut">
              <a:rPr lang="en-US" smtClean="0"/>
              <a:t>3/12/25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70DB84-9EA7-D0C4-4446-F824E29CF9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A965A2-1428-7791-F6EC-519AA9E45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576EC-A046-8543-8695-4E0C4D309A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552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5BEC72-FEF5-D2CE-9A1E-B195D1E90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30712B-62D4-B271-ED0C-2FBCFAE85E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7D1218-CCDA-1290-1BD1-948A381BE4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87625B-33FC-DDC2-1620-34C65D6C05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40027C7-8961-CC1C-6D03-D45E2B6F53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D50BE4B-B1E2-5681-2737-3AAB9EC1AD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D8B32-FF1B-0F43-AF9C-235F1E6C08D6}" type="datetimeFigureOut">
              <a:rPr lang="en-US" smtClean="0"/>
              <a:t>3/12/25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06DD474-48F9-DE50-89BD-EBA2D7C36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39D749-03F5-3494-C856-21443DB34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576EC-A046-8543-8695-4E0C4D309A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864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765932-1173-5AEC-F656-531D2CF7F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EA3346A-7DAA-649D-17F0-19F359EB68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D8B32-FF1B-0F43-AF9C-235F1E6C08D6}" type="datetimeFigureOut">
              <a:rPr lang="en-US" smtClean="0"/>
              <a:t>3/12/25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C22117-1436-8801-3351-AC272E2BB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36BEE5-526B-8802-67BF-F4D2D020D2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576EC-A046-8543-8695-4E0C4D309A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460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1766A41-0EEB-2B1E-223B-188EEC9E5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D8B32-FF1B-0F43-AF9C-235F1E6C08D6}" type="datetimeFigureOut">
              <a:rPr lang="en-US" smtClean="0"/>
              <a:t>3/12/25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C071D05-CB10-4BEA-1027-15456FB8A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38531C-B145-CC56-4722-5FF406674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576EC-A046-8543-8695-4E0C4D309A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801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F484C-9A21-8FA0-25AC-95211A985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F070F2-FFB1-D4F3-D036-32BE63E0E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767721-C4A5-5528-4168-C55E4B989B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9FCBFC-C20D-5EF7-162A-CC676844A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D8B32-FF1B-0F43-AF9C-235F1E6C08D6}" type="datetimeFigureOut">
              <a:rPr lang="en-US" smtClean="0"/>
              <a:t>3/12/25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3682AF-2A63-16A5-6CA9-0451EDB92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A51626-83DA-FF2C-CD6D-77DC87C46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576EC-A046-8543-8695-4E0C4D309A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11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C6A9F5-7135-7E19-D08C-C0BE03B4A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E7B35A3-017C-3CCD-C873-C8D4DC51F3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24C7A1-93CD-D775-67D9-C68006B99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E98B49-2710-5D0F-06CF-3C7F7B916E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D8B32-FF1B-0F43-AF9C-235F1E6C08D6}" type="datetimeFigureOut">
              <a:rPr lang="en-US" smtClean="0"/>
              <a:t>3/12/25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C5493C-B40C-D013-2719-9037B2936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CCF9A4-3F76-1938-811C-C922334AF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576EC-A046-8543-8695-4E0C4D309A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887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BFB6709-B850-31B0-3B1E-125C2974C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2170A7-6DD2-9C82-64C4-DD0365BAB6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A2C48C-C207-57CD-7DBD-F7DA4FCE85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E1D8B32-FF1B-0F43-AF9C-235F1E6C08D6}" type="datetimeFigureOut">
              <a:rPr lang="en-US" smtClean="0"/>
              <a:t>3/12/25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8BEFD5-2BB8-E7C7-F45C-B9F25089E1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D2A390-DD1E-C568-5B2C-588A708800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7E576EC-A046-8543-8695-4E0C4D309A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096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D24D2A-5206-FFA7-B225-7C54F55D0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1606118-C1A0-040F-7624-2F25ECF08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>
              <a:defRPr lang="en-US"/>
            </a:defPPr>
            <a:lvl1pPr marL="0" algn="l" defTabSz="685348" rtl="0" eaLnBrk="1" latinLnBrk="0" hangingPunct="1">
              <a:defRPr sz="13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673" algn="l" defTabSz="685348" rtl="0" eaLnBrk="1" latinLnBrk="0" hangingPunct="1">
              <a:defRPr sz="13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348" algn="l" defTabSz="685348" rtl="0" eaLnBrk="1" latinLnBrk="0" hangingPunct="1">
              <a:defRPr sz="13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023" algn="l" defTabSz="685348" rtl="0" eaLnBrk="1" latinLnBrk="0" hangingPunct="1">
              <a:defRPr sz="13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0698" algn="l" defTabSz="685348" rtl="0" eaLnBrk="1" latinLnBrk="0" hangingPunct="1">
              <a:defRPr sz="13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3371" algn="l" defTabSz="685348" rtl="0" eaLnBrk="1" latinLnBrk="0" hangingPunct="1">
              <a:defRPr sz="13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6046" algn="l" defTabSz="685348" rtl="0" eaLnBrk="1" latinLnBrk="0" hangingPunct="1">
              <a:defRPr sz="13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98719" algn="l" defTabSz="685348" rtl="0" eaLnBrk="1" latinLnBrk="0" hangingPunct="1">
              <a:defRPr sz="13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1394" algn="l" defTabSz="685348" rtl="0" eaLnBrk="1" latinLnBrk="0" hangingPunct="1">
              <a:defRPr sz="13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©️ AlignOrg Solutions. Confidential.                                                                                                                                                                                                                           Differentiation By Design ®️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85A839-55C1-1BA0-5E62-32E0C57D8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685348" rtl="0" eaLnBrk="1" latinLnBrk="0" hangingPunct="1">
              <a:defRPr sz="13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673" algn="l" defTabSz="685348" rtl="0" eaLnBrk="1" latinLnBrk="0" hangingPunct="1">
              <a:defRPr sz="13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348" algn="l" defTabSz="685348" rtl="0" eaLnBrk="1" latinLnBrk="0" hangingPunct="1">
              <a:defRPr sz="13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023" algn="l" defTabSz="685348" rtl="0" eaLnBrk="1" latinLnBrk="0" hangingPunct="1">
              <a:defRPr sz="13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0698" algn="l" defTabSz="685348" rtl="0" eaLnBrk="1" latinLnBrk="0" hangingPunct="1">
              <a:defRPr sz="13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3371" algn="l" defTabSz="685348" rtl="0" eaLnBrk="1" latinLnBrk="0" hangingPunct="1">
              <a:defRPr sz="13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6046" algn="l" defTabSz="685348" rtl="0" eaLnBrk="1" latinLnBrk="0" hangingPunct="1">
              <a:defRPr sz="13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98719" algn="l" defTabSz="685348" rtl="0" eaLnBrk="1" latinLnBrk="0" hangingPunct="1">
              <a:defRPr sz="13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1394" algn="l" defTabSz="685348" rtl="0" eaLnBrk="1" latinLnBrk="0" hangingPunct="1">
              <a:defRPr sz="13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686B93D-7270-FA4A-B703-6DD208D29102}" type="slidenum">
              <a:rPr lang="en-US" smtClean="0"/>
              <a:t>1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2E5D785-52A9-6700-4C82-9FE4C8258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271" y="261468"/>
            <a:ext cx="10276839" cy="354942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91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983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974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966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957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949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940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932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62" dirty="0"/>
              <a:t>Micro Design Work Stream Planner</a:t>
            </a:r>
            <a:endParaRPr lang="en-US" sz="1864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7D14082-D19C-4153-5B72-0D233112128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>
            <a:defPPr>
              <a:defRPr lang="en-US"/>
            </a:defPPr>
            <a:lvl1pPr marL="0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91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983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974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966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957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949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940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932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864" dirty="0"/>
              <a:t>Template</a:t>
            </a:r>
          </a:p>
        </p:txBody>
      </p:sp>
      <p:graphicFrame>
        <p:nvGraphicFramePr>
          <p:cNvPr id="2" name="Content Placeholder 14">
            <a:extLst>
              <a:ext uri="{FF2B5EF4-FFF2-40B4-BE49-F238E27FC236}">
                <a16:creationId xmlns:a16="http://schemas.microsoft.com/office/drawing/2014/main" id="{9EB909CF-2A23-4CF4-C728-99648ED2038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7299949"/>
              </p:ext>
            </p:extLst>
          </p:nvPr>
        </p:nvGraphicFramePr>
        <p:xfrm>
          <a:off x="819385" y="1028058"/>
          <a:ext cx="10578093" cy="48706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4458">
                  <a:extLst>
                    <a:ext uri="{9D8B030D-6E8A-4147-A177-3AD203B41FA5}">
                      <a16:colId xmlns:a16="http://schemas.microsoft.com/office/drawing/2014/main" val="1174943099"/>
                    </a:ext>
                  </a:extLst>
                </a:gridCol>
                <a:gridCol w="1654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83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79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100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93143">
                  <a:extLst>
                    <a:ext uri="{9D8B030D-6E8A-4147-A177-3AD203B41FA5}">
                      <a16:colId xmlns:a16="http://schemas.microsoft.com/office/drawing/2014/main" val="170028593"/>
                    </a:ext>
                  </a:extLst>
                </a:gridCol>
              </a:tblGrid>
              <a:tr h="782775">
                <a:tc>
                  <a:txBody>
                    <a:bodyPr/>
                    <a:lstStyle/>
                    <a:p>
                      <a:pPr algn="ctr"/>
                      <a:r>
                        <a:rPr lang="en-US" sz="1100" spc="3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</a:t>
                      </a:r>
                    </a:p>
                  </a:txBody>
                  <a:tcPr marL="112865" marR="112865" marT="56433" marB="56433" anchor="ctr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kern="0" spc="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WORK STREAM</a:t>
                      </a:r>
                    </a:p>
                  </a:txBody>
                  <a:tcPr marL="112865" marR="112865" marT="56418" marB="56418" anchor="ctr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kern="0" spc="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KEY QUESTIONS TO ANSWER </a:t>
                      </a:r>
                      <a:br>
                        <a:rPr lang="en-US" sz="1100" b="1" kern="0" spc="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100" b="1" kern="0" spc="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(Charter)</a:t>
                      </a:r>
                    </a:p>
                  </a:txBody>
                  <a:tcPr marL="112865" marR="112865" marT="56418" marB="56418" anchor="ctr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kern="0" spc="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SPONSOR</a:t>
                      </a:r>
                      <a:endParaRPr lang="en-US" sz="700" b="1" kern="0" spc="100" baseline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2865" marR="112865" marT="56418" marB="56418" anchor="ctr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kern="0" spc="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TEAM MEMBERS</a:t>
                      </a:r>
                    </a:p>
                  </a:txBody>
                  <a:tcPr marL="112865" marR="112865" marT="56418" marB="56418" anchor="ctr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kern="0" spc="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PROCESSES/ KEY ACTIVITIES IN SCOPE</a:t>
                      </a:r>
                    </a:p>
                  </a:txBody>
                  <a:tcPr marL="112865" marR="112865" marT="56418" marB="56418" anchor="ctr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7448">
                <a:tc>
                  <a:txBody>
                    <a:bodyPr/>
                    <a:lstStyle/>
                    <a:p>
                      <a:pPr algn="ctr"/>
                      <a:r>
                        <a:rPr lang="en-US" sz="1100" b="1" spc="3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 marL="112865" marR="112865" marT="56433" marB="56433" anchor="ctr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C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Wingdings" pitchFamily="2" charset="2"/>
                        <a:buNone/>
                      </a:pPr>
                      <a:endParaRPr lang="en-US" sz="1100" spc="3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2865" marR="112865" marT="56418" marB="56418" anchor="ctr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1440" indent="-91440">
                        <a:buFont typeface="Wingdings" pitchFamily="2" charset="2"/>
                        <a:buChar char="§"/>
                      </a:pPr>
                      <a:endParaRPr lang="en-US" sz="1100" spc="3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2865" marR="112865" marT="56418" marB="56418" anchor="ctr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1440" indent="-91440">
                        <a:buFont typeface="Wingdings" pitchFamily="2" charset="2"/>
                        <a:buChar char="§"/>
                      </a:pPr>
                      <a:endParaRPr lang="en-US" sz="1100" spc="30">
                        <a:solidFill>
                          <a:srgbClr val="40404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2865" marR="112865" marT="56418" marB="56418" anchor="ctr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10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2865" marR="112865" marT="56418" marB="56418" anchor="ctr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1440" indent="-91440">
                        <a:buFont typeface="Wingdings" pitchFamily="2" charset="2"/>
                        <a:buChar char="§"/>
                      </a:pPr>
                      <a:endParaRPr lang="en-US" sz="1100" spc="30" dirty="0">
                        <a:solidFill>
                          <a:srgbClr val="40404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2865" marR="112865" marT="56418" marB="56418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2950">
                <a:tc>
                  <a:txBody>
                    <a:bodyPr/>
                    <a:lstStyle/>
                    <a:p>
                      <a:pPr algn="ctr"/>
                      <a:r>
                        <a:rPr lang="en-US" sz="1100" b="1" spc="3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 marL="112865" marR="112865" marT="56433" marB="56433" anchor="ctr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C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Wingdings" pitchFamily="2" charset="2"/>
                        <a:buNone/>
                      </a:pPr>
                      <a:endParaRPr lang="en-US" sz="1100" spc="3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2865" marR="112865" marT="56418" marB="56418" anchor="ctr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1440" marR="0" lvl="0" indent="-9144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endParaRPr lang="en-US" sz="1100" kern="1200" spc="3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12865" marR="112865" marT="56418" marB="56418" anchor="ctr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1440" indent="-91440" algn="l" defTabSz="914400" rtl="0" eaLnBrk="1" latinLnBrk="0" hangingPunct="1">
                        <a:buFont typeface="Wingdings" pitchFamily="2" charset="2"/>
                        <a:buChar char="§"/>
                      </a:pPr>
                      <a:endParaRPr lang="en-US" sz="1100" kern="1200" spc="30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12865" marR="112865" marT="56418" marB="56418" anchor="ctr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2865" marR="112865" marT="56418" marB="56418" anchor="ctr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1440" indent="-91440" algn="l" defTabSz="914400" rtl="0" eaLnBrk="1" latinLnBrk="0" hangingPunct="1">
                        <a:buFont typeface="Wingdings" pitchFamily="2" charset="2"/>
                        <a:buChar char="§"/>
                      </a:pPr>
                      <a:endParaRPr lang="en-US" sz="1100" kern="1200" spc="30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12865" marR="112865" marT="56418" marB="56418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1946">
                <a:tc>
                  <a:txBody>
                    <a:bodyPr/>
                    <a:lstStyle/>
                    <a:p>
                      <a:pPr algn="ctr"/>
                      <a:r>
                        <a:rPr lang="en-US" sz="1100" b="1" spc="3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</a:p>
                  </a:txBody>
                  <a:tcPr marL="112865" marR="112865" marT="56433" marB="56433" anchor="ctr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C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Wingdings" pitchFamily="2" charset="2"/>
                        <a:buNone/>
                      </a:pPr>
                      <a:endParaRPr lang="en-US" sz="1100" spc="3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2865" marR="112865" marT="56418" marB="56418" anchor="ctr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1440" marR="0" lvl="0" indent="-9144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endParaRPr lang="en-US" sz="1100" kern="1200" spc="3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12865" marR="112865" marT="56418" marB="56418" anchor="ctr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1440" indent="-91440" algn="l" defTabSz="914400" rtl="0" eaLnBrk="1" latinLnBrk="0" hangingPunct="1">
                        <a:buFont typeface="Wingdings" pitchFamily="2" charset="2"/>
                        <a:buChar char="§"/>
                      </a:pPr>
                      <a:endParaRPr lang="en-US" sz="1100" kern="1200" spc="30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12865" marR="112865" marT="56418" marB="56418" anchor="ctr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Wingdings" pitchFamily="2" charset="2"/>
                        <a:buNone/>
                      </a:pPr>
                      <a:endParaRPr lang="en-US" sz="1100" kern="1200" spc="30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12865" marR="112865" marT="56418" marB="56418" anchor="ctr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1440" indent="-91440" algn="l" defTabSz="914400" rtl="0" eaLnBrk="1" latinLnBrk="0" hangingPunct="1">
                        <a:buFont typeface="Wingdings" pitchFamily="2" charset="2"/>
                        <a:buChar char="§"/>
                      </a:pPr>
                      <a:endParaRPr lang="en-US" sz="1100" kern="1200" spc="30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12865" marR="112865" marT="56418" marB="56418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633497"/>
                  </a:ext>
                </a:extLst>
              </a:tr>
              <a:tr h="671946">
                <a:tc>
                  <a:txBody>
                    <a:bodyPr/>
                    <a:lstStyle/>
                    <a:p>
                      <a:pPr algn="ctr"/>
                      <a:r>
                        <a:rPr lang="en-US" sz="1100" b="1" spc="3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</a:p>
                  </a:txBody>
                  <a:tcPr marL="112865" marR="112865" marT="56433" marB="56433" anchor="ctr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C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Wingdings" pitchFamily="2" charset="2"/>
                        <a:buNone/>
                      </a:pPr>
                      <a:endParaRPr lang="en-US" sz="1100" spc="3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2865" marR="112865" marT="56418" marB="56418" anchor="ctr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1440" marR="0" lvl="0" indent="-9144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endParaRPr lang="en-US" sz="1100" kern="1200" spc="3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12865" marR="112865" marT="56418" marB="56418" anchor="ctr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1440" marR="0" lvl="0" indent="-9144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endParaRPr lang="en-US" sz="1100" kern="1200" spc="30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12865" marR="112865" marT="56418" marB="56418" anchor="ctr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Wingdings" pitchFamily="2" charset="2"/>
                        <a:buNone/>
                      </a:pPr>
                      <a:endParaRPr lang="en-US" sz="1100" kern="1200" spc="30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12865" marR="112865" marT="56418" marB="56418" anchor="ctr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1440" indent="-91440" algn="l" defTabSz="914400" rtl="0" eaLnBrk="1" latinLnBrk="0" hangingPunct="1">
                        <a:buFont typeface="Wingdings" pitchFamily="2" charset="2"/>
                        <a:buChar char="§"/>
                      </a:pPr>
                      <a:endParaRPr lang="en-US" sz="1100" kern="1200" spc="30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12865" marR="112865" marT="56418" marB="56418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3199745"/>
                  </a:ext>
                </a:extLst>
              </a:tr>
              <a:tr h="962950">
                <a:tc>
                  <a:txBody>
                    <a:bodyPr/>
                    <a:lstStyle/>
                    <a:p>
                      <a:pPr algn="ctr"/>
                      <a:r>
                        <a:rPr lang="en-US" sz="1100" spc="3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112865" marR="112865" marT="56433" marB="56433" anchor="ctr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C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Wingdings" pitchFamily="2" charset="2"/>
                        <a:buNone/>
                      </a:pPr>
                      <a:endParaRPr lang="en-US" sz="1100" spc="3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2865" marR="112865" marT="56418" marB="56418" anchor="ctr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1440" marR="0" lvl="0" indent="-9144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endParaRPr lang="en-US" sz="1100" kern="1200" spc="3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12865" marR="112865" marT="56418" marB="56418" anchor="ctr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1440" marR="0" lvl="0" indent="-9144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endParaRPr lang="en-US" sz="1100" kern="1200" spc="30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12865" marR="112865" marT="56418" marB="56418" anchor="ctr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1440" marR="0" lvl="0" indent="-9144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endParaRPr lang="en-US" sz="1100" kern="1200" spc="30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12865" marR="112865" marT="56418" marB="56418" anchor="ctr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1440" indent="-91440" algn="l" defTabSz="914400" rtl="0" eaLnBrk="1" latinLnBrk="0" hangingPunct="1">
                        <a:buFont typeface="Wingdings" pitchFamily="2" charset="2"/>
                        <a:buChar char="§"/>
                      </a:pPr>
                      <a:endParaRPr lang="en-US" sz="1100" kern="1200" spc="30" dirty="0">
                        <a:solidFill>
                          <a:srgbClr val="40404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12865" marR="112865" marT="56418" marB="56418">
                    <a:lnL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44291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9314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42</Words>
  <Application>Microsoft Macintosh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Wingdings</vt:lpstr>
      <vt:lpstr>Office Theme</vt:lpstr>
      <vt:lpstr>Micro Design Work Stream Planner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Ashley Somogyi</dc:creator>
  <cp:lastModifiedBy>Ashley Somogyi</cp:lastModifiedBy>
  <cp:revision>1</cp:revision>
  <dcterms:created xsi:type="dcterms:W3CDTF">2025-03-12T15:24:12Z</dcterms:created>
  <dcterms:modified xsi:type="dcterms:W3CDTF">2025-03-12T15:30:20Z</dcterms:modified>
</cp:coreProperties>
</file>