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8" r:id="rId5"/>
    <p:sldMasterId id="2147483677" r:id="rId6"/>
    <p:sldMasterId id="2147483688" r:id="rId7"/>
  </p:sldMasterIdLst>
  <p:notesMasterIdLst>
    <p:notesMasterId r:id="rId163"/>
  </p:notesMasterIdLst>
  <p:sldIdLst>
    <p:sldId id="274" r:id="rId8"/>
    <p:sldId id="290" r:id="rId9"/>
    <p:sldId id="291" r:id="rId10"/>
    <p:sldId id="2147480990" r:id="rId11"/>
    <p:sldId id="303" r:id="rId12"/>
    <p:sldId id="2147480997" r:id="rId13"/>
    <p:sldId id="288" r:id="rId14"/>
    <p:sldId id="306" r:id="rId15"/>
    <p:sldId id="307" r:id="rId16"/>
    <p:sldId id="308" r:id="rId17"/>
    <p:sldId id="2147480994" r:id="rId18"/>
    <p:sldId id="2147480998" r:id="rId19"/>
    <p:sldId id="310" r:id="rId20"/>
    <p:sldId id="315" r:id="rId21"/>
    <p:sldId id="2147480119" r:id="rId22"/>
    <p:sldId id="2147481000" r:id="rId23"/>
    <p:sldId id="321" r:id="rId24"/>
    <p:sldId id="318" r:id="rId25"/>
    <p:sldId id="2147480821" r:id="rId26"/>
    <p:sldId id="328" r:id="rId27"/>
    <p:sldId id="2147480823" r:id="rId28"/>
    <p:sldId id="2147480828" r:id="rId29"/>
    <p:sldId id="2147480829" r:id="rId30"/>
    <p:sldId id="2147480830" r:id="rId31"/>
    <p:sldId id="289" r:id="rId32"/>
    <p:sldId id="2147480835" r:id="rId33"/>
    <p:sldId id="2147481150" r:id="rId34"/>
    <p:sldId id="2147480831" r:id="rId35"/>
    <p:sldId id="2147480832" r:id="rId36"/>
    <p:sldId id="2147480838" r:id="rId37"/>
    <p:sldId id="2147480840" r:id="rId38"/>
    <p:sldId id="2147480982" r:id="rId39"/>
    <p:sldId id="2147480983" r:id="rId40"/>
    <p:sldId id="2147480833" r:id="rId41"/>
    <p:sldId id="2147480826" r:id="rId42"/>
    <p:sldId id="302" r:id="rId43"/>
    <p:sldId id="2147480849" r:id="rId44"/>
    <p:sldId id="2147480827" r:id="rId45"/>
    <p:sldId id="2147480850" r:id="rId46"/>
    <p:sldId id="2147480852" r:id="rId47"/>
    <p:sldId id="2147480845" r:id="rId48"/>
    <p:sldId id="2147480857" r:id="rId49"/>
    <p:sldId id="2147480853" r:id="rId50"/>
    <p:sldId id="2147480858" r:id="rId51"/>
    <p:sldId id="2147480854" r:id="rId52"/>
    <p:sldId id="2147480855" r:id="rId53"/>
    <p:sldId id="2147480859" r:id="rId54"/>
    <p:sldId id="2147481152" r:id="rId55"/>
    <p:sldId id="2147480861" r:id="rId56"/>
    <p:sldId id="2147480856" r:id="rId57"/>
    <p:sldId id="2147480846" r:id="rId58"/>
    <p:sldId id="2147480866" r:id="rId59"/>
    <p:sldId id="2147480863" r:id="rId60"/>
    <p:sldId id="2147480864" r:id="rId61"/>
    <p:sldId id="2147480871" r:id="rId62"/>
    <p:sldId id="2147480872" r:id="rId63"/>
    <p:sldId id="2147480873" r:id="rId64"/>
    <p:sldId id="2147480868" r:id="rId65"/>
    <p:sldId id="2147480874" r:id="rId66"/>
    <p:sldId id="2147480875" r:id="rId67"/>
    <p:sldId id="2147480987" r:id="rId68"/>
    <p:sldId id="2147480869" r:id="rId69"/>
    <p:sldId id="2147480877" r:id="rId70"/>
    <p:sldId id="2147480878" r:id="rId71"/>
    <p:sldId id="2147480870" r:id="rId72"/>
    <p:sldId id="2147480880" r:id="rId73"/>
    <p:sldId id="2147480881" r:id="rId74"/>
    <p:sldId id="2147480882" r:id="rId75"/>
    <p:sldId id="2147480883" r:id="rId76"/>
    <p:sldId id="2147480884" r:id="rId77"/>
    <p:sldId id="2147480885" r:id="rId78"/>
    <p:sldId id="2147480894" r:id="rId79"/>
    <p:sldId id="2147480893" r:id="rId80"/>
    <p:sldId id="2147480895" r:id="rId81"/>
    <p:sldId id="2147480896" r:id="rId82"/>
    <p:sldId id="2147481153" r:id="rId83"/>
    <p:sldId id="2147480887" r:id="rId84"/>
    <p:sldId id="2147481149" r:id="rId85"/>
    <p:sldId id="2147481157" r:id="rId86"/>
    <p:sldId id="2147480440" r:id="rId87"/>
    <p:sldId id="2147481145" r:id="rId88"/>
    <p:sldId id="2147480902" r:id="rId89"/>
    <p:sldId id="2147480891" r:id="rId90"/>
    <p:sldId id="2147480903" r:id="rId91"/>
    <p:sldId id="2147480888" r:id="rId92"/>
    <p:sldId id="2147480904" r:id="rId93"/>
    <p:sldId id="2147480899" r:id="rId94"/>
    <p:sldId id="2147480900" r:id="rId95"/>
    <p:sldId id="2147481154" r:id="rId96"/>
    <p:sldId id="2147480911" r:id="rId97"/>
    <p:sldId id="2147480913" r:id="rId98"/>
    <p:sldId id="2147480915" r:id="rId99"/>
    <p:sldId id="2147480916" r:id="rId100"/>
    <p:sldId id="2147480917" r:id="rId101"/>
    <p:sldId id="2147481155" r:id="rId102"/>
    <p:sldId id="2147480919" r:id="rId103"/>
    <p:sldId id="2147480844" r:id="rId104"/>
    <p:sldId id="2147480920" r:id="rId105"/>
    <p:sldId id="2147480922" r:id="rId106"/>
    <p:sldId id="2147480923" r:id="rId107"/>
    <p:sldId id="2147480924" r:id="rId108"/>
    <p:sldId id="2147480925" r:id="rId109"/>
    <p:sldId id="2147480926" r:id="rId110"/>
    <p:sldId id="2147481156" r:id="rId111"/>
    <p:sldId id="2147480928" r:id="rId112"/>
    <p:sldId id="2147480929" r:id="rId113"/>
    <p:sldId id="2147480906" r:id="rId114"/>
    <p:sldId id="2147480931" r:id="rId115"/>
    <p:sldId id="327" r:id="rId116"/>
    <p:sldId id="2147480936" r:id="rId117"/>
    <p:sldId id="2147480937" r:id="rId118"/>
    <p:sldId id="2147480939" r:id="rId119"/>
    <p:sldId id="2147480932" r:id="rId120"/>
    <p:sldId id="2147480933" r:id="rId121"/>
    <p:sldId id="2147480934" r:id="rId122"/>
    <p:sldId id="2147480940" r:id="rId123"/>
    <p:sldId id="2147480935" r:id="rId124"/>
    <p:sldId id="2147480941" r:id="rId125"/>
    <p:sldId id="2147480947" r:id="rId126"/>
    <p:sldId id="2147480948" r:id="rId127"/>
    <p:sldId id="2147480908" r:id="rId128"/>
    <p:sldId id="2147480942" r:id="rId129"/>
    <p:sldId id="2147480949" r:id="rId130"/>
    <p:sldId id="2147480950" r:id="rId131"/>
    <p:sldId id="2147480951" r:id="rId132"/>
    <p:sldId id="2147480944" r:id="rId133"/>
    <p:sldId id="2147480952" r:id="rId134"/>
    <p:sldId id="2147480956" r:id="rId135"/>
    <p:sldId id="2147480945" r:id="rId136"/>
    <p:sldId id="2147480953" r:id="rId137"/>
    <p:sldId id="2147480954" r:id="rId138"/>
    <p:sldId id="2147480957" r:id="rId139"/>
    <p:sldId id="2147480988" r:id="rId140"/>
    <p:sldId id="2147480959" r:id="rId141"/>
    <p:sldId id="2147480989" r:id="rId142"/>
    <p:sldId id="2147480963" r:id="rId143"/>
    <p:sldId id="2147481001" r:id="rId144"/>
    <p:sldId id="2147480946" r:id="rId145"/>
    <p:sldId id="2147480965" r:id="rId146"/>
    <p:sldId id="2147480960" r:id="rId147"/>
    <p:sldId id="2147480966" r:id="rId148"/>
    <p:sldId id="2147480961" r:id="rId149"/>
    <p:sldId id="2147480971" r:id="rId150"/>
    <p:sldId id="2147481002" r:id="rId151"/>
    <p:sldId id="2147480967" r:id="rId152"/>
    <p:sldId id="2147480973" r:id="rId153"/>
    <p:sldId id="2147480974" r:id="rId154"/>
    <p:sldId id="2147480969" r:id="rId155"/>
    <p:sldId id="2147480970" r:id="rId156"/>
    <p:sldId id="2147480962" r:id="rId157"/>
    <p:sldId id="2147480975" r:id="rId158"/>
    <p:sldId id="340" r:id="rId159"/>
    <p:sldId id="2147480978" r:id="rId160"/>
    <p:sldId id="343" r:id="rId161"/>
    <p:sldId id="280" r:id="rId1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acilitator Notes" id="{8ED3DAE2-E0B2-8742-A134-AFE443C9AE2B}">
          <p14:sldIdLst/>
        </p14:section>
        <p14:section name="Guiding Principles" id="{19113B24-A4BE-384E-845F-36B0852D8C24}">
          <p14:sldIdLst/>
        </p14:section>
        <p14:section name="Micro Presentation" id="{56AB57AB-538F-F943-8FE5-1E4BDFBFB913}">
          <p14:sldIdLst>
            <p14:sldId id="274"/>
          </p14:sldIdLst>
        </p14:section>
        <p14:section name="Set-Up and Introduction" id="{A7D8CF64-2BEC-5D49-864F-1EB0CAD3DAEB}">
          <p14:sldIdLst>
            <p14:sldId id="290"/>
            <p14:sldId id="291"/>
            <p14:sldId id="2147480990"/>
            <p14:sldId id="303"/>
            <p14:sldId id="2147480997"/>
            <p14:sldId id="288"/>
          </p14:sldIdLst>
        </p14:section>
        <p14:section name="The Organizational Cube" id="{86AE8F34-3F74-AC42-8EC1-8E8102FB802F}">
          <p14:sldIdLst>
            <p14:sldId id="306"/>
            <p14:sldId id="307"/>
            <p14:sldId id="308"/>
            <p14:sldId id="2147480994"/>
            <p14:sldId id="2147480998"/>
            <p14:sldId id="310"/>
            <p14:sldId id="315"/>
            <p14:sldId id="2147480119"/>
            <p14:sldId id="2147481000"/>
          </p14:sldIdLst>
        </p14:section>
        <p14:section name="Strategy &amp; Macro Design Outcomes" id="{A6097399-345B-8240-A26D-F84E29B0838D}">
          <p14:sldIdLst>
            <p14:sldId id="321"/>
            <p14:sldId id="318"/>
            <p14:sldId id="2147480821"/>
            <p14:sldId id="328"/>
            <p14:sldId id="2147480823"/>
            <p14:sldId id="2147480828"/>
            <p14:sldId id="2147480829"/>
            <p14:sldId id="2147480830"/>
            <p14:sldId id="289"/>
          </p14:sldIdLst>
        </p14:section>
        <p14:section name="Work - Value Point Map" id="{C882ABE3-A292-E94A-A872-688C3CAE22A1}">
          <p14:sldIdLst>
            <p14:sldId id="2147480835"/>
            <p14:sldId id="2147481150"/>
            <p14:sldId id="2147480831"/>
            <p14:sldId id="2147480832"/>
            <p14:sldId id="2147480838"/>
            <p14:sldId id="2147480840"/>
            <p14:sldId id="2147480982"/>
            <p14:sldId id="2147480983"/>
            <p14:sldId id="2147480833"/>
            <p14:sldId id="2147480826"/>
            <p14:sldId id="302"/>
          </p14:sldIdLst>
        </p14:section>
        <p14:section name="Work - Swim Lane Diagrams" id="{65B546DA-D3C3-C54C-AD72-9217E8334389}">
          <p14:sldIdLst>
            <p14:sldId id="2147480849"/>
            <p14:sldId id="2147480827"/>
            <p14:sldId id="2147480850"/>
            <p14:sldId id="2147480852"/>
            <p14:sldId id="2147480845"/>
            <p14:sldId id="2147480857"/>
            <p14:sldId id="2147480853"/>
            <p14:sldId id="2147480858"/>
            <p14:sldId id="2147480854"/>
            <p14:sldId id="2147480855"/>
          </p14:sldIdLst>
        </p14:section>
        <p14:section name="Structure" id="{B8EBEA01-2E1F-BE43-9FD6-AB12F4F6C5CC}">
          <p14:sldIdLst>
            <p14:sldId id="2147480859"/>
            <p14:sldId id="2147481152"/>
            <p14:sldId id="2147480861"/>
          </p14:sldIdLst>
        </p14:section>
        <p14:section name="Structure - Organizing Rationale &amp; Structure" id="{DD6C38BD-44DC-4142-8767-E735D5CCCD71}">
          <p14:sldIdLst>
            <p14:sldId id="2147480856"/>
            <p14:sldId id="2147480846"/>
            <p14:sldId id="2147480866"/>
            <p14:sldId id="2147480863"/>
            <p14:sldId id="2147480864"/>
            <p14:sldId id="2147480871"/>
            <p14:sldId id="2147480872"/>
            <p14:sldId id="2147480873"/>
            <p14:sldId id="2147480868"/>
            <p14:sldId id="2147480874"/>
            <p14:sldId id="2147480875"/>
            <p14:sldId id="2147480987"/>
            <p14:sldId id="2147480869"/>
            <p14:sldId id="2147480877"/>
            <p14:sldId id="2147480878"/>
            <p14:sldId id="2147480870"/>
            <p14:sldId id="2147480880"/>
            <p14:sldId id="2147480881"/>
            <p14:sldId id="2147480882"/>
            <p14:sldId id="2147480883"/>
            <p14:sldId id="2147480884"/>
            <p14:sldId id="2147480885"/>
            <p14:sldId id="2147480894"/>
            <p14:sldId id="2147480893"/>
            <p14:sldId id="2147480895"/>
            <p14:sldId id="2147480896"/>
          </p14:sldIdLst>
        </p14:section>
        <p14:section name="Structure - Linkages" id="{297A4AF3-E031-A14B-BB48-9CE676F4C9F4}">
          <p14:sldIdLst>
            <p14:sldId id="2147481153"/>
            <p14:sldId id="2147480887"/>
            <p14:sldId id="2147481149"/>
            <p14:sldId id="2147481157"/>
            <p14:sldId id="2147480440"/>
            <p14:sldId id="2147481145"/>
            <p14:sldId id="2147480902"/>
            <p14:sldId id="2147480891"/>
            <p14:sldId id="2147480903"/>
            <p14:sldId id="2147480888"/>
            <p14:sldId id="2147480904"/>
            <p14:sldId id="2147480899"/>
            <p14:sldId id="2147480900"/>
          </p14:sldIdLst>
        </p14:section>
        <p14:section name="Structure - Decision Rights" id="{CCF82761-2AF7-9C47-9F22-F91781B7A8A9}">
          <p14:sldIdLst>
            <p14:sldId id="2147481154"/>
            <p14:sldId id="2147480911"/>
            <p14:sldId id="2147480913"/>
            <p14:sldId id="2147480915"/>
            <p14:sldId id="2147480916"/>
          </p14:sldIdLst>
        </p14:section>
        <p14:section name="Information &amp; Metrics" id="{0EB411AD-06A6-C94F-95A3-9C4CC545C19A}">
          <p14:sldIdLst>
            <p14:sldId id="2147480917"/>
            <p14:sldId id="2147481155"/>
            <p14:sldId id="2147480919"/>
            <p14:sldId id="2147480844"/>
            <p14:sldId id="2147480920"/>
            <p14:sldId id="2147480922"/>
            <p14:sldId id="2147480923"/>
            <p14:sldId id="2147480924"/>
            <p14:sldId id="2147480925"/>
          </p14:sldIdLst>
        </p14:section>
        <p14:section name="People &amp; Rewards - Role Design" id="{10DFF671-AE1E-6742-BFE4-04ECFFCE81D7}">
          <p14:sldIdLst>
            <p14:sldId id="2147480926"/>
            <p14:sldId id="2147481156"/>
            <p14:sldId id="2147480928"/>
            <p14:sldId id="2147480929"/>
            <p14:sldId id="2147480906"/>
            <p14:sldId id="2147480931"/>
            <p14:sldId id="327"/>
            <p14:sldId id="2147480936"/>
            <p14:sldId id="2147480937"/>
          </p14:sldIdLst>
        </p14:section>
        <p14:section name="People &amp; Rewards - Staffing" id="{962B2435-450E-924B-AE06-779FC3CCF3B1}">
          <p14:sldIdLst>
            <p14:sldId id="2147480939"/>
            <p14:sldId id="2147480932"/>
            <p14:sldId id="2147480933"/>
            <p14:sldId id="2147480934"/>
            <p14:sldId id="2147480940"/>
            <p14:sldId id="2147480935"/>
          </p14:sldIdLst>
        </p14:section>
        <p14:section name="Leadership and Culture" id="{D479BA7C-E6F9-9042-89C7-E9E60D7C67BA}">
          <p14:sldIdLst>
            <p14:sldId id="2147480941"/>
            <p14:sldId id="2147480947"/>
            <p14:sldId id="2147480948"/>
            <p14:sldId id="2147480908"/>
            <p14:sldId id="2147480942"/>
            <p14:sldId id="2147480949"/>
            <p14:sldId id="2147480950"/>
          </p14:sldIdLst>
        </p14:section>
        <p14:section name="Scenario Testing" id="{641C3238-8D89-BC46-AB1E-D91A09DA5205}">
          <p14:sldIdLst>
            <p14:sldId id="2147480951"/>
            <p14:sldId id="2147480944"/>
            <p14:sldId id="2147480952"/>
            <p14:sldId id="2147480956"/>
            <p14:sldId id="2147480945"/>
            <p14:sldId id="2147480953"/>
            <p14:sldId id="2147480954"/>
            <p14:sldId id="2147480957"/>
          </p14:sldIdLst>
        </p14:section>
        <p14:section name="Micro to Journey Bridge" id="{CA9AA428-45B2-2544-A7CA-3E791E6B7376}">
          <p14:sldIdLst>
            <p14:sldId id="2147480988"/>
            <p14:sldId id="2147480959"/>
            <p14:sldId id="2147480989"/>
            <p14:sldId id="2147480963"/>
            <p14:sldId id="2147481001"/>
            <p14:sldId id="2147480946"/>
            <p14:sldId id="2147480965"/>
            <p14:sldId id="2147480960"/>
            <p14:sldId id="2147480966"/>
            <p14:sldId id="2147480961"/>
            <p14:sldId id="2147480971"/>
            <p14:sldId id="2147481002"/>
            <p14:sldId id="2147480967"/>
            <p14:sldId id="2147480973"/>
            <p14:sldId id="2147480974"/>
            <p14:sldId id="2147480969"/>
            <p14:sldId id="2147480970"/>
            <p14:sldId id="2147480962"/>
            <p14:sldId id="2147480975"/>
            <p14:sldId id="340"/>
            <p14:sldId id="2147480978"/>
            <p14:sldId id="343"/>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58A6B2-4CAA-8B9F-B2B2-A121EBB56186}" name="Sharon Moura" initials="SM" userId="S::sharon.moura@alignorg.com::1591bab4-70f8-44e8-8a3e-5b2acc276ac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FF1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94744"/>
  </p:normalViewPr>
  <p:slideViewPr>
    <p:cSldViewPr snapToGrid="0">
      <p:cViewPr varScale="1">
        <p:scale>
          <a:sx n="115" d="100"/>
          <a:sy n="115" d="100"/>
        </p:scale>
        <p:origin x="11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slide" Target="slides/slide152.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2.xml"/><Relationship Id="rId95" Type="http://schemas.openxmlformats.org/officeDocument/2006/relationships/slide" Target="slides/slide88.xml"/><Relationship Id="rId160" Type="http://schemas.openxmlformats.org/officeDocument/2006/relationships/slide" Target="slides/slide153.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85" Type="http://schemas.openxmlformats.org/officeDocument/2006/relationships/slide" Target="slides/slide78.xml"/><Relationship Id="rId150" Type="http://schemas.openxmlformats.org/officeDocument/2006/relationships/slide" Target="slides/slide143.xml"/><Relationship Id="rId12" Type="http://schemas.openxmlformats.org/officeDocument/2006/relationships/slide" Target="slides/slide5.xml"/><Relationship Id="rId33" Type="http://schemas.openxmlformats.org/officeDocument/2006/relationships/slide" Target="slides/slide26.xml"/><Relationship Id="rId108" Type="http://schemas.openxmlformats.org/officeDocument/2006/relationships/slide" Target="slides/slide101.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slide" Target="slides/slide133.xml"/><Relationship Id="rId145" Type="http://schemas.openxmlformats.org/officeDocument/2006/relationships/slide" Target="slides/slide138.xml"/><Relationship Id="rId161" Type="http://schemas.openxmlformats.org/officeDocument/2006/relationships/slide" Target="slides/slide154.xml"/><Relationship Id="rId16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openxmlformats.org/officeDocument/2006/relationships/slide" Target="slides/slide144.xml"/><Relationship Id="rId156" Type="http://schemas.openxmlformats.org/officeDocument/2006/relationships/slide" Target="slides/slide149.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167"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slide" Target="slides/slide15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presProps" Target="presProps.xml"/><Relationship Id="rId16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165" Type="http://schemas.openxmlformats.org/officeDocument/2006/relationships/viewProps" Target="viewProps.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 Id="rId17" Type="http://schemas.openxmlformats.org/officeDocument/2006/relationships/slide" Target="slides/slide10.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24" Type="http://schemas.openxmlformats.org/officeDocument/2006/relationships/slide" Target="slides/slide1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ni Smith" userId="80d17e76-91f7-4ebd-9172-3cec00e37445" providerId="ADAL" clId="{966F708C-E325-5626-B842-95F5518C1A83}"/>
    <pc:docChg chg="modSld delMainMaster modMainMaster">
      <pc:chgData name="Voni Smith" userId="80d17e76-91f7-4ebd-9172-3cec00e37445" providerId="ADAL" clId="{966F708C-E325-5626-B842-95F5518C1A83}" dt="2026-09-11T14:14:09.599" v="22"/>
      <pc:docMkLst>
        <pc:docMk/>
      </pc:docMkLst>
      <pc:sldChg chg="modSp mod">
        <pc:chgData name="Voni Smith" userId="80d17e76-91f7-4ebd-9172-3cec00e37445" providerId="ADAL" clId="{966F708C-E325-5626-B842-95F5518C1A83}" dt="2026-09-11T14:14:07.131" v="19" actId="20577"/>
        <pc:sldMkLst>
          <pc:docMk/>
          <pc:sldMk cId="3615713234" sldId="274"/>
        </pc:sldMkLst>
        <pc:spChg chg="mod">
          <ac:chgData name="Voni Smith" userId="80d17e76-91f7-4ebd-9172-3cec00e37445" providerId="ADAL" clId="{966F708C-E325-5626-B842-95F5518C1A83}" dt="2026-09-11T14:14:07.131" v="19" actId="20577"/>
          <ac:spMkLst>
            <pc:docMk/>
            <pc:sldMk cId="3615713234" sldId="274"/>
            <ac:spMk id="2" creationId="{6B3E9CB6-9244-D5E0-57AA-378E60D0647E}"/>
          </ac:spMkLst>
        </pc:spChg>
      </pc:sldChg>
      <pc:sldMasterChg chg="modSldLayout sldLayoutOrd">
        <pc:chgData name="Voni Smith" userId="80d17e76-91f7-4ebd-9172-3cec00e37445" providerId="ADAL" clId="{966F708C-E325-5626-B842-95F5518C1A83}" dt="2026-09-11T14:14:09.581" v="21"/>
        <pc:sldMasterMkLst>
          <pc:docMk/>
          <pc:sldMasterMk cId="2476046720" sldId="2147483688"/>
        </pc:sldMasterMkLst>
        <pc:sldLayoutChg chg="modSp mod ord">
          <pc:chgData name="Voni Smith" userId="80d17e76-91f7-4ebd-9172-3cec00e37445" providerId="ADAL" clId="{966F708C-E325-5626-B842-95F5518C1A83}" dt="2026-09-11T14:14:09.581" v="21"/>
          <pc:sldLayoutMkLst>
            <pc:docMk/>
            <pc:sldMasterMk cId="2476046720" sldId="2147483688"/>
            <pc:sldLayoutMk cId="1792508417" sldId="2147483732"/>
          </pc:sldLayoutMkLst>
          <pc:spChg chg="mod">
            <ac:chgData name="Voni Smith" userId="80d17e76-91f7-4ebd-9172-3cec00e37445" providerId="ADAL" clId="{966F708C-E325-5626-B842-95F5518C1A83}" dt="2026-09-11T14:14:09.581" v="21"/>
            <ac:spMkLst>
              <pc:docMk/>
              <pc:sldMasterMk cId="2476046720" sldId="2147483688"/>
              <pc:sldLayoutMk cId="1792508417" sldId="2147483732"/>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1792508417" sldId="2147483732"/>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1792508417" sldId="2147483732"/>
              <ac:spMk id="46" creationId="{72A3A1CD-EC70-458F-C40D-2D85814A145D}"/>
            </ac:spMkLst>
          </pc:spChg>
        </pc:sldLayoutChg>
        <pc:sldLayoutChg chg="modSp mod ord">
          <pc:chgData name="Voni Smith" userId="80d17e76-91f7-4ebd-9172-3cec00e37445" providerId="ADAL" clId="{966F708C-E325-5626-B842-95F5518C1A83}" dt="2026-09-11T14:14:09.581" v="21"/>
          <pc:sldLayoutMkLst>
            <pc:docMk/>
            <pc:sldMasterMk cId="2476046720" sldId="2147483688"/>
            <pc:sldLayoutMk cId="4237883344" sldId="2147483733"/>
          </pc:sldLayoutMkLst>
          <pc:spChg chg="mod">
            <ac:chgData name="Voni Smith" userId="80d17e76-91f7-4ebd-9172-3cec00e37445" providerId="ADAL" clId="{966F708C-E325-5626-B842-95F5518C1A83}" dt="2026-09-11T14:14:09.581" v="21"/>
            <ac:spMkLst>
              <pc:docMk/>
              <pc:sldMasterMk cId="2476046720" sldId="2147483688"/>
              <pc:sldLayoutMk cId="4237883344" sldId="2147483733"/>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4237883344" sldId="2147483733"/>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4237883344" sldId="2147483733"/>
              <ac:spMk id="46" creationId="{72A3A1CD-EC70-458F-C40D-2D85814A145D}"/>
            </ac:spMkLst>
          </pc:spChg>
          <pc:spChg chg="mod">
            <ac:chgData name="Voni Smith" userId="80d17e76-91f7-4ebd-9172-3cec00e37445" providerId="ADAL" clId="{966F708C-E325-5626-B842-95F5518C1A83}" dt="2026-09-11T14:14:09.581" v="21"/>
            <ac:spMkLst>
              <pc:docMk/>
              <pc:sldMasterMk cId="2476046720" sldId="2147483688"/>
              <pc:sldLayoutMk cId="4237883344" sldId="2147483733"/>
              <ac:spMk id="48" creationId="{7A2C6998-20E7-9FE7-945E-7F09931C09C2}"/>
            </ac:spMkLst>
          </pc:spChg>
        </pc:sldLayoutChg>
        <pc:sldLayoutChg chg="mod ord">
          <pc:chgData name="Voni Smith" userId="80d17e76-91f7-4ebd-9172-3cec00e37445" providerId="ADAL" clId="{966F708C-E325-5626-B842-95F5518C1A83}" dt="2026-09-11T14:14:09.581" v="21"/>
          <pc:sldLayoutMkLst>
            <pc:docMk/>
            <pc:sldMasterMk cId="2476046720" sldId="2147483688"/>
            <pc:sldLayoutMk cId="4165638371" sldId="2147483734"/>
          </pc:sldLayoutMkLst>
        </pc:sldLayoutChg>
        <pc:sldLayoutChg chg="modSp mod ord">
          <pc:chgData name="Voni Smith" userId="80d17e76-91f7-4ebd-9172-3cec00e37445" providerId="ADAL" clId="{966F708C-E325-5626-B842-95F5518C1A83}" dt="2026-09-11T14:14:09.581" v="21"/>
          <pc:sldLayoutMkLst>
            <pc:docMk/>
            <pc:sldMasterMk cId="2476046720" sldId="2147483688"/>
            <pc:sldLayoutMk cId="62795535" sldId="2147483735"/>
          </pc:sldLayoutMkLst>
          <pc:spChg chg="mod">
            <ac:chgData name="Voni Smith" userId="80d17e76-91f7-4ebd-9172-3cec00e37445" providerId="ADAL" clId="{966F708C-E325-5626-B842-95F5518C1A83}" dt="2026-09-11T14:14:09.581" v="21"/>
            <ac:spMkLst>
              <pc:docMk/>
              <pc:sldMasterMk cId="2476046720" sldId="2147483688"/>
              <pc:sldLayoutMk cId="62795535" sldId="2147483735"/>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62795535" sldId="2147483735"/>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62795535" sldId="2147483735"/>
              <ac:spMk id="46" creationId="{72A3A1CD-EC70-458F-C40D-2D85814A145D}"/>
            </ac:spMkLst>
          </pc:spChg>
        </pc:sldLayoutChg>
        <pc:sldLayoutChg chg="modSp mod ord">
          <pc:chgData name="Voni Smith" userId="80d17e76-91f7-4ebd-9172-3cec00e37445" providerId="ADAL" clId="{966F708C-E325-5626-B842-95F5518C1A83}" dt="2026-09-11T14:14:09.581" v="21"/>
          <pc:sldLayoutMkLst>
            <pc:docMk/>
            <pc:sldMasterMk cId="2476046720" sldId="2147483688"/>
            <pc:sldLayoutMk cId="2862583839" sldId="2147483736"/>
          </pc:sldLayoutMkLst>
          <pc:spChg chg="mod">
            <ac:chgData name="Voni Smith" userId="80d17e76-91f7-4ebd-9172-3cec00e37445" providerId="ADAL" clId="{966F708C-E325-5626-B842-95F5518C1A83}" dt="2026-09-11T14:14:09.581" v="21"/>
            <ac:spMkLst>
              <pc:docMk/>
              <pc:sldMasterMk cId="2476046720" sldId="2147483688"/>
              <pc:sldLayoutMk cId="2862583839" sldId="2147483736"/>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2862583839" sldId="2147483736"/>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2862583839" sldId="2147483736"/>
              <ac:spMk id="46" creationId="{72A3A1CD-EC70-458F-C40D-2D85814A145D}"/>
            </ac:spMkLst>
          </pc:spChg>
          <pc:spChg chg="mod">
            <ac:chgData name="Voni Smith" userId="80d17e76-91f7-4ebd-9172-3cec00e37445" providerId="ADAL" clId="{966F708C-E325-5626-B842-95F5518C1A83}" dt="2026-09-11T14:14:09.581" v="21"/>
            <ac:spMkLst>
              <pc:docMk/>
              <pc:sldMasterMk cId="2476046720" sldId="2147483688"/>
              <pc:sldLayoutMk cId="2862583839" sldId="2147483736"/>
              <ac:spMk id="48" creationId="{7A2C6998-20E7-9FE7-945E-7F09931C09C2}"/>
            </ac:spMkLst>
          </pc:spChg>
        </pc:sldLayoutChg>
        <pc:sldLayoutChg chg="mod ord">
          <pc:chgData name="Voni Smith" userId="80d17e76-91f7-4ebd-9172-3cec00e37445" providerId="ADAL" clId="{966F708C-E325-5626-B842-95F5518C1A83}" dt="2026-09-11T14:14:09.581" v="21"/>
          <pc:sldLayoutMkLst>
            <pc:docMk/>
            <pc:sldMasterMk cId="2476046720" sldId="2147483688"/>
            <pc:sldLayoutMk cId="1566713779" sldId="2147483737"/>
          </pc:sldLayoutMkLst>
        </pc:sldLayoutChg>
        <pc:sldLayoutChg chg="modSp mod ord">
          <pc:chgData name="Voni Smith" userId="80d17e76-91f7-4ebd-9172-3cec00e37445" providerId="ADAL" clId="{966F708C-E325-5626-B842-95F5518C1A83}" dt="2026-09-11T14:14:09.581" v="21"/>
          <pc:sldLayoutMkLst>
            <pc:docMk/>
            <pc:sldMasterMk cId="2476046720" sldId="2147483688"/>
            <pc:sldLayoutMk cId="80109043" sldId="2147483738"/>
          </pc:sldLayoutMkLst>
          <pc:spChg chg="mod">
            <ac:chgData name="Voni Smith" userId="80d17e76-91f7-4ebd-9172-3cec00e37445" providerId="ADAL" clId="{966F708C-E325-5626-B842-95F5518C1A83}" dt="2026-09-11T14:14:09.581" v="21"/>
            <ac:spMkLst>
              <pc:docMk/>
              <pc:sldMasterMk cId="2476046720" sldId="2147483688"/>
              <pc:sldLayoutMk cId="80109043" sldId="2147483738"/>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80109043" sldId="2147483738"/>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80109043" sldId="2147483738"/>
              <ac:spMk id="46" creationId="{72A3A1CD-EC70-458F-C40D-2D85814A145D}"/>
            </ac:spMkLst>
          </pc:spChg>
        </pc:sldLayoutChg>
        <pc:sldLayoutChg chg="modSp mod ord">
          <pc:chgData name="Voni Smith" userId="80d17e76-91f7-4ebd-9172-3cec00e37445" providerId="ADAL" clId="{966F708C-E325-5626-B842-95F5518C1A83}" dt="2026-09-11T14:14:09.581" v="21"/>
          <pc:sldLayoutMkLst>
            <pc:docMk/>
            <pc:sldMasterMk cId="2476046720" sldId="2147483688"/>
            <pc:sldLayoutMk cId="394173150" sldId="2147483739"/>
          </pc:sldLayoutMkLst>
          <pc:spChg chg="mod">
            <ac:chgData name="Voni Smith" userId="80d17e76-91f7-4ebd-9172-3cec00e37445" providerId="ADAL" clId="{966F708C-E325-5626-B842-95F5518C1A83}" dt="2026-09-11T14:14:09.581" v="21"/>
            <ac:spMkLst>
              <pc:docMk/>
              <pc:sldMasterMk cId="2476046720" sldId="2147483688"/>
              <pc:sldLayoutMk cId="394173150" sldId="2147483739"/>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394173150" sldId="2147483739"/>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394173150" sldId="2147483739"/>
              <ac:spMk id="46" creationId="{72A3A1CD-EC70-458F-C40D-2D85814A145D}"/>
            </ac:spMkLst>
          </pc:spChg>
          <pc:spChg chg="mod">
            <ac:chgData name="Voni Smith" userId="80d17e76-91f7-4ebd-9172-3cec00e37445" providerId="ADAL" clId="{966F708C-E325-5626-B842-95F5518C1A83}" dt="2026-09-11T14:14:09.581" v="21"/>
            <ac:spMkLst>
              <pc:docMk/>
              <pc:sldMasterMk cId="2476046720" sldId="2147483688"/>
              <pc:sldLayoutMk cId="394173150" sldId="2147483739"/>
              <ac:spMk id="48" creationId="{7A2C6998-20E7-9FE7-945E-7F09931C09C2}"/>
            </ac:spMkLst>
          </pc:spChg>
        </pc:sldLayoutChg>
        <pc:sldLayoutChg chg="mod ord">
          <pc:chgData name="Voni Smith" userId="80d17e76-91f7-4ebd-9172-3cec00e37445" providerId="ADAL" clId="{966F708C-E325-5626-B842-95F5518C1A83}" dt="2026-09-11T14:14:09.581" v="21"/>
          <pc:sldLayoutMkLst>
            <pc:docMk/>
            <pc:sldMasterMk cId="2476046720" sldId="2147483688"/>
            <pc:sldLayoutMk cId="33335367" sldId="2147483740"/>
          </pc:sldLayoutMkLst>
        </pc:sldLayoutChg>
        <pc:sldLayoutChg chg="modSp mod ord">
          <pc:chgData name="Voni Smith" userId="80d17e76-91f7-4ebd-9172-3cec00e37445" providerId="ADAL" clId="{966F708C-E325-5626-B842-95F5518C1A83}" dt="2026-09-11T14:14:09.581" v="21"/>
          <pc:sldLayoutMkLst>
            <pc:docMk/>
            <pc:sldMasterMk cId="2476046720" sldId="2147483688"/>
            <pc:sldLayoutMk cId="2502136676" sldId="2147483741"/>
          </pc:sldLayoutMkLst>
          <pc:spChg chg="mod">
            <ac:chgData name="Voni Smith" userId="80d17e76-91f7-4ebd-9172-3cec00e37445" providerId="ADAL" clId="{966F708C-E325-5626-B842-95F5518C1A83}" dt="2026-09-11T14:14:09.581" v="21"/>
            <ac:spMkLst>
              <pc:docMk/>
              <pc:sldMasterMk cId="2476046720" sldId="2147483688"/>
              <pc:sldLayoutMk cId="2502136676" sldId="2147483741"/>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2502136676" sldId="2147483741"/>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2502136676" sldId="2147483741"/>
              <ac:spMk id="46" creationId="{72A3A1CD-EC70-458F-C40D-2D85814A145D}"/>
            </ac:spMkLst>
          </pc:spChg>
        </pc:sldLayoutChg>
        <pc:sldLayoutChg chg="modSp mod ord">
          <pc:chgData name="Voni Smith" userId="80d17e76-91f7-4ebd-9172-3cec00e37445" providerId="ADAL" clId="{966F708C-E325-5626-B842-95F5518C1A83}" dt="2026-09-11T14:14:09.581" v="21"/>
          <pc:sldLayoutMkLst>
            <pc:docMk/>
            <pc:sldMasterMk cId="2476046720" sldId="2147483688"/>
            <pc:sldLayoutMk cId="595099357" sldId="2147483742"/>
          </pc:sldLayoutMkLst>
          <pc:spChg chg="mod">
            <ac:chgData name="Voni Smith" userId="80d17e76-91f7-4ebd-9172-3cec00e37445" providerId="ADAL" clId="{966F708C-E325-5626-B842-95F5518C1A83}" dt="2026-09-11T14:14:09.581" v="21"/>
            <ac:spMkLst>
              <pc:docMk/>
              <pc:sldMasterMk cId="2476046720" sldId="2147483688"/>
              <pc:sldLayoutMk cId="595099357" sldId="2147483742"/>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595099357" sldId="2147483742"/>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595099357" sldId="2147483742"/>
              <ac:spMk id="46" creationId="{72A3A1CD-EC70-458F-C40D-2D85814A145D}"/>
            </ac:spMkLst>
          </pc:spChg>
          <pc:spChg chg="mod">
            <ac:chgData name="Voni Smith" userId="80d17e76-91f7-4ebd-9172-3cec00e37445" providerId="ADAL" clId="{966F708C-E325-5626-B842-95F5518C1A83}" dt="2026-09-11T14:14:09.581" v="21"/>
            <ac:spMkLst>
              <pc:docMk/>
              <pc:sldMasterMk cId="2476046720" sldId="2147483688"/>
              <pc:sldLayoutMk cId="595099357" sldId="2147483742"/>
              <ac:spMk id="48" creationId="{7A2C6998-20E7-9FE7-945E-7F09931C09C2}"/>
            </ac:spMkLst>
          </pc:spChg>
        </pc:sldLayoutChg>
        <pc:sldLayoutChg chg="mod ord">
          <pc:chgData name="Voni Smith" userId="80d17e76-91f7-4ebd-9172-3cec00e37445" providerId="ADAL" clId="{966F708C-E325-5626-B842-95F5518C1A83}" dt="2026-09-11T14:14:09.581" v="21"/>
          <pc:sldLayoutMkLst>
            <pc:docMk/>
            <pc:sldMasterMk cId="2476046720" sldId="2147483688"/>
            <pc:sldLayoutMk cId="2205970238" sldId="2147483743"/>
          </pc:sldLayoutMkLst>
        </pc:sldLayoutChg>
        <pc:sldLayoutChg chg="modSp mod ord">
          <pc:chgData name="Voni Smith" userId="80d17e76-91f7-4ebd-9172-3cec00e37445" providerId="ADAL" clId="{966F708C-E325-5626-B842-95F5518C1A83}" dt="2026-09-11T14:14:09.581" v="21"/>
          <pc:sldLayoutMkLst>
            <pc:docMk/>
            <pc:sldMasterMk cId="2476046720" sldId="2147483688"/>
            <pc:sldLayoutMk cId="2175893040" sldId="2147483744"/>
          </pc:sldLayoutMkLst>
          <pc:spChg chg="mod">
            <ac:chgData name="Voni Smith" userId="80d17e76-91f7-4ebd-9172-3cec00e37445" providerId="ADAL" clId="{966F708C-E325-5626-B842-95F5518C1A83}" dt="2026-09-11T14:14:09.581" v="21"/>
            <ac:spMkLst>
              <pc:docMk/>
              <pc:sldMasterMk cId="2476046720" sldId="2147483688"/>
              <pc:sldLayoutMk cId="2175893040" sldId="2147483744"/>
              <ac:spMk id="4" creationId="{628EFC89-083B-827F-6F0F-8AA6B155E7ED}"/>
            </ac:spMkLst>
          </pc:spChg>
          <pc:spChg chg="mod">
            <ac:chgData name="Voni Smith" userId="80d17e76-91f7-4ebd-9172-3cec00e37445" providerId="ADAL" clId="{966F708C-E325-5626-B842-95F5518C1A83}" dt="2026-09-11T14:14:09.581" v="21"/>
            <ac:spMkLst>
              <pc:docMk/>
              <pc:sldMasterMk cId="2476046720" sldId="2147483688"/>
              <pc:sldLayoutMk cId="2175893040" sldId="2147483744"/>
              <ac:spMk id="11" creationId="{5712B74D-ACC3-26E6-D64A-AFDD7B47B93B}"/>
            </ac:spMkLst>
          </pc:spChg>
          <pc:spChg chg="mod">
            <ac:chgData name="Voni Smith" userId="80d17e76-91f7-4ebd-9172-3cec00e37445" providerId="ADAL" clId="{966F708C-E325-5626-B842-95F5518C1A83}" dt="2026-09-11T14:14:09.581" v="21"/>
            <ac:spMkLst>
              <pc:docMk/>
              <pc:sldMasterMk cId="2476046720" sldId="2147483688"/>
              <pc:sldLayoutMk cId="2175893040" sldId="2147483744"/>
              <ac:spMk id="46" creationId="{72A3A1CD-EC70-458F-C40D-2D85814A145D}"/>
            </ac:spMkLst>
          </pc:spChg>
        </pc:sldLayoutChg>
        <pc:sldLayoutChg chg="modSp mod ord">
          <pc:chgData name="Voni Smith" userId="80d17e76-91f7-4ebd-9172-3cec00e37445" providerId="ADAL" clId="{966F708C-E325-5626-B842-95F5518C1A83}" dt="2026-09-11T14:14:09.581" v="21"/>
          <pc:sldLayoutMkLst>
            <pc:docMk/>
            <pc:sldMasterMk cId="2476046720" sldId="2147483688"/>
            <pc:sldLayoutMk cId="2847380293" sldId="2147483745"/>
          </pc:sldLayoutMkLst>
          <pc:spChg chg="mod">
            <ac:chgData name="Voni Smith" userId="80d17e76-91f7-4ebd-9172-3cec00e37445" providerId="ADAL" clId="{966F708C-E325-5626-B842-95F5518C1A83}" dt="2026-09-11T14:14:09.581" v="21"/>
            <ac:spMkLst>
              <pc:docMk/>
              <pc:sldMasterMk cId="2476046720" sldId="2147483688"/>
              <pc:sldLayoutMk cId="2847380293" sldId="2147483745"/>
              <ac:spMk id="9" creationId="{7C23575D-B602-9A15-7AFA-42CCB9DE8F0D}"/>
            </ac:spMkLst>
          </pc:spChg>
          <pc:spChg chg="mod">
            <ac:chgData name="Voni Smith" userId="80d17e76-91f7-4ebd-9172-3cec00e37445" providerId="ADAL" clId="{966F708C-E325-5626-B842-95F5518C1A83}" dt="2026-09-11T14:14:09.581" v="21"/>
            <ac:spMkLst>
              <pc:docMk/>
              <pc:sldMasterMk cId="2476046720" sldId="2147483688"/>
              <pc:sldLayoutMk cId="2847380293" sldId="2147483745"/>
              <ac:spMk id="13" creationId="{1040DF69-FACD-F6FD-A06B-1E7D3DEC9B2A}"/>
            </ac:spMkLst>
          </pc:spChg>
          <pc:spChg chg="mod">
            <ac:chgData name="Voni Smith" userId="80d17e76-91f7-4ebd-9172-3cec00e37445" providerId="ADAL" clId="{966F708C-E325-5626-B842-95F5518C1A83}" dt="2026-09-11T14:14:09.581" v="21"/>
            <ac:spMkLst>
              <pc:docMk/>
              <pc:sldMasterMk cId="2476046720" sldId="2147483688"/>
              <pc:sldLayoutMk cId="2847380293" sldId="2147483745"/>
              <ac:spMk id="15" creationId="{CC01E797-1987-2330-4932-96AB7E37D262}"/>
            </ac:spMkLst>
          </pc:spChg>
          <pc:spChg chg="mod">
            <ac:chgData name="Voni Smith" userId="80d17e76-91f7-4ebd-9172-3cec00e37445" providerId="ADAL" clId="{966F708C-E325-5626-B842-95F5518C1A83}" dt="2026-09-11T14:14:09.581" v="21"/>
            <ac:spMkLst>
              <pc:docMk/>
              <pc:sldMasterMk cId="2476046720" sldId="2147483688"/>
              <pc:sldLayoutMk cId="2847380293" sldId="2147483745"/>
              <ac:spMk id="48" creationId="{7A2C6998-20E7-9FE7-945E-7F09931C09C2}"/>
            </ac:spMkLst>
          </pc:spChg>
        </pc:sldLayoutChg>
        <pc:sldLayoutChg chg="mod ord">
          <pc:chgData name="Voni Smith" userId="80d17e76-91f7-4ebd-9172-3cec00e37445" providerId="ADAL" clId="{966F708C-E325-5626-B842-95F5518C1A83}" dt="2026-09-11T14:14:09.581" v="21"/>
          <pc:sldLayoutMkLst>
            <pc:docMk/>
            <pc:sldMasterMk cId="2476046720" sldId="2147483688"/>
            <pc:sldLayoutMk cId="784031471" sldId="2147483746"/>
          </pc:sldLayoutMkLst>
        </pc:sldLayoutChg>
      </pc:sldMasterChg>
      <pc:sldMasterChg chg="del delSldLayout">
        <pc:chgData name="Voni Smith" userId="80d17e76-91f7-4ebd-9172-3cec00e37445" providerId="ADAL" clId="{966F708C-E325-5626-B842-95F5518C1A83}" dt="2026-09-11T14:14:09.560" v="20"/>
        <pc:sldMasterMkLst>
          <pc:docMk/>
          <pc:sldMasterMk cId="1606637184" sldId="2147483708"/>
        </pc:sldMasterMkLst>
        <pc:sldLayoutChg chg="del">
          <pc:chgData name="Voni Smith" userId="80d17e76-91f7-4ebd-9172-3cec00e37445" providerId="ADAL" clId="{966F708C-E325-5626-B842-95F5518C1A83}" dt="2026-09-11T14:14:09.560" v="20"/>
          <pc:sldLayoutMkLst>
            <pc:docMk/>
            <pc:sldMasterMk cId="1606637184" sldId="2147483708"/>
            <pc:sldLayoutMk cId="819773332" sldId="2147483709"/>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2540786950" sldId="2147483710"/>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3098654054" sldId="2147483711"/>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233732545" sldId="2147483712"/>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2405648556" sldId="2147483713"/>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3291119832" sldId="2147483714"/>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963900829" sldId="2147483715"/>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382797694" sldId="2147483716"/>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2734072612" sldId="2147483717"/>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010156256" sldId="2147483718"/>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621669479" sldId="2147483719"/>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3062669283" sldId="2147483720"/>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3644250003" sldId="2147483721"/>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4205140169" sldId="2147483722"/>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2440303308" sldId="2147483724"/>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932751322" sldId="2147483726"/>
          </pc:sldLayoutMkLst>
        </pc:sldLayoutChg>
        <pc:sldLayoutChg chg="del">
          <pc:chgData name="Voni Smith" userId="80d17e76-91f7-4ebd-9172-3cec00e37445" providerId="ADAL" clId="{966F708C-E325-5626-B842-95F5518C1A83}" dt="2026-09-11T14:14:09.560" v="20"/>
          <pc:sldLayoutMkLst>
            <pc:docMk/>
            <pc:sldMasterMk cId="1606637184" sldId="2147483708"/>
            <pc:sldLayoutMk cId="1377898686" sldId="2147483727"/>
          </pc:sldLayoutMkLst>
        </pc:sldLayoutChg>
      </pc:sldMasterChg>
      <pc:sldMasterChg chg="del sldLayoutOrd">
        <pc:chgData name="Voni Smith" userId="80d17e76-91f7-4ebd-9172-3cec00e37445" providerId="ADAL" clId="{966F708C-E325-5626-B842-95F5518C1A83}" dt="2026-09-11T14:14:09.599" v="22"/>
        <pc:sldMasterMkLst>
          <pc:docMk/>
          <pc:sldMasterMk cId="993394364" sldId="2147483731"/>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707AE-C416-234C-B007-F01ED2A907E8}" type="doc">
      <dgm:prSet loTypeId="urn:microsoft.com/office/officeart/2005/8/layout/radial1" loCatId="" qsTypeId="urn:microsoft.com/office/officeart/2005/8/quickstyle/simple1#1" qsCatId="simple" csTypeId="urn:microsoft.com/office/officeart/2005/8/colors/accent0_2#1" csCatId="mainScheme" phldr="1"/>
      <dgm:spPr/>
      <dgm:t>
        <a:bodyPr/>
        <a:lstStyle/>
        <a:p>
          <a:endParaRPr lang="en-US"/>
        </a:p>
      </dgm:t>
    </dgm:pt>
    <dgm:pt modelId="{A2FADB21-DB14-5444-A6C4-585C1DE6D072}">
      <dgm:prSet phldrT="[Text]" custT="1"/>
      <dgm:spPr/>
      <dgm:t>
        <a:bodyPr/>
        <a:lstStyle/>
        <a:p>
          <a:r>
            <a:rPr lang="en-US" sz="1600">
              <a:solidFill>
                <a:schemeClr val="tx1"/>
              </a:solidFill>
              <a:latin typeface="Arial" panose="020B0604020202020204" pitchFamily="34" charset="0"/>
              <a:cs typeface="Arial" panose="020B0604020202020204" pitchFamily="34" charset="0"/>
            </a:rPr>
            <a:t>Lowest Possible Cost</a:t>
          </a:r>
          <a:endParaRPr lang="en-US" sz="1600"/>
        </a:p>
      </dgm:t>
    </dgm:pt>
    <dgm:pt modelId="{20FF091E-23E3-F54F-9527-E816525A1733}" type="parTrans" cxnId="{950AF102-D8B9-4243-9288-46CFB4DFF2F2}">
      <dgm:prSet/>
      <dgm:spPr/>
      <dgm:t>
        <a:bodyPr/>
        <a:lstStyle/>
        <a:p>
          <a:endParaRPr lang="en-US" sz="1800"/>
        </a:p>
      </dgm:t>
    </dgm:pt>
    <dgm:pt modelId="{9A810A3F-786B-5141-958F-7B2B9D486B76}" type="sibTrans" cxnId="{950AF102-D8B9-4243-9288-46CFB4DFF2F2}">
      <dgm:prSet/>
      <dgm:spPr/>
      <dgm:t>
        <a:bodyPr/>
        <a:lstStyle/>
        <a:p>
          <a:endParaRPr lang="en-US" sz="1800"/>
        </a:p>
      </dgm:t>
    </dgm:pt>
    <dgm:pt modelId="{27C6F8E3-4CE0-6546-B0F5-E4EC1EAF280E}">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Efficient aircraft fleet management</a:t>
          </a:r>
        </a:p>
      </dgm:t>
    </dgm:pt>
    <dgm:pt modelId="{F545CA13-209F-1342-8264-077B2BDFC7AA}" type="parTrans" cxnId="{DF2E0FF9-E3D9-0547-B7C5-F646BCA5C4FE}">
      <dgm:prSet custT="1"/>
      <dgm:spPr/>
      <dgm:t>
        <a:bodyPr/>
        <a:lstStyle/>
        <a:p>
          <a:endParaRPr lang="en-US" sz="900"/>
        </a:p>
      </dgm:t>
    </dgm:pt>
    <dgm:pt modelId="{E44CB905-0F17-ED44-AFD8-C13D09A13EE0}" type="sibTrans" cxnId="{DF2E0FF9-E3D9-0547-B7C5-F646BCA5C4FE}">
      <dgm:prSet/>
      <dgm:spPr/>
      <dgm:t>
        <a:bodyPr/>
        <a:lstStyle/>
        <a:p>
          <a:endParaRPr lang="en-US" sz="3200"/>
        </a:p>
      </dgm:t>
    </dgm:pt>
    <dgm:pt modelId="{A4BC2B06-2385-BC4F-ABEE-57041761BD7E}">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Outsourced/contracted airport operations</a:t>
          </a:r>
        </a:p>
      </dgm:t>
    </dgm:pt>
    <dgm:pt modelId="{27D7CC02-2C2D-F442-836A-CF5CCFF963F6}" type="parTrans" cxnId="{1C2BF0EA-2D22-7C4D-AA40-125398360A3C}">
      <dgm:prSet custT="1"/>
      <dgm:spPr/>
      <dgm:t>
        <a:bodyPr/>
        <a:lstStyle/>
        <a:p>
          <a:endParaRPr lang="en-US" sz="900"/>
        </a:p>
      </dgm:t>
    </dgm:pt>
    <dgm:pt modelId="{30779793-7013-5447-AA79-DBA61FD4663F}" type="sibTrans" cxnId="{1C2BF0EA-2D22-7C4D-AA40-125398360A3C}">
      <dgm:prSet/>
      <dgm:spPr/>
      <dgm:t>
        <a:bodyPr/>
        <a:lstStyle/>
        <a:p>
          <a:endParaRPr lang="en-US" sz="3200"/>
        </a:p>
      </dgm:t>
    </dgm:pt>
    <dgm:pt modelId="{C690E899-7E58-4046-ACF1-DA79C726C8AC}">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Airport partnering and facilities management</a:t>
          </a:r>
        </a:p>
      </dgm:t>
    </dgm:pt>
    <dgm:pt modelId="{779DADC2-B2B2-7642-A97C-F5C67959B088}" type="parTrans" cxnId="{9ACBA9F5-7342-5C49-8E10-B421EF277574}">
      <dgm:prSet custT="1"/>
      <dgm:spPr/>
      <dgm:t>
        <a:bodyPr/>
        <a:lstStyle/>
        <a:p>
          <a:endParaRPr lang="en-US" sz="900"/>
        </a:p>
      </dgm:t>
    </dgm:pt>
    <dgm:pt modelId="{D342C0E6-1F62-B74B-9CA2-520B73048CA8}" type="sibTrans" cxnId="{9ACBA9F5-7342-5C49-8E10-B421EF277574}">
      <dgm:prSet/>
      <dgm:spPr/>
      <dgm:t>
        <a:bodyPr/>
        <a:lstStyle/>
        <a:p>
          <a:endParaRPr lang="en-US" sz="3200"/>
        </a:p>
      </dgm:t>
    </dgm:pt>
    <dgm:pt modelId="{51EC90DE-4F1E-6148-B2C9-7A398B7D16C1}">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Aircraft gate turnaround measurements and insight </a:t>
          </a:r>
          <a:r>
            <a:rPr lang="en-US" sz="1000" err="1">
              <a:solidFill>
                <a:schemeClr val="tx1"/>
              </a:solidFill>
              <a:latin typeface="Arial" panose="020B0604020202020204" pitchFamily="34" charset="0"/>
              <a:cs typeface="Arial" panose="020B0604020202020204" pitchFamily="34" charset="0"/>
            </a:rPr>
            <a:t>devs</a:t>
          </a:r>
          <a:endParaRPr lang="en-US" sz="1000">
            <a:solidFill>
              <a:schemeClr val="tx1"/>
            </a:solidFill>
            <a:latin typeface="Arial" panose="020B0604020202020204" pitchFamily="34" charset="0"/>
            <a:cs typeface="Arial" panose="020B0604020202020204" pitchFamily="34" charset="0"/>
          </a:endParaRPr>
        </a:p>
      </dgm:t>
    </dgm:pt>
    <dgm:pt modelId="{7B8F4880-CF55-A44B-B605-BDC690496C53}" type="parTrans" cxnId="{37441A90-C086-A246-923E-972D9FDED73C}">
      <dgm:prSet custT="1"/>
      <dgm:spPr/>
      <dgm:t>
        <a:bodyPr/>
        <a:lstStyle/>
        <a:p>
          <a:endParaRPr lang="en-US" sz="900"/>
        </a:p>
      </dgm:t>
    </dgm:pt>
    <dgm:pt modelId="{159F8BE7-A0E8-1F4A-AE63-B6F07BCE64D3}" type="sibTrans" cxnId="{37441A90-C086-A246-923E-972D9FDED73C}">
      <dgm:prSet/>
      <dgm:spPr/>
      <dgm:t>
        <a:bodyPr/>
        <a:lstStyle/>
        <a:p>
          <a:endParaRPr lang="en-US" sz="3200"/>
        </a:p>
      </dgm:t>
    </dgm:pt>
    <dgm:pt modelId="{1965A0B5-4C13-CB4B-92BD-BB87A53A2604}">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Pay for performance</a:t>
          </a:r>
        </a:p>
      </dgm:t>
    </dgm:pt>
    <dgm:pt modelId="{6FAC867C-5E8F-2B42-BA30-FF21FFBA2CCD}" type="parTrans" cxnId="{4B8FAFF3-1193-5841-A819-D3EA2724B2E3}">
      <dgm:prSet custT="1"/>
      <dgm:spPr/>
      <dgm:t>
        <a:bodyPr/>
        <a:lstStyle/>
        <a:p>
          <a:endParaRPr lang="en-US" sz="900"/>
        </a:p>
      </dgm:t>
    </dgm:pt>
    <dgm:pt modelId="{C755E735-7F87-5E40-83FE-40C608DFF86A}" type="sibTrans" cxnId="{4B8FAFF3-1193-5841-A819-D3EA2724B2E3}">
      <dgm:prSet/>
      <dgm:spPr/>
      <dgm:t>
        <a:bodyPr/>
        <a:lstStyle/>
        <a:p>
          <a:endParaRPr lang="en-US" sz="3200"/>
        </a:p>
      </dgm:t>
    </dgm:pt>
    <dgm:pt modelId="{E5BB5332-F988-0B43-B9DF-C47DD22A1938}">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Union and vendor management</a:t>
          </a:r>
        </a:p>
      </dgm:t>
    </dgm:pt>
    <dgm:pt modelId="{A05D309F-CA90-3845-85F4-549934AF15DC}" type="parTrans" cxnId="{4F5ED6EF-D132-4C42-9DF2-DB89BBC42DBC}">
      <dgm:prSet custT="1"/>
      <dgm:spPr/>
      <dgm:t>
        <a:bodyPr/>
        <a:lstStyle/>
        <a:p>
          <a:endParaRPr lang="en-US" sz="900"/>
        </a:p>
      </dgm:t>
    </dgm:pt>
    <dgm:pt modelId="{6B115A97-AE01-FF4F-86E4-6DF44BE3A5EC}" type="sibTrans" cxnId="{4F5ED6EF-D132-4C42-9DF2-DB89BBC42DBC}">
      <dgm:prSet/>
      <dgm:spPr/>
      <dgm:t>
        <a:bodyPr/>
        <a:lstStyle/>
        <a:p>
          <a:endParaRPr lang="en-US" sz="3200"/>
        </a:p>
      </dgm:t>
    </dgm:pt>
    <dgm:pt modelId="{C6521B0F-617C-C84F-9A3C-7C01D988E509}">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Limited customer service</a:t>
          </a:r>
        </a:p>
      </dgm:t>
    </dgm:pt>
    <dgm:pt modelId="{B4131402-1623-0048-A95F-E70B0B9E705C}" type="parTrans" cxnId="{AEB95467-4471-5843-A167-722B4D9E36C8}">
      <dgm:prSet custT="1"/>
      <dgm:spPr/>
      <dgm:t>
        <a:bodyPr/>
        <a:lstStyle/>
        <a:p>
          <a:endParaRPr lang="en-US" sz="900"/>
        </a:p>
      </dgm:t>
    </dgm:pt>
    <dgm:pt modelId="{8C0756C8-085B-9E44-BC6C-85BC21C36020}" type="sibTrans" cxnId="{AEB95467-4471-5843-A167-722B4D9E36C8}">
      <dgm:prSet/>
      <dgm:spPr/>
      <dgm:t>
        <a:bodyPr/>
        <a:lstStyle/>
        <a:p>
          <a:endParaRPr lang="en-US" sz="3200"/>
        </a:p>
      </dgm:t>
    </dgm:pt>
    <dgm:pt modelId="{5D1A984C-6C6F-5946-9D72-06B326877229}" type="pres">
      <dgm:prSet presAssocID="{4A4707AE-C416-234C-B007-F01ED2A907E8}" presName="cycle" presStyleCnt="0">
        <dgm:presLayoutVars>
          <dgm:chMax val="1"/>
          <dgm:dir/>
          <dgm:animLvl val="ctr"/>
          <dgm:resizeHandles val="exact"/>
        </dgm:presLayoutVars>
      </dgm:prSet>
      <dgm:spPr/>
    </dgm:pt>
    <dgm:pt modelId="{5DB96A4A-FA67-5843-B594-0A5E11ABF569}" type="pres">
      <dgm:prSet presAssocID="{A2FADB21-DB14-5444-A6C4-585C1DE6D072}" presName="centerShape" presStyleLbl="node0" presStyleIdx="0" presStyleCnt="1"/>
      <dgm:spPr/>
    </dgm:pt>
    <dgm:pt modelId="{E75D30A4-FFC8-0145-86C7-6A19195138D9}" type="pres">
      <dgm:prSet presAssocID="{F545CA13-209F-1342-8264-077B2BDFC7AA}" presName="Name9" presStyleLbl="parChTrans1D2" presStyleIdx="0" presStyleCnt="7"/>
      <dgm:spPr/>
    </dgm:pt>
    <dgm:pt modelId="{A78C4313-F90D-5545-A8D5-14C1713F9371}" type="pres">
      <dgm:prSet presAssocID="{F545CA13-209F-1342-8264-077B2BDFC7AA}" presName="connTx" presStyleLbl="parChTrans1D2" presStyleIdx="0" presStyleCnt="7"/>
      <dgm:spPr/>
    </dgm:pt>
    <dgm:pt modelId="{F2CD3FAE-6F95-6B47-9113-2E84F0F4DE81}" type="pres">
      <dgm:prSet presAssocID="{27C6F8E3-4CE0-6546-B0F5-E4EC1EAF280E}" presName="node" presStyleLbl="node1" presStyleIdx="0" presStyleCnt="7">
        <dgm:presLayoutVars>
          <dgm:bulletEnabled val="1"/>
        </dgm:presLayoutVars>
      </dgm:prSet>
      <dgm:spPr/>
    </dgm:pt>
    <dgm:pt modelId="{E7C23196-2187-DB46-9919-2ACDA7D93267}" type="pres">
      <dgm:prSet presAssocID="{27D7CC02-2C2D-F442-836A-CF5CCFF963F6}" presName="Name9" presStyleLbl="parChTrans1D2" presStyleIdx="1" presStyleCnt="7"/>
      <dgm:spPr/>
    </dgm:pt>
    <dgm:pt modelId="{7CB60259-FC8E-504C-9A00-0F07BACA4487}" type="pres">
      <dgm:prSet presAssocID="{27D7CC02-2C2D-F442-836A-CF5CCFF963F6}" presName="connTx" presStyleLbl="parChTrans1D2" presStyleIdx="1" presStyleCnt="7"/>
      <dgm:spPr/>
    </dgm:pt>
    <dgm:pt modelId="{4AD84A09-0D5F-2747-94A7-B001AA49B56B}" type="pres">
      <dgm:prSet presAssocID="{A4BC2B06-2385-BC4F-ABEE-57041761BD7E}" presName="node" presStyleLbl="node1" presStyleIdx="1" presStyleCnt="7">
        <dgm:presLayoutVars>
          <dgm:bulletEnabled val="1"/>
        </dgm:presLayoutVars>
      </dgm:prSet>
      <dgm:spPr/>
    </dgm:pt>
    <dgm:pt modelId="{8B861766-5632-7840-ABC2-E8E63DCF7759}" type="pres">
      <dgm:prSet presAssocID="{779DADC2-B2B2-7642-A97C-F5C67959B088}" presName="Name9" presStyleLbl="parChTrans1D2" presStyleIdx="2" presStyleCnt="7"/>
      <dgm:spPr/>
    </dgm:pt>
    <dgm:pt modelId="{E83446C9-1163-4649-91A5-EF13D8CFDB5D}" type="pres">
      <dgm:prSet presAssocID="{779DADC2-B2B2-7642-A97C-F5C67959B088}" presName="connTx" presStyleLbl="parChTrans1D2" presStyleIdx="2" presStyleCnt="7"/>
      <dgm:spPr/>
    </dgm:pt>
    <dgm:pt modelId="{DC0B5701-8D63-9A42-8876-FCE67CE76A3F}" type="pres">
      <dgm:prSet presAssocID="{C690E899-7E58-4046-ACF1-DA79C726C8AC}" presName="node" presStyleLbl="node1" presStyleIdx="2" presStyleCnt="7">
        <dgm:presLayoutVars>
          <dgm:bulletEnabled val="1"/>
        </dgm:presLayoutVars>
      </dgm:prSet>
      <dgm:spPr/>
    </dgm:pt>
    <dgm:pt modelId="{6170F698-EDA6-6445-A491-FF7EDA7A7B36}" type="pres">
      <dgm:prSet presAssocID="{7B8F4880-CF55-A44B-B605-BDC690496C53}" presName="Name9" presStyleLbl="parChTrans1D2" presStyleIdx="3" presStyleCnt="7"/>
      <dgm:spPr/>
    </dgm:pt>
    <dgm:pt modelId="{EA200A74-AF89-214E-A5BC-74519699CA8A}" type="pres">
      <dgm:prSet presAssocID="{7B8F4880-CF55-A44B-B605-BDC690496C53}" presName="connTx" presStyleLbl="parChTrans1D2" presStyleIdx="3" presStyleCnt="7"/>
      <dgm:spPr/>
    </dgm:pt>
    <dgm:pt modelId="{7B1DDDC5-239A-214B-9A1B-FF906344759D}" type="pres">
      <dgm:prSet presAssocID="{51EC90DE-4F1E-6148-B2C9-7A398B7D16C1}" presName="node" presStyleLbl="node1" presStyleIdx="3" presStyleCnt="7">
        <dgm:presLayoutVars>
          <dgm:bulletEnabled val="1"/>
        </dgm:presLayoutVars>
      </dgm:prSet>
      <dgm:spPr/>
    </dgm:pt>
    <dgm:pt modelId="{5157D679-DA4B-894D-B0CE-258128CC48C4}" type="pres">
      <dgm:prSet presAssocID="{6FAC867C-5E8F-2B42-BA30-FF21FFBA2CCD}" presName="Name9" presStyleLbl="parChTrans1D2" presStyleIdx="4" presStyleCnt="7"/>
      <dgm:spPr/>
    </dgm:pt>
    <dgm:pt modelId="{693A2460-9047-F243-9AEB-7759FF328887}" type="pres">
      <dgm:prSet presAssocID="{6FAC867C-5E8F-2B42-BA30-FF21FFBA2CCD}" presName="connTx" presStyleLbl="parChTrans1D2" presStyleIdx="4" presStyleCnt="7"/>
      <dgm:spPr/>
    </dgm:pt>
    <dgm:pt modelId="{A3782134-1410-F745-8E87-DD841FA3416A}" type="pres">
      <dgm:prSet presAssocID="{1965A0B5-4C13-CB4B-92BD-BB87A53A2604}" presName="node" presStyleLbl="node1" presStyleIdx="4" presStyleCnt="7">
        <dgm:presLayoutVars>
          <dgm:bulletEnabled val="1"/>
        </dgm:presLayoutVars>
      </dgm:prSet>
      <dgm:spPr/>
    </dgm:pt>
    <dgm:pt modelId="{FF62EEA2-FC45-AD40-8621-713A41815D10}" type="pres">
      <dgm:prSet presAssocID="{A05D309F-CA90-3845-85F4-549934AF15DC}" presName="Name9" presStyleLbl="parChTrans1D2" presStyleIdx="5" presStyleCnt="7"/>
      <dgm:spPr/>
    </dgm:pt>
    <dgm:pt modelId="{CD36E2FF-0354-6E47-8C90-E67BD3B27271}" type="pres">
      <dgm:prSet presAssocID="{A05D309F-CA90-3845-85F4-549934AF15DC}" presName="connTx" presStyleLbl="parChTrans1D2" presStyleIdx="5" presStyleCnt="7"/>
      <dgm:spPr/>
    </dgm:pt>
    <dgm:pt modelId="{9A2E6E24-053B-714E-9BBB-9A0B307D76CC}" type="pres">
      <dgm:prSet presAssocID="{E5BB5332-F988-0B43-B9DF-C47DD22A1938}" presName="node" presStyleLbl="node1" presStyleIdx="5" presStyleCnt="7">
        <dgm:presLayoutVars>
          <dgm:bulletEnabled val="1"/>
        </dgm:presLayoutVars>
      </dgm:prSet>
      <dgm:spPr/>
    </dgm:pt>
    <dgm:pt modelId="{DD0B3E32-0B6A-9744-8D48-11494B5B4952}" type="pres">
      <dgm:prSet presAssocID="{B4131402-1623-0048-A95F-E70B0B9E705C}" presName="Name9" presStyleLbl="parChTrans1D2" presStyleIdx="6" presStyleCnt="7"/>
      <dgm:spPr/>
    </dgm:pt>
    <dgm:pt modelId="{7F239296-EDA7-8C47-B9A9-609C77C4E8DD}" type="pres">
      <dgm:prSet presAssocID="{B4131402-1623-0048-A95F-E70B0B9E705C}" presName="connTx" presStyleLbl="parChTrans1D2" presStyleIdx="6" presStyleCnt="7"/>
      <dgm:spPr/>
    </dgm:pt>
    <dgm:pt modelId="{A8433469-63A9-2645-9DED-14B586293309}" type="pres">
      <dgm:prSet presAssocID="{C6521B0F-617C-C84F-9A3C-7C01D988E509}" presName="node" presStyleLbl="node1" presStyleIdx="6" presStyleCnt="7">
        <dgm:presLayoutVars>
          <dgm:bulletEnabled val="1"/>
        </dgm:presLayoutVars>
      </dgm:prSet>
      <dgm:spPr/>
    </dgm:pt>
  </dgm:ptLst>
  <dgm:cxnLst>
    <dgm:cxn modelId="{950AF102-D8B9-4243-9288-46CFB4DFF2F2}" srcId="{4A4707AE-C416-234C-B007-F01ED2A907E8}" destId="{A2FADB21-DB14-5444-A6C4-585C1DE6D072}" srcOrd="0" destOrd="0" parTransId="{20FF091E-23E3-F54F-9527-E816525A1733}" sibTransId="{9A810A3F-786B-5141-958F-7B2B9D486B76}"/>
    <dgm:cxn modelId="{42B13E06-DD57-6840-ADB9-3C97B90251C2}" type="presOf" srcId="{27D7CC02-2C2D-F442-836A-CF5CCFF963F6}" destId="{7CB60259-FC8E-504C-9A00-0F07BACA4487}" srcOrd="1" destOrd="0" presId="urn:microsoft.com/office/officeart/2005/8/layout/radial1"/>
    <dgm:cxn modelId="{6735330B-53F7-B34D-9EA8-7F9DD2DC5B9C}" type="presOf" srcId="{A2FADB21-DB14-5444-A6C4-585C1DE6D072}" destId="{5DB96A4A-FA67-5843-B594-0A5E11ABF569}" srcOrd="0" destOrd="0" presId="urn:microsoft.com/office/officeart/2005/8/layout/radial1"/>
    <dgm:cxn modelId="{6BFC792B-F71C-F044-9DED-2477EFA6BC76}" type="presOf" srcId="{27C6F8E3-4CE0-6546-B0F5-E4EC1EAF280E}" destId="{F2CD3FAE-6F95-6B47-9113-2E84F0F4DE81}" srcOrd="0" destOrd="0" presId="urn:microsoft.com/office/officeart/2005/8/layout/radial1"/>
    <dgm:cxn modelId="{87028B2F-62F6-9A44-AFF4-4D027B92E8F4}" type="presOf" srcId="{B4131402-1623-0048-A95F-E70B0B9E705C}" destId="{DD0B3E32-0B6A-9744-8D48-11494B5B4952}" srcOrd="0" destOrd="0" presId="urn:microsoft.com/office/officeart/2005/8/layout/radial1"/>
    <dgm:cxn modelId="{8FF54146-113B-DF47-B93B-4D5FF0EA6109}" type="presOf" srcId="{6FAC867C-5E8F-2B42-BA30-FF21FFBA2CCD}" destId="{693A2460-9047-F243-9AEB-7759FF328887}" srcOrd="1" destOrd="0" presId="urn:microsoft.com/office/officeart/2005/8/layout/radial1"/>
    <dgm:cxn modelId="{78414948-30E6-094F-970E-1C65729A75B4}" type="presOf" srcId="{51EC90DE-4F1E-6148-B2C9-7A398B7D16C1}" destId="{7B1DDDC5-239A-214B-9A1B-FF906344759D}" srcOrd="0" destOrd="0" presId="urn:microsoft.com/office/officeart/2005/8/layout/radial1"/>
    <dgm:cxn modelId="{BAA0C350-3A09-B34A-A35E-C739ADC07FE2}" type="presOf" srcId="{A05D309F-CA90-3845-85F4-549934AF15DC}" destId="{CD36E2FF-0354-6E47-8C90-E67BD3B27271}" srcOrd="1" destOrd="0" presId="urn:microsoft.com/office/officeart/2005/8/layout/radial1"/>
    <dgm:cxn modelId="{7EB3C362-0D91-2548-94C0-C4E544623C12}" type="presOf" srcId="{7B8F4880-CF55-A44B-B605-BDC690496C53}" destId="{EA200A74-AF89-214E-A5BC-74519699CA8A}" srcOrd="1" destOrd="0" presId="urn:microsoft.com/office/officeart/2005/8/layout/radial1"/>
    <dgm:cxn modelId="{AEB95467-4471-5843-A167-722B4D9E36C8}" srcId="{A2FADB21-DB14-5444-A6C4-585C1DE6D072}" destId="{C6521B0F-617C-C84F-9A3C-7C01D988E509}" srcOrd="6" destOrd="0" parTransId="{B4131402-1623-0048-A95F-E70B0B9E705C}" sibTransId="{8C0756C8-085B-9E44-BC6C-85BC21C36020}"/>
    <dgm:cxn modelId="{961A7A68-3DE1-7B4E-9D62-B5550C57F0B6}" type="presOf" srcId="{F545CA13-209F-1342-8264-077B2BDFC7AA}" destId="{A78C4313-F90D-5545-A8D5-14C1713F9371}" srcOrd="1" destOrd="0" presId="urn:microsoft.com/office/officeart/2005/8/layout/radial1"/>
    <dgm:cxn modelId="{1AF68A74-D23D-644C-9B25-C23B1794DB02}" type="presOf" srcId="{C690E899-7E58-4046-ACF1-DA79C726C8AC}" destId="{DC0B5701-8D63-9A42-8876-FCE67CE76A3F}" srcOrd="0" destOrd="0" presId="urn:microsoft.com/office/officeart/2005/8/layout/radial1"/>
    <dgm:cxn modelId="{E005B589-D259-5040-8666-E329DC2E4411}" type="presOf" srcId="{4A4707AE-C416-234C-B007-F01ED2A907E8}" destId="{5D1A984C-6C6F-5946-9D72-06B326877229}" srcOrd="0" destOrd="0" presId="urn:microsoft.com/office/officeart/2005/8/layout/radial1"/>
    <dgm:cxn modelId="{37441A90-C086-A246-923E-972D9FDED73C}" srcId="{A2FADB21-DB14-5444-A6C4-585C1DE6D072}" destId="{51EC90DE-4F1E-6148-B2C9-7A398B7D16C1}" srcOrd="3" destOrd="0" parTransId="{7B8F4880-CF55-A44B-B605-BDC690496C53}" sibTransId="{159F8BE7-A0E8-1F4A-AE63-B6F07BCE64D3}"/>
    <dgm:cxn modelId="{D7336090-D246-7743-B291-BED348B54EE6}" type="presOf" srcId="{F545CA13-209F-1342-8264-077B2BDFC7AA}" destId="{E75D30A4-FFC8-0145-86C7-6A19195138D9}" srcOrd="0" destOrd="0" presId="urn:microsoft.com/office/officeart/2005/8/layout/radial1"/>
    <dgm:cxn modelId="{900F8C96-77B3-5745-AF07-A623E473AC03}" type="presOf" srcId="{C6521B0F-617C-C84F-9A3C-7C01D988E509}" destId="{A8433469-63A9-2645-9DED-14B586293309}" srcOrd="0" destOrd="0" presId="urn:microsoft.com/office/officeart/2005/8/layout/radial1"/>
    <dgm:cxn modelId="{75D73998-6718-A54F-9995-306D04D65B92}" type="presOf" srcId="{A05D309F-CA90-3845-85F4-549934AF15DC}" destId="{FF62EEA2-FC45-AD40-8621-713A41815D10}" srcOrd="0" destOrd="0" presId="urn:microsoft.com/office/officeart/2005/8/layout/radial1"/>
    <dgm:cxn modelId="{AED180A4-F0D6-C74F-A839-3069EDEF8E02}" type="presOf" srcId="{6FAC867C-5E8F-2B42-BA30-FF21FFBA2CCD}" destId="{5157D679-DA4B-894D-B0CE-258128CC48C4}" srcOrd="0" destOrd="0" presId="urn:microsoft.com/office/officeart/2005/8/layout/radial1"/>
    <dgm:cxn modelId="{21F206A6-0DA9-D346-A365-F54259CFD1AD}" type="presOf" srcId="{27D7CC02-2C2D-F442-836A-CF5CCFF963F6}" destId="{E7C23196-2187-DB46-9919-2ACDA7D93267}" srcOrd="0" destOrd="0" presId="urn:microsoft.com/office/officeart/2005/8/layout/radial1"/>
    <dgm:cxn modelId="{D5A359A6-05F6-2B40-9932-9A568B8B7240}" type="presOf" srcId="{779DADC2-B2B2-7642-A97C-F5C67959B088}" destId="{8B861766-5632-7840-ABC2-E8E63DCF7759}" srcOrd="0" destOrd="0" presId="urn:microsoft.com/office/officeart/2005/8/layout/radial1"/>
    <dgm:cxn modelId="{5EE92EAA-4CDB-2441-84C4-0E255D19F024}" type="presOf" srcId="{779DADC2-B2B2-7642-A97C-F5C67959B088}" destId="{E83446C9-1163-4649-91A5-EF13D8CFDB5D}" srcOrd="1" destOrd="0" presId="urn:microsoft.com/office/officeart/2005/8/layout/radial1"/>
    <dgm:cxn modelId="{87D3A0AC-1F87-A042-A9DB-302691014C2D}" type="presOf" srcId="{A4BC2B06-2385-BC4F-ABEE-57041761BD7E}" destId="{4AD84A09-0D5F-2747-94A7-B001AA49B56B}" srcOrd="0" destOrd="0" presId="urn:microsoft.com/office/officeart/2005/8/layout/radial1"/>
    <dgm:cxn modelId="{90DC19CC-D2EC-464C-BDF4-C4A368EC8765}" type="presOf" srcId="{B4131402-1623-0048-A95F-E70B0B9E705C}" destId="{7F239296-EDA7-8C47-B9A9-609C77C4E8DD}" srcOrd="1" destOrd="0" presId="urn:microsoft.com/office/officeart/2005/8/layout/radial1"/>
    <dgm:cxn modelId="{B434F8DF-1690-2C48-A82C-03AFB4FECEAA}" type="presOf" srcId="{1965A0B5-4C13-CB4B-92BD-BB87A53A2604}" destId="{A3782134-1410-F745-8E87-DD841FA3416A}" srcOrd="0" destOrd="0" presId="urn:microsoft.com/office/officeart/2005/8/layout/radial1"/>
    <dgm:cxn modelId="{1C2BF0EA-2D22-7C4D-AA40-125398360A3C}" srcId="{A2FADB21-DB14-5444-A6C4-585C1DE6D072}" destId="{A4BC2B06-2385-BC4F-ABEE-57041761BD7E}" srcOrd="1" destOrd="0" parTransId="{27D7CC02-2C2D-F442-836A-CF5CCFF963F6}" sibTransId="{30779793-7013-5447-AA79-DBA61FD4663F}"/>
    <dgm:cxn modelId="{B5E849EE-BB79-EF4C-99C0-FB39221B8900}" type="presOf" srcId="{7B8F4880-CF55-A44B-B605-BDC690496C53}" destId="{6170F698-EDA6-6445-A491-FF7EDA7A7B36}" srcOrd="0" destOrd="0" presId="urn:microsoft.com/office/officeart/2005/8/layout/radial1"/>
    <dgm:cxn modelId="{4F5ED6EF-D132-4C42-9DF2-DB89BBC42DBC}" srcId="{A2FADB21-DB14-5444-A6C4-585C1DE6D072}" destId="{E5BB5332-F988-0B43-B9DF-C47DD22A1938}" srcOrd="5" destOrd="0" parTransId="{A05D309F-CA90-3845-85F4-549934AF15DC}" sibTransId="{6B115A97-AE01-FF4F-86E4-6DF44BE3A5EC}"/>
    <dgm:cxn modelId="{4B8FAFF3-1193-5841-A819-D3EA2724B2E3}" srcId="{A2FADB21-DB14-5444-A6C4-585C1DE6D072}" destId="{1965A0B5-4C13-CB4B-92BD-BB87A53A2604}" srcOrd="4" destOrd="0" parTransId="{6FAC867C-5E8F-2B42-BA30-FF21FFBA2CCD}" sibTransId="{C755E735-7F87-5E40-83FE-40C608DFF86A}"/>
    <dgm:cxn modelId="{9ACBA9F5-7342-5C49-8E10-B421EF277574}" srcId="{A2FADB21-DB14-5444-A6C4-585C1DE6D072}" destId="{C690E899-7E58-4046-ACF1-DA79C726C8AC}" srcOrd="2" destOrd="0" parTransId="{779DADC2-B2B2-7642-A97C-F5C67959B088}" sibTransId="{D342C0E6-1F62-B74B-9CA2-520B73048CA8}"/>
    <dgm:cxn modelId="{059C64F6-052F-ED49-8E31-F63CE8885C00}" type="presOf" srcId="{E5BB5332-F988-0B43-B9DF-C47DD22A1938}" destId="{9A2E6E24-053B-714E-9BBB-9A0B307D76CC}" srcOrd="0" destOrd="0" presId="urn:microsoft.com/office/officeart/2005/8/layout/radial1"/>
    <dgm:cxn modelId="{DF2E0FF9-E3D9-0547-B7C5-F646BCA5C4FE}" srcId="{A2FADB21-DB14-5444-A6C4-585C1DE6D072}" destId="{27C6F8E3-4CE0-6546-B0F5-E4EC1EAF280E}" srcOrd="0" destOrd="0" parTransId="{F545CA13-209F-1342-8264-077B2BDFC7AA}" sibTransId="{E44CB905-0F17-ED44-AFD8-C13D09A13EE0}"/>
    <dgm:cxn modelId="{A0622D0F-8EEE-7342-8331-68F106FE1E16}" type="presParOf" srcId="{5D1A984C-6C6F-5946-9D72-06B326877229}" destId="{5DB96A4A-FA67-5843-B594-0A5E11ABF569}" srcOrd="0" destOrd="0" presId="urn:microsoft.com/office/officeart/2005/8/layout/radial1"/>
    <dgm:cxn modelId="{3BC98A5B-0CE3-5A4E-8956-6CDAF1F2D19B}" type="presParOf" srcId="{5D1A984C-6C6F-5946-9D72-06B326877229}" destId="{E75D30A4-FFC8-0145-86C7-6A19195138D9}" srcOrd="1" destOrd="0" presId="urn:microsoft.com/office/officeart/2005/8/layout/radial1"/>
    <dgm:cxn modelId="{B0788574-1F68-5E44-BA6F-C1877A04A967}" type="presParOf" srcId="{E75D30A4-FFC8-0145-86C7-6A19195138D9}" destId="{A78C4313-F90D-5545-A8D5-14C1713F9371}" srcOrd="0" destOrd="0" presId="urn:microsoft.com/office/officeart/2005/8/layout/radial1"/>
    <dgm:cxn modelId="{31625E23-7503-9A49-B1B9-DBDD8B319C85}" type="presParOf" srcId="{5D1A984C-6C6F-5946-9D72-06B326877229}" destId="{F2CD3FAE-6F95-6B47-9113-2E84F0F4DE81}" srcOrd="2" destOrd="0" presId="urn:microsoft.com/office/officeart/2005/8/layout/radial1"/>
    <dgm:cxn modelId="{5459049A-0B54-E148-868A-EFFE8CA4262A}" type="presParOf" srcId="{5D1A984C-6C6F-5946-9D72-06B326877229}" destId="{E7C23196-2187-DB46-9919-2ACDA7D93267}" srcOrd="3" destOrd="0" presId="urn:microsoft.com/office/officeart/2005/8/layout/radial1"/>
    <dgm:cxn modelId="{FAF412AF-EF6F-8745-8661-5D444C7BD915}" type="presParOf" srcId="{E7C23196-2187-DB46-9919-2ACDA7D93267}" destId="{7CB60259-FC8E-504C-9A00-0F07BACA4487}" srcOrd="0" destOrd="0" presId="urn:microsoft.com/office/officeart/2005/8/layout/radial1"/>
    <dgm:cxn modelId="{F0C9DFEB-21DF-0643-AF03-9F6DBBBA0847}" type="presParOf" srcId="{5D1A984C-6C6F-5946-9D72-06B326877229}" destId="{4AD84A09-0D5F-2747-94A7-B001AA49B56B}" srcOrd="4" destOrd="0" presId="urn:microsoft.com/office/officeart/2005/8/layout/radial1"/>
    <dgm:cxn modelId="{48C9BF0D-7E55-9940-B625-5D763988BF63}" type="presParOf" srcId="{5D1A984C-6C6F-5946-9D72-06B326877229}" destId="{8B861766-5632-7840-ABC2-E8E63DCF7759}" srcOrd="5" destOrd="0" presId="urn:microsoft.com/office/officeart/2005/8/layout/radial1"/>
    <dgm:cxn modelId="{310088D3-A183-B542-93AF-C21CAEDE47C0}" type="presParOf" srcId="{8B861766-5632-7840-ABC2-E8E63DCF7759}" destId="{E83446C9-1163-4649-91A5-EF13D8CFDB5D}" srcOrd="0" destOrd="0" presId="urn:microsoft.com/office/officeart/2005/8/layout/radial1"/>
    <dgm:cxn modelId="{C9235277-904D-FF42-B130-C4EFD89207F5}" type="presParOf" srcId="{5D1A984C-6C6F-5946-9D72-06B326877229}" destId="{DC0B5701-8D63-9A42-8876-FCE67CE76A3F}" srcOrd="6" destOrd="0" presId="urn:microsoft.com/office/officeart/2005/8/layout/radial1"/>
    <dgm:cxn modelId="{0C638215-7364-6542-AC9C-7AF732B15F27}" type="presParOf" srcId="{5D1A984C-6C6F-5946-9D72-06B326877229}" destId="{6170F698-EDA6-6445-A491-FF7EDA7A7B36}" srcOrd="7" destOrd="0" presId="urn:microsoft.com/office/officeart/2005/8/layout/radial1"/>
    <dgm:cxn modelId="{EBF46CDF-DDAB-9947-9FB1-D6A1B49F0F7C}" type="presParOf" srcId="{6170F698-EDA6-6445-A491-FF7EDA7A7B36}" destId="{EA200A74-AF89-214E-A5BC-74519699CA8A}" srcOrd="0" destOrd="0" presId="urn:microsoft.com/office/officeart/2005/8/layout/radial1"/>
    <dgm:cxn modelId="{07410F4B-9E17-F245-9742-5B4CE214F72B}" type="presParOf" srcId="{5D1A984C-6C6F-5946-9D72-06B326877229}" destId="{7B1DDDC5-239A-214B-9A1B-FF906344759D}" srcOrd="8" destOrd="0" presId="urn:microsoft.com/office/officeart/2005/8/layout/radial1"/>
    <dgm:cxn modelId="{891E7A0A-6A35-DD40-BA19-F95CE304D0B0}" type="presParOf" srcId="{5D1A984C-6C6F-5946-9D72-06B326877229}" destId="{5157D679-DA4B-894D-B0CE-258128CC48C4}" srcOrd="9" destOrd="0" presId="urn:microsoft.com/office/officeart/2005/8/layout/radial1"/>
    <dgm:cxn modelId="{A77C0A11-47FF-E846-924B-F0342C8CE72A}" type="presParOf" srcId="{5157D679-DA4B-894D-B0CE-258128CC48C4}" destId="{693A2460-9047-F243-9AEB-7759FF328887}" srcOrd="0" destOrd="0" presId="urn:microsoft.com/office/officeart/2005/8/layout/radial1"/>
    <dgm:cxn modelId="{7ACFE98E-F737-4848-A09C-E92A329266B0}" type="presParOf" srcId="{5D1A984C-6C6F-5946-9D72-06B326877229}" destId="{A3782134-1410-F745-8E87-DD841FA3416A}" srcOrd="10" destOrd="0" presId="urn:microsoft.com/office/officeart/2005/8/layout/radial1"/>
    <dgm:cxn modelId="{0B72E428-94BC-3A41-A98B-F11C0FCD0C1E}" type="presParOf" srcId="{5D1A984C-6C6F-5946-9D72-06B326877229}" destId="{FF62EEA2-FC45-AD40-8621-713A41815D10}" srcOrd="11" destOrd="0" presId="urn:microsoft.com/office/officeart/2005/8/layout/radial1"/>
    <dgm:cxn modelId="{C33D3B23-6E43-D749-B701-1C7757BEABBF}" type="presParOf" srcId="{FF62EEA2-FC45-AD40-8621-713A41815D10}" destId="{CD36E2FF-0354-6E47-8C90-E67BD3B27271}" srcOrd="0" destOrd="0" presId="urn:microsoft.com/office/officeart/2005/8/layout/radial1"/>
    <dgm:cxn modelId="{40D850D9-6266-E446-8118-5A7096F1E69F}" type="presParOf" srcId="{5D1A984C-6C6F-5946-9D72-06B326877229}" destId="{9A2E6E24-053B-714E-9BBB-9A0B307D76CC}" srcOrd="12" destOrd="0" presId="urn:microsoft.com/office/officeart/2005/8/layout/radial1"/>
    <dgm:cxn modelId="{45B08A11-AB47-5E4E-B069-797173E66EB9}" type="presParOf" srcId="{5D1A984C-6C6F-5946-9D72-06B326877229}" destId="{DD0B3E32-0B6A-9744-8D48-11494B5B4952}" srcOrd="13" destOrd="0" presId="urn:microsoft.com/office/officeart/2005/8/layout/radial1"/>
    <dgm:cxn modelId="{0824A2DE-8B66-214D-9085-9022C21B74AA}" type="presParOf" srcId="{DD0B3E32-0B6A-9744-8D48-11494B5B4952}" destId="{7F239296-EDA7-8C47-B9A9-609C77C4E8DD}" srcOrd="0" destOrd="0" presId="urn:microsoft.com/office/officeart/2005/8/layout/radial1"/>
    <dgm:cxn modelId="{0707BE59-AAB1-8840-9156-9F639E335E24}" type="presParOf" srcId="{5D1A984C-6C6F-5946-9D72-06B326877229}" destId="{A8433469-63A9-2645-9DED-14B586293309}"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B740BC-00C1-1A4C-BD73-1B9A46D7CA72}" type="doc">
      <dgm:prSet loTypeId="urn:microsoft.com/office/officeart/2005/8/layout/hChevron3" loCatId="" qsTypeId="urn:microsoft.com/office/officeart/2005/8/quickstyle/simple1#2" qsCatId="simple" csTypeId="urn:microsoft.com/office/officeart/2005/8/colors/accent1_2#1" csCatId="accent1" phldr="1"/>
      <dgm:spPr/>
    </dgm:pt>
    <dgm:pt modelId="{B36DC9EB-5AA6-DA4A-9D8D-C51D07B581D7}">
      <dgm:prSet phldrT="[Text]" custT="1"/>
      <dgm:spPr>
        <a:solidFill>
          <a:schemeClr val="tx2"/>
        </a:solidFill>
      </dgm:spPr>
      <dgm:t>
        <a:bodyPr/>
        <a:lstStyle/>
        <a:p>
          <a:r>
            <a:rPr lang="en-US" sz="1400"/>
            <a:t>Text</a:t>
          </a:r>
        </a:p>
      </dgm:t>
    </dgm:pt>
    <dgm:pt modelId="{1FAE908A-4473-1643-9428-33777F460A6F}" type="parTrans" cxnId="{842DE936-514A-9E45-BE11-C6D0C707DFC5}">
      <dgm:prSet/>
      <dgm:spPr/>
      <dgm:t>
        <a:bodyPr/>
        <a:lstStyle/>
        <a:p>
          <a:endParaRPr lang="en-US" sz="1400"/>
        </a:p>
      </dgm:t>
    </dgm:pt>
    <dgm:pt modelId="{B6826864-D77B-EC48-8E7E-65EF359C03B6}" type="sibTrans" cxnId="{842DE936-514A-9E45-BE11-C6D0C707DFC5}">
      <dgm:prSet/>
      <dgm:spPr/>
      <dgm:t>
        <a:bodyPr/>
        <a:lstStyle/>
        <a:p>
          <a:endParaRPr lang="en-US" sz="1400"/>
        </a:p>
      </dgm:t>
    </dgm:pt>
    <dgm:pt modelId="{A690657C-9D9E-9049-8691-A4EB0F7D48ED}">
      <dgm:prSet phldrT="[Text]" custT="1"/>
      <dgm:spPr>
        <a:solidFill>
          <a:schemeClr val="tx2"/>
        </a:solidFill>
      </dgm:spPr>
      <dgm:t>
        <a:bodyPr/>
        <a:lstStyle/>
        <a:p>
          <a:r>
            <a:rPr lang="en-US" sz="1400"/>
            <a:t>Text</a:t>
          </a:r>
        </a:p>
      </dgm:t>
    </dgm:pt>
    <dgm:pt modelId="{006EE5C1-7A90-0043-8F84-0345227D7315}" type="parTrans" cxnId="{7F226548-CB98-854B-B402-885E38F8234F}">
      <dgm:prSet/>
      <dgm:spPr/>
      <dgm:t>
        <a:bodyPr/>
        <a:lstStyle/>
        <a:p>
          <a:endParaRPr lang="en-US" sz="1400"/>
        </a:p>
      </dgm:t>
    </dgm:pt>
    <dgm:pt modelId="{EA7F6ED4-0692-5642-B02B-2EA157FE72B6}" type="sibTrans" cxnId="{7F226548-CB98-854B-B402-885E38F8234F}">
      <dgm:prSet/>
      <dgm:spPr/>
      <dgm:t>
        <a:bodyPr/>
        <a:lstStyle/>
        <a:p>
          <a:endParaRPr lang="en-US" sz="1400"/>
        </a:p>
      </dgm:t>
    </dgm:pt>
    <dgm:pt modelId="{58D96824-B3FF-3F48-895F-A2BAF4E84EA6}">
      <dgm:prSet phldrT="[Text]" custT="1"/>
      <dgm:spPr>
        <a:solidFill>
          <a:schemeClr val="tx2"/>
        </a:solidFill>
      </dgm:spPr>
      <dgm:t>
        <a:bodyPr/>
        <a:lstStyle/>
        <a:p>
          <a:r>
            <a:rPr lang="en-US" sz="1400"/>
            <a:t>Text</a:t>
          </a:r>
        </a:p>
      </dgm:t>
    </dgm:pt>
    <dgm:pt modelId="{F98CBB14-5B20-1146-8A73-833CC48CE7FE}" type="parTrans" cxnId="{6CE2FEE1-28AF-B242-A6A9-2EC4BDB2BAA6}">
      <dgm:prSet/>
      <dgm:spPr/>
      <dgm:t>
        <a:bodyPr/>
        <a:lstStyle/>
        <a:p>
          <a:endParaRPr lang="en-US" sz="1400"/>
        </a:p>
      </dgm:t>
    </dgm:pt>
    <dgm:pt modelId="{5C6497CC-5E00-AB40-9CD5-138E8458A146}" type="sibTrans" cxnId="{6CE2FEE1-28AF-B242-A6A9-2EC4BDB2BAA6}">
      <dgm:prSet/>
      <dgm:spPr/>
      <dgm:t>
        <a:bodyPr/>
        <a:lstStyle/>
        <a:p>
          <a:endParaRPr lang="en-US" sz="1400"/>
        </a:p>
      </dgm:t>
    </dgm:pt>
    <dgm:pt modelId="{B07F2AE9-2AF4-0149-BE5A-DB48F955A852}">
      <dgm:prSet phldrT="[Text]" custT="1"/>
      <dgm:spPr>
        <a:solidFill>
          <a:schemeClr val="tx2"/>
        </a:solidFill>
      </dgm:spPr>
      <dgm:t>
        <a:bodyPr/>
        <a:lstStyle/>
        <a:p>
          <a:r>
            <a:rPr lang="en-US" sz="1400"/>
            <a:t>Text</a:t>
          </a:r>
        </a:p>
      </dgm:t>
    </dgm:pt>
    <dgm:pt modelId="{AAB0C6D4-00CB-F148-BE10-DC5928502082}" type="parTrans" cxnId="{AC466568-BFA6-204D-8A33-99B3CA69721B}">
      <dgm:prSet/>
      <dgm:spPr/>
      <dgm:t>
        <a:bodyPr/>
        <a:lstStyle/>
        <a:p>
          <a:endParaRPr lang="en-US" sz="1400"/>
        </a:p>
      </dgm:t>
    </dgm:pt>
    <dgm:pt modelId="{FA6577EC-1B75-3140-8E1D-05734DAD6BEB}" type="sibTrans" cxnId="{AC466568-BFA6-204D-8A33-99B3CA69721B}">
      <dgm:prSet/>
      <dgm:spPr/>
      <dgm:t>
        <a:bodyPr/>
        <a:lstStyle/>
        <a:p>
          <a:endParaRPr lang="en-US" sz="1400"/>
        </a:p>
      </dgm:t>
    </dgm:pt>
    <dgm:pt modelId="{2AEF0F03-4509-5143-B784-3693E8943213}" type="pres">
      <dgm:prSet presAssocID="{6BB740BC-00C1-1A4C-BD73-1B9A46D7CA72}" presName="Name0" presStyleCnt="0">
        <dgm:presLayoutVars>
          <dgm:dir/>
          <dgm:resizeHandles val="exact"/>
        </dgm:presLayoutVars>
      </dgm:prSet>
      <dgm:spPr/>
    </dgm:pt>
    <dgm:pt modelId="{213C606C-9030-1044-BF30-7905A4B48971}" type="pres">
      <dgm:prSet presAssocID="{B07F2AE9-2AF4-0149-BE5A-DB48F955A852}" presName="parTxOnly" presStyleLbl="node1" presStyleIdx="0" presStyleCnt="4">
        <dgm:presLayoutVars>
          <dgm:bulletEnabled val="1"/>
        </dgm:presLayoutVars>
      </dgm:prSet>
      <dgm:spPr/>
    </dgm:pt>
    <dgm:pt modelId="{A1BDE6A9-B419-754F-A51F-4D0A9614B371}" type="pres">
      <dgm:prSet presAssocID="{FA6577EC-1B75-3140-8E1D-05734DAD6BEB}" presName="parSpace" presStyleCnt="0"/>
      <dgm:spPr/>
    </dgm:pt>
    <dgm:pt modelId="{89207C73-6C8C-C84A-9C66-3815ACCE8D01}" type="pres">
      <dgm:prSet presAssocID="{B36DC9EB-5AA6-DA4A-9D8D-C51D07B581D7}" presName="parTxOnly" presStyleLbl="node1" presStyleIdx="1" presStyleCnt="4">
        <dgm:presLayoutVars>
          <dgm:bulletEnabled val="1"/>
        </dgm:presLayoutVars>
      </dgm:prSet>
      <dgm:spPr/>
    </dgm:pt>
    <dgm:pt modelId="{13CD2FE4-D4A6-FD48-B090-F47C534BD499}" type="pres">
      <dgm:prSet presAssocID="{B6826864-D77B-EC48-8E7E-65EF359C03B6}" presName="parSpace" presStyleCnt="0"/>
      <dgm:spPr/>
    </dgm:pt>
    <dgm:pt modelId="{3EA89B81-7CC5-3441-A0B6-6B188D908D05}" type="pres">
      <dgm:prSet presAssocID="{A690657C-9D9E-9049-8691-A4EB0F7D48ED}" presName="parTxOnly" presStyleLbl="node1" presStyleIdx="2" presStyleCnt="4">
        <dgm:presLayoutVars>
          <dgm:bulletEnabled val="1"/>
        </dgm:presLayoutVars>
      </dgm:prSet>
      <dgm:spPr/>
    </dgm:pt>
    <dgm:pt modelId="{C5CD3291-FA53-574A-93C0-2DA18898BAEF}" type="pres">
      <dgm:prSet presAssocID="{EA7F6ED4-0692-5642-B02B-2EA157FE72B6}" presName="parSpace" presStyleCnt="0"/>
      <dgm:spPr/>
    </dgm:pt>
    <dgm:pt modelId="{2E3845CE-8BBF-9C4A-9CED-32BD168EAFAB}" type="pres">
      <dgm:prSet presAssocID="{58D96824-B3FF-3F48-895F-A2BAF4E84EA6}" presName="parTxOnly" presStyleLbl="node1" presStyleIdx="3" presStyleCnt="4">
        <dgm:presLayoutVars>
          <dgm:bulletEnabled val="1"/>
        </dgm:presLayoutVars>
      </dgm:prSet>
      <dgm:spPr/>
    </dgm:pt>
  </dgm:ptLst>
  <dgm:cxnLst>
    <dgm:cxn modelId="{7DB2E40A-D23E-E04C-A6EC-2A8C38FF0646}" type="presOf" srcId="{A690657C-9D9E-9049-8691-A4EB0F7D48ED}" destId="{3EA89B81-7CC5-3441-A0B6-6B188D908D05}" srcOrd="0" destOrd="0" presId="urn:microsoft.com/office/officeart/2005/8/layout/hChevron3"/>
    <dgm:cxn modelId="{842DE936-514A-9E45-BE11-C6D0C707DFC5}" srcId="{6BB740BC-00C1-1A4C-BD73-1B9A46D7CA72}" destId="{B36DC9EB-5AA6-DA4A-9D8D-C51D07B581D7}" srcOrd="1" destOrd="0" parTransId="{1FAE908A-4473-1643-9428-33777F460A6F}" sibTransId="{B6826864-D77B-EC48-8E7E-65EF359C03B6}"/>
    <dgm:cxn modelId="{C2520447-A47E-F947-B858-8FD9140C0167}" type="presOf" srcId="{B07F2AE9-2AF4-0149-BE5A-DB48F955A852}" destId="{213C606C-9030-1044-BF30-7905A4B48971}" srcOrd="0" destOrd="0" presId="urn:microsoft.com/office/officeart/2005/8/layout/hChevron3"/>
    <dgm:cxn modelId="{7F226548-CB98-854B-B402-885E38F8234F}" srcId="{6BB740BC-00C1-1A4C-BD73-1B9A46D7CA72}" destId="{A690657C-9D9E-9049-8691-A4EB0F7D48ED}" srcOrd="2" destOrd="0" parTransId="{006EE5C1-7A90-0043-8F84-0345227D7315}" sibTransId="{EA7F6ED4-0692-5642-B02B-2EA157FE72B6}"/>
    <dgm:cxn modelId="{AC466568-BFA6-204D-8A33-99B3CA69721B}" srcId="{6BB740BC-00C1-1A4C-BD73-1B9A46D7CA72}" destId="{B07F2AE9-2AF4-0149-BE5A-DB48F955A852}" srcOrd="0" destOrd="0" parTransId="{AAB0C6D4-00CB-F148-BE10-DC5928502082}" sibTransId="{FA6577EC-1B75-3140-8E1D-05734DAD6BEB}"/>
    <dgm:cxn modelId="{9C6F5572-6CE5-1742-ACFD-AE5BF9933F8A}" type="presOf" srcId="{6BB740BC-00C1-1A4C-BD73-1B9A46D7CA72}" destId="{2AEF0F03-4509-5143-B784-3693E8943213}" srcOrd="0" destOrd="0" presId="urn:microsoft.com/office/officeart/2005/8/layout/hChevron3"/>
    <dgm:cxn modelId="{37E3CB84-D6DD-814D-B779-7EB7009F2AA2}" type="presOf" srcId="{B36DC9EB-5AA6-DA4A-9D8D-C51D07B581D7}" destId="{89207C73-6C8C-C84A-9C66-3815ACCE8D01}" srcOrd="0" destOrd="0" presId="urn:microsoft.com/office/officeart/2005/8/layout/hChevron3"/>
    <dgm:cxn modelId="{3C29F0D6-D6BA-1C43-AD1D-AE11CE009ABB}" type="presOf" srcId="{58D96824-B3FF-3F48-895F-A2BAF4E84EA6}" destId="{2E3845CE-8BBF-9C4A-9CED-32BD168EAFAB}" srcOrd="0" destOrd="0" presId="urn:microsoft.com/office/officeart/2005/8/layout/hChevron3"/>
    <dgm:cxn modelId="{6CE2FEE1-28AF-B242-A6A9-2EC4BDB2BAA6}" srcId="{6BB740BC-00C1-1A4C-BD73-1B9A46D7CA72}" destId="{58D96824-B3FF-3F48-895F-A2BAF4E84EA6}" srcOrd="3" destOrd="0" parTransId="{F98CBB14-5B20-1146-8A73-833CC48CE7FE}" sibTransId="{5C6497CC-5E00-AB40-9CD5-138E8458A146}"/>
    <dgm:cxn modelId="{17318D64-C117-BD4C-967A-6D1627044571}" type="presParOf" srcId="{2AEF0F03-4509-5143-B784-3693E8943213}" destId="{213C606C-9030-1044-BF30-7905A4B48971}" srcOrd="0" destOrd="0" presId="urn:microsoft.com/office/officeart/2005/8/layout/hChevron3"/>
    <dgm:cxn modelId="{FF27FB27-1D89-7C4E-BD2B-A98FE554443C}" type="presParOf" srcId="{2AEF0F03-4509-5143-B784-3693E8943213}" destId="{A1BDE6A9-B419-754F-A51F-4D0A9614B371}" srcOrd="1" destOrd="0" presId="urn:microsoft.com/office/officeart/2005/8/layout/hChevron3"/>
    <dgm:cxn modelId="{38146727-9413-7142-903B-41D599365841}" type="presParOf" srcId="{2AEF0F03-4509-5143-B784-3693E8943213}" destId="{89207C73-6C8C-C84A-9C66-3815ACCE8D01}" srcOrd="2" destOrd="0" presId="urn:microsoft.com/office/officeart/2005/8/layout/hChevron3"/>
    <dgm:cxn modelId="{221E48E6-4A96-CD43-836A-CF231C00F0D3}" type="presParOf" srcId="{2AEF0F03-4509-5143-B784-3693E8943213}" destId="{13CD2FE4-D4A6-FD48-B090-F47C534BD499}" srcOrd="3" destOrd="0" presId="urn:microsoft.com/office/officeart/2005/8/layout/hChevron3"/>
    <dgm:cxn modelId="{AF66E656-0B50-5746-A62D-52EBB9F766CD}" type="presParOf" srcId="{2AEF0F03-4509-5143-B784-3693E8943213}" destId="{3EA89B81-7CC5-3441-A0B6-6B188D908D05}" srcOrd="4" destOrd="0" presId="urn:microsoft.com/office/officeart/2005/8/layout/hChevron3"/>
    <dgm:cxn modelId="{EE7C3342-4D7A-F342-B52D-F1D7830B8BCB}" type="presParOf" srcId="{2AEF0F03-4509-5143-B784-3693E8943213}" destId="{C5CD3291-FA53-574A-93C0-2DA18898BAEF}" srcOrd="5" destOrd="0" presId="urn:microsoft.com/office/officeart/2005/8/layout/hChevron3"/>
    <dgm:cxn modelId="{CF898506-32D8-024E-B776-12568970A2A7}" type="presParOf" srcId="{2AEF0F03-4509-5143-B784-3693E8943213}" destId="{2E3845CE-8BBF-9C4A-9CED-32BD168EAFAB}" srcOrd="6" destOrd="0" presId="urn:microsoft.com/office/officeart/2005/8/layout/hChevron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7DA075-45AC-D74F-9877-99ACE1935956}" type="doc">
      <dgm:prSet loTypeId="urn:microsoft.com/office/officeart/2005/8/layout/orgChart1" loCatId="" qsTypeId="urn:microsoft.com/office/officeart/2005/8/quickstyle/simple1#3" qsCatId="simple" csTypeId="urn:microsoft.com/office/officeart/2005/8/colors/accent0_3#1" csCatId="mainScheme" phldr="1"/>
      <dgm:spPr/>
      <dgm:t>
        <a:bodyPr/>
        <a:lstStyle/>
        <a:p>
          <a:endParaRPr lang="en-US"/>
        </a:p>
      </dgm:t>
    </dgm:pt>
    <dgm:pt modelId="{160FAC11-8538-7244-BF7B-6B0204444BA9}">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Commercial</a:t>
          </a:r>
        </a:p>
      </dgm:t>
    </dgm:pt>
    <dgm:pt modelId="{43655395-942C-0D4C-93A5-52A66BD44E82}" type="par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CB2E628C-856B-E94E-9495-DB9769F531DB}" type="sib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7E6C46CE-668F-A846-9117-695E7006F4D4}">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Customer Service</a:t>
          </a:r>
        </a:p>
      </dgm:t>
    </dgm:pt>
    <dgm:pt modelId="{9A7D3455-C75C-2344-9F8C-8C7F8F110382}" type="par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724CCAA7-DB41-6440-84B8-24BB50E8136A}" type="sib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37DFB3B6-2C12-0F49-915F-BA0075EDFBD3}">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Marketing</a:t>
          </a:r>
        </a:p>
      </dgm:t>
    </dgm:pt>
    <dgm:pt modelId="{F29223F6-7306-A74C-B660-362211CAC5EC}" type="par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93F9771D-3BB5-5E4C-9638-65BB02A0E820}" type="sib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ED3F8CA5-FC5A-DF40-A7FB-259DDD8DAFCD}">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Finance</a:t>
          </a:r>
        </a:p>
      </dgm:t>
    </dgm:pt>
    <dgm:pt modelId="{D4110419-80E4-C746-B4D1-6D8657EE1A34}" type="par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5BC1AD3E-9457-824C-917A-A2ACC40FC545}" type="sib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1B7B0DB8-9A4E-B544-B295-11417212D7B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07A6D3EC-F8D8-3B4F-9882-BA7C65248F17}" type="par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5CDA1B6A-F9FD-B640-B786-3BE7EB508D2B}" type="sib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E36BBD3F-2DA9-224E-878E-64452B7C0823}">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7ABF9645-FF28-7C41-A7B2-B0D20BD3932E}" type="par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56905183-B695-724F-8780-B9E098E6FFD6}" type="sib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A5A75571-6538-0240-98C5-580ED34035D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22EB3959-A675-F14D-ACF1-D63CD62F9B16}" type="par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0B43131A-F265-0E41-A9BB-7A8D48CA273D}" type="sib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DD672E99-B692-9849-9C75-4FBEC4AC4C1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B3845788-D81E-6F47-8DDE-BFAAA5781D29}" type="par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9AAC40F2-A354-134E-8329-A993AF25D10F}" type="sib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1492830C-E147-464F-B8B8-2A83CD6C963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BA Innovation/ Prototyping</a:t>
          </a:r>
        </a:p>
      </dgm:t>
    </dgm:pt>
    <dgm:pt modelId="{C6B3B0BC-63A7-944D-BBDE-B235FC359714}" type="par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BA85737-25F3-4D4F-9159-EBAC6EB6594B}" type="sib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D530527-0537-9046-A50A-B6FB56CB832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1872F123-4D3A-9740-8F7F-1318BF83429B}" type="par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B1C9623A-BF94-3542-8852-3C28837B7063}" type="sib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4E25F73C-1904-344C-BE47-A5EBB04FCCF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EF8137FE-5AAE-864E-B7E3-8AF9DEDFA900}" type="par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B907204F-1A21-804A-865A-AD3F60B249EB}" type="sib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067FD48A-3DEC-C442-9072-1ABCDA73D4A8}">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1C6AC93A-6B47-884F-85BE-CA44C7470F49}" type="par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7D82DF4F-5495-B14C-854A-D21B4A8AE1E4}" type="sib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DECC5B0E-9C09-DE4D-A1AC-413420419717}">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FD13A92E-604B-6A4A-9170-177078F83948}" type="par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C5B5E2CF-0737-504C-8178-7C09FE645798}" type="sib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E48A3692-0BA2-1049-9ABD-446768876EA9}">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9BB5E4AB-1937-7349-9584-FBC37978A8AA}" type="par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8A695982-05F6-ED40-B195-55E4C7DA4CAC}" type="sib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4F573C0B-5076-2F4C-A73D-A962F6DDBA6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295E3989-A583-A746-8491-FE729A68EE32}" type="par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16CC1B99-F7B3-A04E-A519-8CE43408957A}" type="sib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AEC480AF-A884-A444-AA5D-1C3BF76BCC11}">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A938EF2-00C0-C347-BD8B-34094A70F91A}" type="par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6764F350-7056-5843-A151-AB3B3D0E1822}" type="sib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47D26DAF-D4B0-474D-A3FB-F8881FEAC0AA}">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F65681F-0ACB-2C4B-A0E0-DE6127A873DE}" type="par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286B7CBA-A0F4-FF40-B69A-A8A4C41E6AAF}" type="sib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B6081F31-CE5B-3149-B9E7-667034AD903C}">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441782D-1FB1-494B-931C-1242FB281B2A}" type="par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BC05065D-95E6-2744-BCDD-EA66806D276D}" type="sib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9843AC18-6B5A-FF40-98C6-5B9CF9BAA5C0}">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ADA60579-38ED-0E43-83E3-D79973D7F36F}" type="par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A13A2003-C0BC-3D4B-92E9-AB72E332E669}" type="sib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ED002518-4996-DD4A-84BE-EBF5DDB9704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52918CA6-B284-CC4D-B5EA-0DAE784BEAB8}" type="par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D2772E77-61CD-B643-BECE-0A604625054E}" type="sib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5501D57D-63D2-774E-9946-ACE7E9467D76}">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81F3871F-897F-414A-8F2F-B85C38684427}" type="par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1E866F70-277D-5D43-B431-F776EE2DB4A5}" type="sib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31A3D813-653C-714C-875A-14FF43906283}">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B1D96135-8DF8-9F4A-A9FA-A41EE9E1F665}" type="par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1E024A3-4FCA-E145-AE89-66296C6084EB}" type="sib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BC23E7F-1DCB-B940-A4DF-F5C3C523642E}">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24C9185C-B621-F34F-ACF8-D8B7B804D441}" type="par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C5BABE19-EB19-9F4F-9880-FA90BEE3262B}" type="sib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B990B428-D99E-4343-AB1E-6B96FF5BA237}">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D245EC49-BF1E-6D4F-B417-8441B16D6923}" type="par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56744F19-A366-3E4D-B10F-4342A25080A2}" type="sib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85F60F73-8550-1F44-93C2-01E00F56DA48}">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F39D59B0-3152-B040-B3EF-695A73261815}" type="par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B795BCF5-85D1-0748-993A-7738E8648951}" type="sib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F54709E5-DB2D-034D-B16A-FBADED05550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B6D5F373-22C9-8345-8F49-D4C42E56CE1B}" type="par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A5BC76B5-F295-9E45-AD25-DF0B5825F982}" type="sib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5EFF93F0-C336-E642-9198-35707CB1A3D9}">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0AFCAFE2-563A-1344-A833-FA8F8F5EEECC}" type="par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BE416375-8B73-AF40-A838-D4DF30BC9BAC}" type="sib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0AC9CDA6-1E29-A04C-BD8E-13B0E98D5E12}" type="pres">
      <dgm:prSet presAssocID="{1C7DA075-45AC-D74F-9877-99ACE1935956}" presName="hierChild1" presStyleCnt="0">
        <dgm:presLayoutVars>
          <dgm:orgChart val="1"/>
          <dgm:chPref val="1"/>
          <dgm:dir/>
          <dgm:animOne val="branch"/>
          <dgm:animLvl val="lvl"/>
          <dgm:resizeHandles/>
        </dgm:presLayoutVars>
      </dgm:prSet>
      <dgm:spPr/>
    </dgm:pt>
    <dgm:pt modelId="{38E55698-7DBB-7741-9DD6-8C7EDB390F5E}" type="pres">
      <dgm:prSet presAssocID="{160FAC11-8538-7244-BF7B-6B0204444BA9}" presName="hierRoot1" presStyleCnt="0">
        <dgm:presLayoutVars>
          <dgm:hierBranch val="init"/>
        </dgm:presLayoutVars>
      </dgm:prSet>
      <dgm:spPr/>
    </dgm:pt>
    <dgm:pt modelId="{4AB5EEED-FB03-4D4B-A152-21095451E7AC}" type="pres">
      <dgm:prSet presAssocID="{160FAC11-8538-7244-BF7B-6B0204444BA9}" presName="rootComposite1" presStyleCnt="0"/>
      <dgm:spPr/>
    </dgm:pt>
    <dgm:pt modelId="{6F103357-7D6D-7346-B75C-A91EDD13260C}" type="pres">
      <dgm:prSet presAssocID="{160FAC11-8538-7244-BF7B-6B0204444BA9}" presName="rootText1" presStyleLbl="node0" presStyleIdx="0" presStyleCnt="1" custLinFactNeighborY="-900">
        <dgm:presLayoutVars>
          <dgm:chPref val="3"/>
        </dgm:presLayoutVars>
      </dgm:prSet>
      <dgm:spPr/>
    </dgm:pt>
    <dgm:pt modelId="{03DB29F9-E6EF-B94C-9783-162BFF6D65C6}" type="pres">
      <dgm:prSet presAssocID="{160FAC11-8538-7244-BF7B-6B0204444BA9}" presName="rootConnector1" presStyleLbl="node1" presStyleIdx="0" presStyleCnt="0"/>
      <dgm:spPr/>
    </dgm:pt>
    <dgm:pt modelId="{60A9A851-A1EB-864B-B611-E2659DA2E99D}" type="pres">
      <dgm:prSet presAssocID="{160FAC11-8538-7244-BF7B-6B0204444BA9}" presName="hierChild2" presStyleCnt="0"/>
      <dgm:spPr/>
    </dgm:pt>
    <dgm:pt modelId="{8C0354F2-7375-F545-A580-4094B898BFDD}" type="pres">
      <dgm:prSet presAssocID="{9A7D3455-C75C-2344-9F8C-8C7F8F110382}" presName="Name37" presStyleLbl="parChTrans1D2" presStyleIdx="0" presStyleCnt="3"/>
      <dgm:spPr/>
    </dgm:pt>
    <dgm:pt modelId="{4309CD10-84DE-9643-970B-13CDAF753537}" type="pres">
      <dgm:prSet presAssocID="{7E6C46CE-668F-A846-9117-695E7006F4D4}" presName="hierRoot2" presStyleCnt="0">
        <dgm:presLayoutVars>
          <dgm:hierBranch val="hang"/>
        </dgm:presLayoutVars>
      </dgm:prSet>
      <dgm:spPr/>
    </dgm:pt>
    <dgm:pt modelId="{838BBB0A-3AAE-A340-A522-D77A1AA6E226}" type="pres">
      <dgm:prSet presAssocID="{7E6C46CE-668F-A846-9117-695E7006F4D4}" presName="rootComposite" presStyleCnt="0"/>
      <dgm:spPr/>
    </dgm:pt>
    <dgm:pt modelId="{AC9EDE17-A033-2C41-A8A9-E3FEEF09C995}" type="pres">
      <dgm:prSet presAssocID="{7E6C46CE-668F-A846-9117-695E7006F4D4}" presName="rootText" presStyleLbl="node2" presStyleIdx="0" presStyleCnt="3" custLinFactNeighborY="-900">
        <dgm:presLayoutVars>
          <dgm:chPref val="3"/>
        </dgm:presLayoutVars>
      </dgm:prSet>
      <dgm:spPr/>
    </dgm:pt>
    <dgm:pt modelId="{1572764E-3E14-7141-A355-C6889FE91989}" type="pres">
      <dgm:prSet presAssocID="{7E6C46CE-668F-A846-9117-695E7006F4D4}" presName="rootConnector" presStyleLbl="node2" presStyleIdx="0" presStyleCnt="3"/>
      <dgm:spPr/>
    </dgm:pt>
    <dgm:pt modelId="{7C10F433-2FB7-8A4F-AFF3-C2F2DC6384E9}" type="pres">
      <dgm:prSet presAssocID="{7E6C46CE-668F-A846-9117-695E7006F4D4}" presName="hierChild4" presStyleCnt="0"/>
      <dgm:spPr/>
    </dgm:pt>
    <dgm:pt modelId="{7F1D2421-EF96-6449-AC4B-B4429DCCA226}" type="pres">
      <dgm:prSet presAssocID="{07A6D3EC-F8D8-3B4F-9882-BA7C65248F17}" presName="Name48" presStyleLbl="parChTrans1D3" presStyleIdx="0" presStyleCnt="23"/>
      <dgm:spPr/>
    </dgm:pt>
    <dgm:pt modelId="{CE130ADB-F095-E94F-98C1-F14F74B372A7}" type="pres">
      <dgm:prSet presAssocID="{1B7B0DB8-9A4E-B544-B295-11417212D7B2}" presName="hierRoot2" presStyleCnt="0">
        <dgm:presLayoutVars>
          <dgm:hierBranch val="init"/>
        </dgm:presLayoutVars>
      </dgm:prSet>
      <dgm:spPr/>
    </dgm:pt>
    <dgm:pt modelId="{E7DAB0D5-20A2-8B4C-BA94-FF6EB614BF10}" type="pres">
      <dgm:prSet presAssocID="{1B7B0DB8-9A4E-B544-B295-11417212D7B2}" presName="rootComposite" presStyleCnt="0"/>
      <dgm:spPr/>
    </dgm:pt>
    <dgm:pt modelId="{7B425485-1E59-A54F-AA20-E5AB332B3AD1}" type="pres">
      <dgm:prSet presAssocID="{1B7B0DB8-9A4E-B544-B295-11417212D7B2}" presName="rootText" presStyleLbl="node3" presStyleIdx="0" presStyleCnt="23">
        <dgm:presLayoutVars>
          <dgm:chPref val="3"/>
        </dgm:presLayoutVars>
      </dgm:prSet>
      <dgm:spPr/>
    </dgm:pt>
    <dgm:pt modelId="{4B6E5B7D-5439-444D-A90E-8324D91D7DF0}" type="pres">
      <dgm:prSet presAssocID="{1B7B0DB8-9A4E-B544-B295-11417212D7B2}" presName="rootConnector" presStyleLbl="node3" presStyleIdx="0" presStyleCnt="23"/>
      <dgm:spPr/>
    </dgm:pt>
    <dgm:pt modelId="{2F06353B-28FE-254F-BA01-FF0621CA1CFF}" type="pres">
      <dgm:prSet presAssocID="{1B7B0DB8-9A4E-B544-B295-11417212D7B2}" presName="hierChild4" presStyleCnt="0"/>
      <dgm:spPr/>
    </dgm:pt>
    <dgm:pt modelId="{B2BDC984-7084-9242-A5A2-583AC1A0BF58}" type="pres">
      <dgm:prSet presAssocID="{1B7B0DB8-9A4E-B544-B295-11417212D7B2}" presName="hierChild5" presStyleCnt="0"/>
      <dgm:spPr/>
    </dgm:pt>
    <dgm:pt modelId="{74846093-3187-5041-A645-4DE16267B1CB}" type="pres">
      <dgm:prSet presAssocID="{7ABF9645-FF28-7C41-A7B2-B0D20BD3932E}" presName="Name48" presStyleLbl="parChTrans1D3" presStyleIdx="1" presStyleCnt="23"/>
      <dgm:spPr/>
    </dgm:pt>
    <dgm:pt modelId="{51B6C977-9E98-0C49-A97F-7DAB620295F7}" type="pres">
      <dgm:prSet presAssocID="{E36BBD3F-2DA9-224E-878E-64452B7C0823}" presName="hierRoot2" presStyleCnt="0">
        <dgm:presLayoutVars>
          <dgm:hierBranch val="init"/>
        </dgm:presLayoutVars>
      </dgm:prSet>
      <dgm:spPr/>
    </dgm:pt>
    <dgm:pt modelId="{736D1612-53C9-F74D-8470-CC46D21628A9}" type="pres">
      <dgm:prSet presAssocID="{E36BBD3F-2DA9-224E-878E-64452B7C0823}" presName="rootComposite" presStyleCnt="0"/>
      <dgm:spPr/>
    </dgm:pt>
    <dgm:pt modelId="{1E19C3AC-7D9F-0248-A588-2581395AFEEB}" type="pres">
      <dgm:prSet presAssocID="{E36BBD3F-2DA9-224E-878E-64452B7C0823}" presName="rootText" presStyleLbl="node3" presStyleIdx="1" presStyleCnt="23">
        <dgm:presLayoutVars>
          <dgm:chPref val="3"/>
        </dgm:presLayoutVars>
      </dgm:prSet>
      <dgm:spPr/>
    </dgm:pt>
    <dgm:pt modelId="{F9F17922-1B8C-914C-87AB-927B0A8A0D30}" type="pres">
      <dgm:prSet presAssocID="{E36BBD3F-2DA9-224E-878E-64452B7C0823}" presName="rootConnector" presStyleLbl="node3" presStyleIdx="1" presStyleCnt="23"/>
      <dgm:spPr/>
    </dgm:pt>
    <dgm:pt modelId="{13412BFE-951B-2749-BC3D-0DE2EDF978CC}" type="pres">
      <dgm:prSet presAssocID="{E36BBD3F-2DA9-224E-878E-64452B7C0823}" presName="hierChild4" presStyleCnt="0"/>
      <dgm:spPr/>
    </dgm:pt>
    <dgm:pt modelId="{47743AFD-1DA2-E54C-88D2-010D9E12E7BF}" type="pres">
      <dgm:prSet presAssocID="{E36BBD3F-2DA9-224E-878E-64452B7C0823}" presName="hierChild5" presStyleCnt="0"/>
      <dgm:spPr/>
    </dgm:pt>
    <dgm:pt modelId="{50784497-A4DD-6E48-8D05-920B1D8B97D2}" type="pres">
      <dgm:prSet presAssocID="{22EB3959-A675-F14D-ACF1-D63CD62F9B16}" presName="Name48" presStyleLbl="parChTrans1D3" presStyleIdx="2" presStyleCnt="23"/>
      <dgm:spPr/>
    </dgm:pt>
    <dgm:pt modelId="{013BBCF5-877F-914A-8B3D-3092B4C13171}" type="pres">
      <dgm:prSet presAssocID="{A5A75571-6538-0240-98C5-580ED34035D2}" presName="hierRoot2" presStyleCnt="0">
        <dgm:presLayoutVars>
          <dgm:hierBranch val="init"/>
        </dgm:presLayoutVars>
      </dgm:prSet>
      <dgm:spPr/>
    </dgm:pt>
    <dgm:pt modelId="{055839D5-3E6B-F44A-B962-26E5248B4E53}" type="pres">
      <dgm:prSet presAssocID="{A5A75571-6538-0240-98C5-580ED34035D2}" presName="rootComposite" presStyleCnt="0"/>
      <dgm:spPr/>
    </dgm:pt>
    <dgm:pt modelId="{3120648D-6C73-BB48-BF37-1FAE93C99F3B}" type="pres">
      <dgm:prSet presAssocID="{A5A75571-6538-0240-98C5-580ED34035D2}" presName="rootText" presStyleLbl="node3" presStyleIdx="2" presStyleCnt="23">
        <dgm:presLayoutVars>
          <dgm:chPref val="3"/>
        </dgm:presLayoutVars>
      </dgm:prSet>
      <dgm:spPr/>
    </dgm:pt>
    <dgm:pt modelId="{3C5D2AAB-853A-ED4B-A4FA-4BDBC76DF9A8}" type="pres">
      <dgm:prSet presAssocID="{A5A75571-6538-0240-98C5-580ED34035D2}" presName="rootConnector" presStyleLbl="node3" presStyleIdx="2" presStyleCnt="23"/>
      <dgm:spPr/>
    </dgm:pt>
    <dgm:pt modelId="{4CB25B0F-353B-8C4B-B679-05993931E01A}" type="pres">
      <dgm:prSet presAssocID="{A5A75571-6538-0240-98C5-580ED34035D2}" presName="hierChild4" presStyleCnt="0"/>
      <dgm:spPr/>
    </dgm:pt>
    <dgm:pt modelId="{B0B11B28-0CC5-B845-B765-DEE30057AA69}" type="pres">
      <dgm:prSet presAssocID="{A5A75571-6538-0240-98C5-580ED34035D2}" presName="hierChild5" presStyleCnt="0"/>
      <dgm:spPr/>
    </dgm:pt>
    <dgm:pt modelId="{5F361CC2-5636-E94A-9B4C-AC804AAD292A}" type="pres">
      <dgm:prSet presAssocID="{B3845788-D81E-6F47-8DDE-BFAAA5781D29}" presName="Name48" presStyleLbl="parChTrans1D3" presStyleIdx="3" presStyleCnt="23"/>
      <dgm:spPr/>
    </dgm:pt>
    <dgm:pt modelId="{5193AC36-3CEA-5044-A467-ADBD90EC70C8}" type="pres">
      <dgm:prSet presAssocID="{DD672E99-B692-9849-9C75-4FBEC4AC4C14}" presName="hierRoot2" presStyleCnt="0">
        <dgm:presLayoutVars>
          <dgm:hierBranch val="init"/>
        </dgm:presLayoutVars>
      </dgm:prSet>
      <dgm:spPr/>
    </dgm:pt>
    <dgm:pt modelId="{4C0B7EFE-0985-B74E-8246-77991FD8AB25}" type="pres">
      <dgm:prSet presAssocID="{DD672E99-B692-9849-9C75-4FBEC4AC4C14}" presName="rootComposite" presStyleCnt="0"/>
      <dgm:spPr/>
    </dgm:pt>
    <dgm:pt modelId="{9E122DB6-BACB-5D45-8CAD-9A64FB7FFD28}" type="pres">
      <dgm:prSet presAssocID="{DD672E99-B692-9849-9C75-4FBEC4AC4C14}" presName="rootText" presStyleLbl="node3" presStyleIdx="3" presStyleCnt="23">
        <dgm:presLayoutVars>
          <dgm:chPref val="3"/>
        </dgm:presLayoutVars>
      </dgm:prSet>
      <dgm:spPr/>
    </dgm:pt>
    <dgm:pt modelId="{36F43DB3-FFC2-0444-8BE5-8F992BF903A2}" type="pres">
      <dgm:prSet presAssocID="{DD672E99-B692-9849-9C75-4FBEC4AC4C14}" presName="rootConnector" presStyleLbl="node3" presStyleIdx="3" presStyleCnt="23"/>
      <dgm:spPr/>
    </dgm:pt>
    <dgm:pt modelId="{D51A6923-0D71-9B4E-80DA-99C7013DAC7D}" type="pres">
      <dgm:prSet presAssocID="{DD672E99-B692-9849-9C75-4FBEC4AC4C14}" presName="hierChild4" presStyleCnt="0"/>
      <dgm:spPr/>
    </dgm:pt>
    <dgm:pt modelId="{DBA4C9BC-DD16-154E-939F-6D7017F7C3A1}" type="pres">
      <dgm:prSet presAssocID="{DD672E99-B692-9849-9C75-4FBEC4AC4C14}" presName="hierChild5" presStyleCnt="0"/>
      <dgm:spPr/>
    </dgm:pt>
    <dgm:pt modelId="{933FF72A-A6EA-8646-A3D7-FA5E5CF222C2}" type="pres">
      <dgm:prSet presAssocID="{C6B3B0BC-63A7-944D-BBDE-B235FC359714}" presName="Name48" presStyleLbl="parChTrans1D3" presStyleIdx="4" presStyleCnt="23"/>
      <dgm:spPr/>
    </dgm:pt>
    <dgm:pt modelId="{C5871A85-C0F9-2748-AE63-3545DC5891E5}" type="pres">
      <dgm:prSet presAssocID="{1492830C-E147-464F-B8B8-2A83CD6C9634}" presName="hierRoot2" presStyleCnt="0">
        <dgm:presLayoutVars>
          <dgm:hierBranch val="init"/>
        </dgm:presLayoutVars>
      </dgm:prSet>
      <dgm:spPr/>
    </dgm:pt>
    <dgm:pt modelId="{DC5AB7DD-D57E-6E47-B60E-020F6D69D197}" type="pres">
      <dgm:prSet presAssocID="{1492830C-E147-464F-B8B8-2A83CD6C9634}" presName="rootComposite" presStyleCnt="0"/>
      <dgm:spPr/>
    </dgm:pt>
    <dgm:pt modelId="{8EFA40EB-87DA-E644-87C4-7929608D2A03}" type="pres">
      <dgm:prSet presAssocID="{1492830C-E147-464F-B8B8-2A83CD6C9634}" presName="rootText" presStyleLbl="node3" presStyleIdx="4" presStyleCnt="23">
        <dgm:presLayoutVars>
          <dgm:chPref val="3"/>
        </dgm:presLayoutVars>
      </dgm:prSet>
      <dgm:spPr/>
    </dgm:pt>
    <dgm:pt modelId="{DABD851B-AF6D-8F49-9081-C233C78F929F}" type="pres">
      <dgm:prSet presAssocID="{1492830C-E147-464F-B8B8-2A83CD6C9634}" presName="rootConnector" presStyleLbl="node3" presStyleIdx="4" presStyleCnt="23"/>
      <dgm:spPr/>
    </dgm:pt>
    <dgm:pt modelId="{AB671236-0FD8-A848-8854-977EB715D242}" type="pres">
      <dgm:prSet presAssocID="{1492830C-E147-464F-B8B8-2A83CD6C9634}" presName="hierChild4" presStyleCnt="0"/>
      <dgm:spPr/>
    </dgm:pt>
    <dgm:pt modelId="{5BAA7387-B190-1649-858B-E58FDF8FB7E3}" type="pres">
      <dgm:prSet presAssocID="{1492830C-E147-464F-B8B8-2A83CD6C9634}" presName="hierChild5" presStyleCnt="0"/>
      <dgm:spPr/>
    </dgm:pt>
    <dgm:pt modelId="{FA19963B-F195-9347-B9FF-16E80B17F297}" type="pres">
      <dgm:prSet presAssocID="{1872F123-4D3A-9740-8F7F-1318BF83429B}" presName="Name48" presStyleLbl="parChTrans1D3" presStyleIdx="5" presStyleCnt="23"/>
      <dgm:spPr/>
    </dgm:pt>
    <dgm:pt modelId="{CD32497D-9110-ED4E-B63A-73DA75F7A2BC}" type="pres">
      <dgm:prSet presAssocID="{9D530527-0537-9046-A50A-B6FB56CB832B}" presName="hierRoot2" presStyleCnt="0">
        <dgm:presLayoutVars>
          <dgm:hierBranch val="init"/>
        </dgm:presLayoutVars>
      </dgm:prSet>
      <dgm:spPr/>
    </dgm:pt>
    <dgm:pt modelId="{0209045C-9FB7-6045-8F1D-2A4C02F739F3}" type="pres">
      <dgm:prSet presAssocID="{9D530527-0537-9046-A50A-B6FB56CB832B}" presName="rootComposite" presStyleCnt="0"/>
      <dgm:spPr/>
    </dgm:pt>
    <dgm:pt modelId="{7E06C558-2419-7E46-AA85-C3B7A67486A1}" type="pres">
      <dgm:prSet presAssocID="{9D530527-0537-9046-A50A-B6FB56CB832B}" presName="rootText" presStyleLbl="node3" presStyleIdx="5" presStyleCnt="23">
        <dgm:presLayoutVars>
          <dgm:chPref val="3"/>
        </dgm:presLayoutVars>
      </dgm:prSet>
      <dgm:spPr/>
    </dgm:pt>
    <dgm:pt modelId="{398687BB-48DD-0D4E-9773-75F5674A9016}" type="pres">
      <dgm:prSet presAssocID="{9D530527-0537-9046-A50A-B6FB56CB832B}" presName="rootConnector" presStyleLbl="node3" presStyleIdx="5" presStyleCnt="23"/>
      <dgm:spPr/>
    </dgm:pt>
    <dgm:pt modelId="{ED246F2B-D1BB-FD49-9441-71FF57630C86}" type="pres">
      <dgm:prSet presAssocID="{9D530527-0537-9046-A50A-B6FB56CB832B}" presName="hierChild4" presStyleCnt="0"/>
      <dgm:spPr/>
    </dgm:pt>
    <dgm:pt modelId="{B41D5076-E2DF-E445-8D4E-BB215EC85CCD}" type="pres">
      <dgm:prSet presAssocID="{9D530527-0537-9046-A50A-B6FB56CB832B}" presName="hierChild5" presStyleCnt="0"/>
      <dgm:spPr/>
    </dgm:pt>
    <dgm:pt modelId="{1F43A7AF-40BA-1F4A-B3BD-C79401E93403}" type="pres">
      <dgm:prSet presAssocID="{EF8137FE-5AAE-864E-B7E3-8AF9DEDFA900}" presName="Name48" presStyleLbl="parChTrans1D3" presStyleIdx="6" presStyleCnt="23"/>
      <dgm:spPr/>
    </dgm:pt>
    <dgm:pt modelId="{D2C10781-0028-DC42-848A-BF98C9B2148F}" type="pres">
      <dgm:prSet presAssocID="{4E25F73C-1904-344C-BE47-A5EBB04FCCF2}" presName="hierRoot2" presStyleCnt="0">
        <dgm:presLayoutVars>
          <dgm:hierBranch val="init"/>
        </dgm:presLayoutVars>
      </dgm:prSet>
      <dgm:spPr/>
    </dgm:pt>
    <dgm:pt modelId="{93FF3366-EB61-A04A-985D-C7548B7B354E}" type="pres">
      <dgm:prSet presAssocID="{4E25F73C-1904-344C-BE47-A5EBB04FCCF2}" presName="rootComposite" presStyleCnt="0"/>
      <dgm:spPr/>
    </dgm:pt>
    <dgm:pt modelId="{0454F0A4-4FF6-084F-9964-9812FD83FCD3}" type="pres">
      <dgm:prSet presAssocID="{4E25F73C-1904-344C-BE47-A5EBB04FCCF2}" presName="rootText" presStyleLbl="node3" presStyleIdx="6" presStyleCnt="23" custLinFactX="21311" custLinFactNeighborX="100000" custLinFactNeighborY="-3387">
        <dgm:presLayoutVars>
          <dgm:chPref val="3"/>
        </dgm:presLayoutVars>
      </dgm:prSet>
      <dgm:spPr/>
    </dgm:pt>
    <dgm:pt modelId="{667580BF-2E2A-474C-89FF-6F1F2235AD34}" type="pres">
      <dgm:prSet presAssocID="{4E25F73C-1904-344C-BE47-A5EBB04FCCF2}" presName="rootConnector" presStyleLbl="node3" presStyleIdx="6" presStyleCnt="23"/>
      <dgm:spPr/>
    </dgm:pt>
    <dgm:pt modelId="{0BA4677D-BB52-6543-872F-72A899C91907}" type="pres">
      <dgm:prSet presAssocID="{4E25F73C-1904-344C-BE47-A5EBB04FCCF2}" presName="hierChild4" presStyleCnt="0"/>
      <dgm:spPr/>
    </dgm:pt>
    <dgm:pt modelId="{DE771EEA-5A02-224A-82DA-E95AB4A2F05C}" type="pres">
      <dgm:prSet presAssocID="{4E25F73C-1904-344C-BE47-A5EBB04FCCF2}" presName="hierChild5" presStyleCnt="0"/>
      <dgm:spPr/>
    </dgm:pt>
    <dgm:pt modelId="{47BABE7D-D521-6B49-9936-BB161772A552}" type="pres">
      <dgm:prSet presAssocID="{7E6C46CE-668F-A846-9117-695E7006F4D4}" presName="hierChild5" presStyleCnt="0"/>
      <dgm:spPr/>
    </dgm:pt>
    <dgm:pt modelId="{B149B486-9264-7D4C-B020-6C63515A44B4}" type="pres">
      <dgm:prSet presAssocID="{F29223F6-7306-A74C-B660-362211CAC5EC}" presName="Name37" presStyleLbl="parChTrans1D2" presStyleIdx="1" presStyleCnt="3"/>
      <dgm:spPr/>
    </dgm:pt>
    <dgm:pt modelId="{8EBC2F98-D03A-EB4B-A223-1F907E869051}" type="pres">
      <dgm:prSet presAssocID="{37DFB3B6-2C12-0F49-915F-BA0075EDFBD3}" presName="hierRoot2" presStyleCnt="0">
        <dgm:presLayoutVars>
          <dgm:hierBranch val="hang"/>
        </dgm:presLayoutVars>
      </dgm:prSet>
      <dgm:spPr/>
    </dgm:pt>
    <dgm:pt modelId="{C4E518FB-FDD9-3C44-9924-FDB6DEFE1D35}" type="pres">
      <dgm:prSet presAssocID="{37DFB3B6-2C12-0F49-915F-BA0075EDFBD3}" presName="rootComposite" presStyleCnt="0"/>
      <dgm:spPr/>
    </dgm:pt>
    <dgm:pt modelId="{3D8828E3-9D17-6841-8E98-8D53A70CE31C}" type="pres">
      <dgm:prSet presAssocID="{37DFB3B6-2C12-0F49-915F-BA0075EDFBD3}" presName="rootText" presStyleLbl="node2" presStyleIdx="1" presStyleCnt="3" custLinFactNeighborY="-900">
        <dgm:presLayoutVars>
          <dgm:chPref val="3"/>
        </dgm:presLayoutVars>
      </dgm:prSet>
      <dgm:spPr/>
    </dgm:pt>
    <dgm:pt modelId="{EAC58546-B6FE-964C-BAD9-F57A73D18B50}" type="pres">
      <dgm:prSet presAssocID="{37DFB3B6-2C12-0F49-915F-BA0075EDFBD3}" presName="rootConnector" presStyleLbl="node2" presStyleIdx="1" presStyleCnt="3"/>
      <dgm:spPr/>
    </dgm:pt>
    <dgm:pt modelId="{40E76402-4E2A-5546-BFB4-9CC58F77E5B5}" type="pres">
      <dgm:prSet presAssocID="{37DFB3B6-2C12-0F49-915F-BA0075EDFBD3}" presName="hierChild4" presStyleCnt="0"/>
      <dgm:spPr/>
    </dgm:pt>
    <dgm:pt modelId="{BC189441-3E7D-4244-B861-3B23C311F872}" type="pres">
      <dgm:prSet presAssocID="{1C6AC93A-6B47-884F-85BE-CA44C7470F49}" presName="Name48" presStyleLbl="parChTrans1D3" presStyleIdx="7" presStyleCnt="23"/>
      <dgm:spPr/>
    </dgm:pt>
    <dgm:pt modelId="{55219A30-90E9-1C4F-B791-42F1FB77EA47}" type="pres">
      <dgm:prSet presAssocID="{067FD48A-3DEC-C442-9072-1ABCDA73D4A8}" presName="hierRoot2" presStyleCnt="0">
        <dgm:presLayoutVars>
          <dgm:hierBranch val="init"/>
        </dgm:presLayoutVars>
      </dgm:prSet>
      <dgm:spPr/>
    </dgm:pt>
    <dgm:pt modelId="{CFCD4AAE-9143-A44E-B217-1719284BB7B4}" type="pres">
      <dgm:prSet presAssocID="{067FD48A-3DEC-C442-9072-1ABCDA73D4A8}" presName="rootComposite" presStyleCnt="0"/>
      <dgm:spPr/>
    </dgm:pt>
    <dgm:pt modelId="{BB7B2A4A-E998-2944-933C-23705225B52A}" type="pres">
      <dgm:prSet presAssocID="{067FD48A-3DEC-C442-9072-1ABCDA73D4A8}" presName="rootText" presStyleLbl="node3" presStyleIdx="7" presStyleCnt="23">
        <dgm:presLayoutVars>
          <dgm:chPref val="3"/>
        </dgm:presLayoutVars>
      </dgm:prSet>
      <dgm:spPr/>
    </dgm:pt>
    <dgm:pt modelId="{4CE9D999-6AB0-DC45-8427-E8DE08ACB98B}" type="pres">
      <dgm:prSet presAssocID="{067FD48A-3DEC-C442-9072-1ABCDA73D4A8}" presName="rootConnector" presStyleLbl="node3" presStyleIdx="7" presStyleCnt="23"/>
      <dgm:spPr/>
    </dgm:pt>
    <dgm:pt modelId="{AD46AEDE-9389-C94A-8143-026CF4F65642}" type="pres">
      <dgm:prSet presAssocID="{067FD48A-3DEC-C442-9072-1ABCDA73D4A8}" presName="hierChild4" presStyleCnt="0"/>
      <dgm:spPr/>
    </dgm:pt>
    <dgm:pt modelId="{300A9AA7-D97A-8E4A-8245-F9A724E6BC89}" type="pres">
      <dgm:prSet presAssocID="{067FD48A-3DEC-C442-9072-1ABCDA73D4A8}" presName="hierChild5" presStyleCnt="0"/>
      <dgm:spPr/>
    </dgm:pt>
    <dgm:pt modelId="{89230893-5A37-BA46-B745-B05C7350D3DA}" type="pres">
      <dgm:prSet presAssocID="{FD13A92E-604B-6A4A-9170-177078F83948}" presName="Name48" presStyleLbl="parChTrans1D3" presStyleIdx="8" presStyleCnt="23"/>
      <dgm:spPr/>
    </dgm:pt>
    <dgm:pt modelId="{6C40F8D0-E365-9540-9947-CDAF70E05524}" type="pres">
      <dgm:prSet presAssocID="{DECC5B0E-9C09-DE4D-A1AC-413420419717}" presName="hierRoot2" presStyleCnt="0">
        <dgm:presLayoutVars>
          <dgm:hierBranch val="init"/>
        </dgm:presLayoutVars>
      </dgm:prSet>
      <dgm:spPr/>
    </dgm:pt>
    <dgm:pt modelId="{F1B5E876-B85A-444C-8195-D54DBFDA24B6}" type="pres">
      <dgm:prSet presAssocID="{DECC5B0E-9C09-DE4D-A1AC-413420419717}" presName="rootComposite" presStyleCnt="0"/>
      <dgm:spPr/>
    </dgm:pt>
    <dgm:pt modelId="{58EDBE67-F4EF-C444-B13A-ADA4B48388F2}" type="pres">
      <dgm:prSet presAssocID="{DECC5B0E-9C09-DE4D-A1AC-413420419717}" presName="rootText" presStyleLbl="node3" presStyleIdx="8" presStyleCnt="23">
        <dgm:presLayoutVars>
          <dgm:chPref val="3"/>
        </dgm:presLayoutVars>
      </dgm:prSet>
      <dgm:spPr/>
    </dgm:pt>
    <dgm:pt modelId="{3DDED712-9D36-EE46-85AF-2F1BDB9630C4}" type="pres">
      <dgm:prSet presAssocID="{DECC5B0E-9C09-DE4D-A1AC-413420419717}" presName="rootConnector" presStyleLbl="node3" presStyleIdx="8" presStyleCnt="23"/>
      <dgm:spPr/>
    </dgm:pt>
    <dgm:pt modelId="{4F9B15F3-5DF8-B647-AC18-B8FEF3F0016B}" type="pres">
      <dgm:prSet presAssocID="{DECC5B0E-9C09-DE4D-A1AC-413420419717}" presName="hierChild4" presStyleCnt="0"/>
      <dgm:spPr/>
    </dgm:pt>
    <dgm:pt modelId="{01C1824B-E819-054C-987B-535734279CCA}" type="pres">
      <dgm:prSet presAssocID="{DECC5B0E-9C09-DE4D-A1AC-413420419717}" presName="hierChild5" presStyleCnt="0"/>
      <dgm:spPr/>
    </dgm:pt>
    <dgm:pt modelId="{1B7FB644-446B-C94D-912E-E898BACF2304}" type="pres">
      <dgm:prSet presAssocID="{9BB5E4AB-1937-7349-9584-FBC37978A8AA}" presName="Name48" presStyleLbl="parChTrans1D3" presStyleIdx="9" presStyleCnt="23"/>
      <dgm:spPr/>
    </dgm:pt>
    <dgm:pt modelId="{226EBCF5-012F-6F43-8D51-02C64AC21DDF}" type="pres">
      <dgm:prSet presAssocID="{E48A3692-0BA2-1049-9ABD-446768876EA9}" presName="hierRoot2" presStyleCnt="0">
        <dgm:presLayoutVars>
          <dgm:hierBranch val="init"/>
        </dgm:presLayoutVars>
      </dgm:prSet>
      <dgm:spPr/>
    </dgm:pt>
    <dgm:pt modelId="{DC83D327-FFA1-8F4F-B94D-B9EF3A1BD2B8}" type="pres">
      <dgm:prSet presAssocID="{E48A3692-0BA2-1049-9ABD-446768876EA9}" presName="rootComposite" presStyleCnt="0"/>
      <dgm:spPr/>
    </dgm:pt>
    <dgm:pt modelId="{8E577B2F-2055-0F42-93A4-FC5B927F1945}" type="pres">
      <dgm:prSet presAssocID="{E48A3692-0BA2-1049-9ABD-446768876EA9}" presName="rootText" presStyleLbl="node3" presStyleIdx="9" presStyleCnt="23">
        <dgm:presLayoutVars>
          <dgm:chPref val="3"/>
        </dgm:presLayoutVars>
      </dgm:prSet>
      <dgm:spPr/>
    </dgm:pt>
    <dgm:pt modelId="{91621B7F-9AEB-4146-88B3-DF77ED2034D3}" type="pres">
      <dgm:prSet presAssocID="{E48A3692-0BA2-1049-9ABD-446768876EA9}" presName="rootConnector" presStyleLbl="node3" presStyleIdx="9" presStyleCnt="23"/>
      <dgm:spPr/>
    </dgm:pt>
    <dgm:pt modelId="{AC810EA4-0226-764B-B182-3F430685C0D2}" type="pres">
      <dgm:prSet presAssocID="{E48A3692-0BA2-1049-9ABD-446768876EA9}" presName="hierChild4" presStyleCnt="0"/>
      <dgm:spPr/>
    </dgm:pt>
    <dgm:pt modelId="{673F4D3D-2C6C-5842-949A-BD962CD0C1E6}" type="pres">
      <dgm:prSet presAssocID="{E48A3692-0BA2-1049-9ABD-446768876EA9}" presName="hierChild5" presStyleCnt="0"/>
      <dgm:spPr/>
    </dgm:pt>
    <dgm:pt modelId="{89D323A3-555C-F648-A5EA-43CCBF253268}" type="pres">
      <dgm:prSet presAssocID="{295E3989-A583-A746-8491-FE729A68EE32}" presName="Name48" presStyleLbl="parChTrans1D3" presStyleIdx="10" presStyleCnt="23"/>
      <dgm:spPr/>
    </dgm:pt>
    <dgm:pt modelId="{BFD0FC12-6B0E-1244-B2AC-2B797D07A7CD}" type="pres">
      <dgm:prSet presAssocID="{4F573C0B-5076-2F4C-A73D-A962F6DDBA6B}" presName="hierRoot2" presStyleCnt="0">
        <dgm:presLayoutVars>
          <dgm:hierBranch val="init"/>
        </dgm:presLayoutVars>
      </dgm:prSet>
      <dgm:spPr/>
    </dgm:pt>
    <dgm:pt modelId="{8524DB2E-9FA6-1E44-9C68-E6F1F109073C}" type="pres">
      <dgm:prSet presAssocID="{4F573C0B-5076-2F4C-A73D-A962F6DDBA6B}" presName="rootComposite" presStyleCnt="0"/>
      <dgm:spPr/>
    </dgm:pt>
    <dgm:pt modelId="{4546FD1C-B080-8848-9E48-EC4401C6E441}" type="pres">
      <dgm:prSet presAssocID="{4F573C0B-5076-2F4C-A73D-A962F6DDBA6B}" presName="rootText" presStyleLbl="node3" presStyleIdx="10" presStyleCnt="23">
        <dgm:presLayoutVars>
          <dgm:chPref val="3"/>
        </dgm:presLayoutVars>
      </dgm:prSet>
      <dgm:spPr/>
    </dgm:pt>
    <dgm:pt modelId="{B6B30335-5678-9348-93D3-C85B0486C280}" type="pres">
      <dgm:prSet presAssocID="{4F573C0B-5076-2F4C-A73D-A962F6DDBA6B}" presName="rootConnector" presStyleLbl="node3" presStyleIdx="10" presStyleCnt="23"/>
      <dgm:spPr/>
    </dgm:pt>
    <dgm:pt modelId="{1497B77A-82D7-EA44-876E-F4D112684D3A}" type="pres">
      <dgm:prSet presAssocID="{4F573C0B-5076-2F4C-A73D-A962F6DDBA6B}" presName="hierChild4" presStyleCnt="0"/>
      <dgm:spPr/>
    </dgm:pt>
    <dgm:pt modelId="{368EF338-4A91-BB46-B9EA-667C9A385F8B}" type="pres">
      <dgm:prSet presAssocID="{4F573C0B-5076-2F4C-A73D-A962F6DDBA6B}" presName="hierChild5" presStyleCnt="0"/>
      <dgm:spPr/>
    </dgm:pt>
    <dgm:pt modelId="{B9D2CCFD-D444-134D-B413-0AD70612E9B3}" type="pres">
      <dgm:prSet presAssocID="{2A938EF2-00C0-C347-BD8B-34094A70F91A}" presName="Name48" presStyleLbl="parChTrans1D3" presStyleIdx="11" presStyleCnt="23"/>
      <dgm:spPr/>
    </dgm:pt>
    <dgm:pt modelId="{98E4C0AE-5A09-5246-98EE-66E45CA01119}" type="pres">
      <dgm:prSet presAssocID="{AEC480AF-A884-A444-AA5D-1C3BF76BCC11}" presName="hierRoot2" presStyleCnt="0">
        <dgm:presLayoutVars>
          <dgm:hierBranch val="init"/>
        </dgm:presLayoutVars>
      </dgm:prSet>
      <dgm:spPr/>
    </dgm:pt>
    <dgm:pt modelId="{2C2DCE39-ED73-7A43-B719-822A55968653}" type="pres">
      <dgm:prSet presAssocID="{AEC480AF-A884-A444-AA5D-1C3BF76BCC11}" presName="rootComposite" presStyleCnt="0"/>
      <dgm:spPr/>
    </dgm:pt>
    <dgm:pt modelId="{D8F17F5B-CC3F-7743-86C6-3495839547EA}" type="pres">
      <dgm:prSet presAssocID="{AEC480AF-A884-A444-AA5D-1C3BF76BCC11}" presName="rootText" presStyleLbl="node3" presStyleIdx="11" presStyleCnt="23">
        <dgm:presLayoutVars>
          <dgm:chPref val="3"/>
        </dgm:presLayoutVars>
      </dgm:prSet>
      <dgm:spPr/>
    </dgm:pt>
    <dgm:pt modelId="{E1D3761D-3005-F84B-BD17-FBED43A9D335}" type="pres">
      <dgm:prSet presAssocID="{AEC480AF-A884-A444-AA5D-1C3BF76BCC11}" presName="rootConnector" presStyleLbl="node3" presStyleIdx="11" presStyleCnt="23"/>
      <dgm:spPr/>
    </dgm:pt>
    <dgm:pt modelId="{0E972C64-D4AF-D74A-A692-EFC3E06B7AA2}" type="pres">
      <dgm:prSet presAssocID="{AEC480AF-A884-A444-AA5D-1C3BF76BCC11}" presName="hierChild4" presStyleCnt="0"/>
      <dgm:spPr/>
    </dgm:pt>
    <dgm:pt modelId="{0947DB12-BFDF-3A47-895D-13C3B8D2A698}" type="pres">
      <dgm:prSet presAssocID="{AEC480AF-A884-A444-AA5D-1C3BF76BCC11}" presName="hierChild5" presStyleCnt="0"/>
      <dgm:spPr/>
    </dgm:pt>
    <dgm:pt modelId="{5D9F7CA9-37C5-D044-89E7-69766C0D405F}" type="pres">
      <dgm:prSet presAssocID="{2F65681F-0ACB-2C4B-A0E0-DE6127A873DE}" presName="Name48" presStyleLbl="parChTrans1D3" presStyleIdx="12" presStyleCnt="23"/>
      <dgm:spPr/>
    </dgm:pt>
    <dgm:pt modelId="{E23BC4DA-672A-D347-98F9-E30211339775}" type="pres">
      <dgm:prSet presAssocID="{47D26DAF-D4B0-474D-A3FB-F8881FEAC0AA}" presName="hierRoot2" presStyleCnt="0">
        <dgm:presLayoutVars>
          <dgm:hierBranch val="init"/>
        </dgm:presLayoutVars>
      </dgm:prSet>
      <dgm:spPr/>
    </dgm:pt>
    <dgm:pt modelId="{A751E19A-964F-C14C-B1C9-9F8F0E1F0A16}" type="pres">
      <dgm:prSet presAssocID="{47D26DAF-D4B0-474D-A3FB-F8881FEAC0AA}" presName="rootComposite" presStyleCnt="0"/>
      <dgm:spPr/>
    </dgm:pt>
    <dgm:pt modelId="{F364B978-C625-DC4D-892E-6A2B60565D6A}" type="pres">
      <dgm:prSet presAssocID="{47D26DAF-D4B0-474D-A3FB-F8881FEAC0AA}" presName="rootText" presStyleLbl="node3" presStyleIdx="12" presStyleCnt="23">
        <dgm:presLayoutVars>
          <dgm:chPref val="3"/>
        </dgm:presLayoutVars>
      </dgm:prSet>
      <dgm:spPr/>
    </dgm:pt>
    <dgm:pt modelId="{4D42DD9E-AC36-524D-B854-2CD71BEBE278}" type="pres">
      <dgm:prSet presAssocID="{47D26DAF-D4B0-474D-A3FB-F8881FEAC0AA}" presName="rootConnector" presStyleLbl="node3" presStyleIdx="12" presStyleCnt="23"/>
      <dgm:spPr/>
    </dgm:pt>
    <dgm:pt modelId="{8AB9890C-DF64-3D48-A561-6FFCA992F09F}" type="pres">
      <dgm:prSet presAssocID="{47D26DAF-D4B0-474D-A3FB-F8881FEAC0AA}" presName="hierChild4" presStyleCnt="0"/>
      <dgm:spPr/>
    </dgm:pt>
    <dgm:pt modelId="{F99B8DBD-C64F-EE4C-AE8C-A84169944E92}" type="pres">
      <dgm:prSet presAssocID="{47D26DAF-D4B0-474D-A3FB-F8881FEAC0AA}" presName="hierChild5" presStyleCnt="0"/>
      <dgm:spPr/>
    </dgm:pt>
    <dgm:pt modelId="{96F395A6-BF4A-6843-BA86-FB805AE156A0}" type="pres">
      <dgm:prSet presAssocID="{2441782D-1FB1-494B-931C-1242FB281B2A}" presName="Name48" presStyleLbl="parChTrans1D3" presStyleIdx="13" presStyleCnt="23"/>
      <dgm:spPr/>
    </dgm:pt>
    <dgm:pt modelId="{A055AE0F-3456-A741-9582-4B51ECD5F2F3}" type="pres">
      <dgm:prSet presAssocID="{B6081F31-CE5B-3149-B9E7-667034AD903C}" presName="hierRoot2" presStyleCnt="0">
        <dgm:presLayoutVars>
          <dgm:hierBranch val="init"/>
        </dgm:presLayoutVars>
      </dgm:prSet>
      <dgm:spPr/>
    </dgm:pt>
    <dgm:pt modelId="{EDD6CD8A-B10E-334D-93A0-9503D0CA8D66}" type="pres">
      <dgm:prSet presAssocID="{B6081F31-CE5B-3149-B9E7-667034AD903C}" presName="rootComposite" presStyleCnt="0"/>
      <dgm:spPr/>
    </dgm:pt>
    <dgm:pt modelId="{4A98FC5F-7F0B-C846-8733-10B15C8AA08B}" type="pres">
      <dgm:prSet presAssocID="{B6081F31-CE5B-3149-B9E7-667034AD903C}" presName="rootText" presStyleLbl="node3" presStyleIdx="13" presStyleCnt="23">
        <dgm:presLayoutVars>
          <dgm:chPref val="3"/>
        </dgm:presLayoutVars>
      </dgm:prSet>
      <dgm:spPr/>
    </dgm:pt>
    <dgm:pt modelId="{3F8E90FC-4FFE-AE47-B860-B421D55018B8}" type="pres">
      <dgm:prSet presAssocID="{B6081F31-CE5B-3149-B9E7-667034AD903C}" presName="rootConnector" presStyleLbl="node3" presStyleIdx="13" presStyleCnt="23"/>
      <dgm:spPr/>
    </dgm:pt>
    <dgm:pt modelId="{C5AA896E-7C2D-E24A-BAA8-481B50F75E30}" type="pres">
      <dgm:prSet presAssocID="{B6081F31-CE5B-3149-B9E7-667034AD903C}" presName="hierChild4" presStyleCnt="0"/>
      <dgm:spPr/>
    </dgm:pt>
    <dgm:pt modelId="{EF906070-264F-314D-B60D-0AAA1BBC0332}" type="pres">
      <dgm:prSet presAssocID="{B6081F31-CE5B-3149-B9E7-667034AD903C}" presName="hierChild5" presStyleCnt="0"/>
      <dgm:spPr/>
    </dgm:pt>
    <dgm:pt modelId="{85B2A6D1-B4F4-BD40-AC1C-DC4DB12EEBB6}" type="pres">
      <dgm:prSet presAssocID="{ADA60579-38ED-0E43-83E3-D79973D7F36F}" presName="Name48" presStyleLbl="parChTrans1D3" presStyleIdx="14" presStyleCnt="23"/>
      <dgm:spPr/>
    </dgm:pt>
    <dgm:pt modelId="{4D6EE77B-F6BC-C044-BFB5-0ACB1F992F32}" type="pres">
      <dgm:prSet presAssocID="{9843AC18-6B5A-FF40-98C6-5B9CF9BAA5C0}" presName="hierRoot2" presStyleCnt="0">
        <dgm:presLayoutVars>
          <dgm:hierBranch val="init"/>
        </dgm:presLayoutVars>
      </dgm:prSet>
      <dgm:spPr/>
    </dgm:pt>
    <dgm:pt modelId="{414DECA9-AE28-A443-81B7-3CB17BFC0A91}" type="pres">
      <dgm:prSet presAssocID="{9843AC18-6B5A-FF40-98C6-5B9CF9BAA5C0}" presName="rootComposite" presStyleCnt="0"/>
      <dgm:spPr/>
    </dgm:pt>
    <dgm:pt modelId="{06C131F2-958F-E843-9EAC-145FD8F0C23A}" type="pres">
      <dgm:prSet presAssocID="{9843AC18-6B5A-FF40-98C6-5B9CF9BAA5C0}" presName="rootText" presStyleLbl="node3" presStyleIdx="14" presStyleCnt="23">
        <dgm:presLayoutVars>
          <dgm:chPref val="3"/>
        </dgm:presLayoutVars>
      </dgm:prSet>
      <dgm:spPr/>
    </dgm:pt>
    <dgm:pt modelId="{94F52122-542C-D84B-A6E3-05C4546EC394}" type="pres">
      <dgm:prSet presAssocID="{9843AC18-6B5A-FF40-98C6-5B9CF9BAA5C0}" presName="rootConnector" presStyleLbl="node3" presStyleIdx="14" presStyleCnt="23"/>
      <dgm:spPr/>
    </dgm:pt>
    <dgm:pt modelId="{D788AD71-93D3-A049-8784-C0A2431BA499}" type="pres">
      <dgm:prSet presAssocID="{9843AC18-6B5A-FF40-98C6-5B9CF9BAA5C0}" presName="hierChild4" presStyleCnt="0"/>
      <dgm:spPr/>
    </dgm:pt>
    <dgm:pt modelId="{8069E5E1-F8E0-DF40-986E-8F7E0804EB63}" type="pres">
      <dgm:prSet presAssocID="{9843AC18-6B5A-FF40-98C6-5B9CF9BAA5C0}" presName="hierChild5" presStyleCnt="0"/>
      <dgm:spPr/>
    </dgm:pt>
    <dgm:pt modelId="{AA978567-2225-E344-A146-49B337A77FAB}" type="pres">
      <dgm:prSet presAssocID="{37DFB3B6-2C12-0F49-915F-BA0075EDFBD3}" presName="hierChild5" presStyleCnt="0"/>
      <dgm:spPr/>
    </dgm:pt>
    <dgm:pt modelId="{AC86FF58-FBAA-9F44-8333-23F2B002BC50}" type="pres">
      <dgm:prSet presAssocID="{D4110419-80E4-C746-B4D1-6D8657EE1A34}" presName="Name37" presStyleLbl="parChTrans1D2" presStyleIdx="2" presStyleCnt="3"/>
      <dgm:spPr/>
    </dgm:pt>
    <dgm:pt modelId="{9DFB6B76-B3DD-0D4B-945B-2F5CEBFCF51B}" type="pres">
      <dgm:prSet presAssocID="{ED3F8CA5-FC5A-DF40-A7FB-259DDD8DAFCD}" presName="hierRoot2" presStyleCnt="0">
        <dgm:presLayoutVars>
          <dgm:hierBranch val="hang"/>
        </dgm:presLayoutVars>
      </dgm:prSet>
      <dgm:spPr/>
    </dgm:pt>
    <dgm:pt modelId="{D0B5C1B7-C3C1-3548-A059-BA3377811A3B}" type="pres">
      <dgm:prSet presAssocID="{ED3F8CA5-FC5A-DF40-A7FB-259DDD8DAFCD}" presName="rootComposite" presStyleCnt="0"/>
      <dgm:spPr/>
    </dgm:pt>
    <dgm:pt modelId="{D1C31AE9-1DD9-C847-BBC1-C76087BD823A}" type="pres">
      <dgm:prSet presAssocID="{ED3F8CA5-FC5A-DF40-A7FB-259DDD8DAFCD}" presName="rootText" presStyleLbl="node2" presStyleIdx="2" presStyleCnt="3">
        <dgm:presLayoutVars>
          <dgm:chPref val="3"/>
        </dgm:presLayoutVars>
      </dgm:prSet>
      <dgm:spPr/>
    </dgm:pt>
    <dgm:pt modelId="{AA629514-345E-A942-9A6D-776E67B773BD}" type="pres">
      <dgm:prSet presAssocID="{ED3F8CA5-FC5A-DF40-A7FB-259DDD8DAFCD}" presName="rootConnector" presStyleLbl="node2" presStyleIdx="2" presStyleCnt="3"/>
      <dgm:spPr/>
    </dgm:pt>
    <dgm:pt modelId="{D9282054-C178-D342-B312-B6B5651CF26B}" type="pres">
      <dgm:prSet presAssocID="{ED3F8CA5-FC5A-DF40-A7FB-259DDD8DAFCD}" presName="hierChild4" presStyleCnt="0"/>
      <dgm:spPr/>
    </dgm:pt>
    <dgm:pt modelId="{ECB24BF2-A966-6E40-BF4C-C517C251E502}" type="pres">
      <dgm:prSet presAssocID="{52918CA6-B284-CC4D-B5EA-0DAE784BEAB8}" presName="Name48" presStyleLbl="parChTrans1D3" presStyleIdx="15" presStyleCnt="23"/>
      <dgm:spPr/>
    </dgm:pt>
    <dgm:pt modelId="{84F34201-9B01-4F44-806F-E03A6D98A12B}" type="pres">
      <dgm:prSet presAssocID="{ED002518-4996-DD4A-84BE-EBF5DDB97042}" presName="hierRoot2" presStyleCnt="0">
        <dgm:presLayoutVars>
          <dgm:hierBranch val="init"/>
        </dgm:presLayoutVars>
      </dgm:prSet>
      <dgm:spPr/>
    </dgm:pt>
    <dgm:pt modelId="{EFCC4571-F31E-F54A-9FE4-CAB0875EF35E}" type="pres">
      <dgm:prSet presAssocID="{ED002518-4996-DD4A-84BE-EBF5DDB97042}" presName="rootComposite" presStyleCnt="0"/>
      <dgm:spPr/>
    </dgm:pt>
    <dgm:pt modelId="{E6DCABC8-4494-344B-85C5-F8BA3B64305D}" type="pres">
      <dgm:prSet presAssocID="{ED002518-4996-DD4A-84BE-EBF5DDB97042}" presName="rootText" presStyleLbl="node3" presStyleIdx="15" presStyleCnt="23">
        <dgm:presLayoutVars>
          <dgm:chPref val="3"/>
        </dgm:presLayoutVars>
      </dgm:prSet>
      <dgm:spPr/>
    </dgm:pt>
    <dgm:pt modelId="{63887186-47A0-BA44-B298-FD4336955785}" type="pres">
      <dgm:prSet presAssocID="{ED002518-4996-DD4A-84BE-EBF5DDB97042}" presName="rootConnector" presStyleLbl="node3" presStyleIdx="15" presStyleCnt="23"/>
      <dgm:spPr/>
    </dgm:pt>
    <dgm:pt modelId="{A76B7BEC-4D63-064C-A9DE-E27722293861}" type="pres">
      <dgm:prSet presAssocID="{ED002518-4996-DD4A-84BE-EBF5DDB97042}" presName="hierChild4" presStyleCnt="0"/>
      <dgm:spPr/>
    </dgm:pt>
    <dgm:pt modelId="{CE45A574-EA7D-5F47-893A-CEFED3577853}" type="pres">
      <dgm:prSet presAssocID="{ED002518-4996-DD4A-84BE-EBF5DDB97042}" presName="hierChild5" presStyleCnt="0"/>
      <dgm:spPr/>
    </dgm:pt>
    <dgm:pt modelId="{A70599BD-83FB-A24A-A3A1-74F8EDD71D46}" type="pres">
      <dgm:prSet presAssocID="{81F3871F-897F-414A-8F2F-B85C38684427}" presName="Name48" presStyleLbl="parChTrans1D3" presStyleIdx="16" presStyleCnt="23"/>
      <dgm:spPr/>
    </dgm:pt>
    <dgm:pt modelId="{2BE538FC-7B68-2D4D-88F5-FC1A2DDD2DCA}" type="pres">
      <dgm:prSet presAssocID="{5501D57D-63D2-774E-9946-ACE7E9467D76}" presName="hierRoot2" presStyleCnt="0">
        <dgm:presLayoutVars>
          <dgm:hierBranch val="init"/>
        </dgm:presLayoutVars>
      </dgm:prSet>
      <dgm:spPr/>
    </dgm:pt>
    <dgm:pt modelId="{AE69F9B1-579F-654D-B3FD-88152C36554B}" type="pres">
      <dgm:prSet presAssocID="{5501D57D-63D2-774E-9946-ACE7E9467D76}" presName="rootComposite" presStyleCnt="0"/>
      <dgm:spPr/>
    </dgm:pt>
    <dgm:pt modelId="{6F83F507-5998-6A4B-8B34-CC699928EE00}" type="pres">
      <dgm:prSet presAssocID="{5501D57D-63D2-774E-9946-ACE7E9467D76}" presName="rootText" presStyleLbl="node3" presStyleIdx="16" presStyleCnt="23">
        <dgm:presLayoutVars>
          <dgm:chPref val="3"/>
        </dgm:presLayoutVars>
      </dgm:prSet>
      <dgm:spPr/>
    </dgm:pt>
    <dgm:pt modelId="{A594F81C-3E26-8441-84B2-D3E2FAC55C2D}" type="pres">
      <dgm:prSet presAssocID="{5501D57D-63D2-774E-9946-ACE7E9467D76}" presName="rootConnector" presStyleLbl="node3" presStyleIdx="16" presStyleCnt="23"/>
      <dgm:spPr/>
    </dgm:pt>
    <dgm:pt modelId="{8C7E239C-F8DD-7F43-BB1C-A324A569B7B0}" type="pres">
      <dgm:prSet presAssocID="{5501D57D-63D2-774E-9946-ACE7E9467D76}" presName="hierChild4" presStyleCnt="0"/>
      <dgm:spPr/>
    </dgm:pt>
    <dgm:pt modelId="{9DA6BED2-827E-C343-B336-3B99291143F9}" type="pres">
      <dgm:prSet presAssocID="{5501D57D-63D2-774E-9946-ACE7E9467D76}" presName="hierChild5" presStyleCnt="0"/>
      <dgm:spPr/>
    </dgm:pt>
    <dgm:pt modelId="{D83E9D89-5C4F-2148-BA99-6296CD4BB07F}" type="pres">
      <dgm:prSet presAssocID="{B1D96135-8DF8-9F4A-A9FA-A41EE9E1F665}" presName="Name48" presStyleLbl="parChTrans1D3" presStyleIdx="17" presStyleCnt="23"/>
      <dgm:spPr/>
    </dgm:pt>
    <dgm:pt modelId="{17F375A7-6994-8049-A08E-7F8439FA4BC3}" type="pres">
      <dgm:prSet presAssocID="{31A3D813-653C-714C-875A-14FF43906283}" presName="hierRoot2" presStyleCnt="0">
        <dgm:presLayoutVars>
          <dgm:hierBranch val="init"/>
        </dgm:presLayoutVars>
      </dgm:prSet>
      <dgm:spPr/>
    </dgm:pt>
    <dgm:pt modelId="{38AB2CE7-51E7-4F4D-814C-F6ED5484F45E}" type="pres">
      <dgm:prSet presAssocID="{31A3D813-653C-714C-875A-14FF43906283}" presName="rootComposite" presStyleCnt="0"/>
      <dgm:spPr/>
    </dgm:pt>
    <dgm:pt modelId="{58CE0FBB-997E-9144-9059-5B8C329E9F98}" type="pres">
      <dgm:prSet presAssocID="{31A3D813-653C-714C-875A-14FF43906283}" presName="rootText" presStyleLbl="node3" presStyleIdx="17" presStyleCnt="23">
        <dgm:presLayoutVars>
          <dgm:chPref val="3"/>
        </dgm:presLayoutVars>
      </dgm:prSet>
      <dgm:spPr/>
    </dgm:pt>
    <dgm:pt modelId="{3EE3A413-0B92-2B4E-A2EC-93527AD97B29}" type="pres">
      <dgm:prSet presAssocID="{31A3D813-653C-714C-875A-14FF43906283}" presName="rootConnector" presStyleLbl="node3" presStyleIdx="17" presStyleCnt="23"/>
      <dgm:spPr/>
    </dgm:pt>
    <dgm:pt modelId="{8898F40E-498A-B94B-A102-53DA73BBC9F8}" type="pres">
      <dgm:prSet presAssocID="{31A3D813-653C-714C-875A-14FF43906283}" presName="hierChild4" presStyleCnt="0"/>
      <dgm:spPr/>
    </dgm:pt>
    <dgm:pt modelId="{486AC5BF-A736-FF49-8089-1D62276DA559}" type="pres">
      <dgm:prSet presAssocID="{31A3D813-653C-714C-875A-14FF43906283}" presName="hierChild5" presStyleCnt="0"/>
      <dgm:spPr/>
    </dgm:pt>
    <dgm:pt modelId="{6F32511A-B211-B84B-AB35-B9CFE47F04AA}" type="pres">
      <dgm:prSet presAssocID="{24C9185C-B621-F34F-ACF8-D8B7B804D441}" presName="Name48" presStyleLbl="parChTrans1D3" presStyleIdx="18" presStyleCnt="23"/>
      <dgm:spPr/>
    </dgm:pt>
    <dgm:pt modelId="{10209B0A-583C-AC4E-BCC5-CF499D049C48}" type="pres">
      <dgm:prSet presAssocID="{5BC23E7F-1DCB-B940-A4DF-F5C3C523642E}" presName="hierRoot2" presStyleCnt="0">
        <dgm:presLayoutVars>
          <dgm:hierBranch val="init"/>
        </dgm:presLayoutVars>
      </dgm:prSet>
      <dgm:spPr/>
    </dgm:pt>
    <dgm:pt modelId="{674B0100-D5FD-6D43-BFE6-813326AD098A}" type="pres">
      <dgm:prSet presAssocID="{5BC23E7F-1DCB-B940-A4DF-F5C3C523642E}" presName="rootComposite" presStyleCnt="0"/>
      <dgm:spPr/>
    </dgm:pt>
    <dgm:pt modelId="{43162FEA-E30D-BC45-B1FB-697BAB691F45}" type="pres">
      <dgm:prSet presAssocID="{5BC23E7F-1DCB-B940-A4DF-F5C3C523642E}" presName="rootText" presStyleLbl="node3" presStyleIdx="18" presStyleCnt="23">
        <dgm:presLayoutVars>
          <dgm:chPref val="3"/>
        </dgm:presLayoutVars>
      </dgm:prSet>
      <dgm:spPr/>
    </dgm:pt>
    <dgm:pt modelId="{3B9FA884-2BB9-BA48-90D8-E420CD3E6A19}" type="pres">
      <dgm:prSet presAssocID="{5BC23E7F-1DCB-B940-A4DF-F5C3C523642E}" presName="rootConnector" presStyleLbl="node3" presStyleIdx="18" presStyleCnt="23"/>
      <dgm:spPr/>
    </dgm:pt>
    <dgm:pt modelId="{E1B6EDF4-2089-7744-81E6-DFAFAD5EBDCD}" type="pres">
      <dgm:prSet presAssocID="{5BC23E7F-1DCB-B940-A4DF-F5C3C523642E}" presName="hierChild4" presStyleCnt="0"/>
      <dgm:spPr/>
    </dgm:pt>
    <dgm:pt modelId="{10AB416D-A399-5040-86BB-5D526C8F59F4}" type="pres">
      <dgm:prSet presAssocID="{5BC23E7F-1DCB-B940-A4DF-F5C3C523642E}" presName="hierChild5" presStyleCnt="0"/>
      <dgm:spPr/>
    </dgm:pt>
    <dgm:pt modelId="{BF6F7777-889D-2942-A04E-31D5D90C16C7}" type="pres">
      <dgm:prSet presAssocID="{D245EC49-BF1E-6D4F-B417-8441B16D6923}" presName="Name48" presStyleLbl="parChTrans1D3" presStyleIdx="19" presStyleCnt="23"/>
      <dgm:spPr/>
    </dgm:pt>
    <dgm:pt modelId="{E117C04E-39D3-B440-B648-FBEC351CD310}" type="pres">
      <dgm:prSet presAssocID="{B990B428-D99E-4343-AB1E-6B96FF5BA237}" presName="hierRoot2" presStyleCnt="0">
        <dgm:presLayoutVars>
          <dgm:hierBranch val="init"/>
        </dgm:presLayoutVars>
      </dgm:prSet>
      <dgm:spPr/>
    </dgm:pt>
    <dgm:pt modelId="{5202B1A5-B9C5-4A4C-9C1C-C53B316582A2}" type="pres">
      <dgm:prSet presAssocID="{B990B428-D99E-4343-AB1E-6B96FF5BA237}" presName="rootComposite" presStyleCnt="0"/>
      <dgm:spPr/>
    </dgm:pt>
    <dgm:pt modelId="{A3CD6C06-C77E-B048-AE98-F1D0FD41DA7F}" type="pres">
      <dgm:prSet presAssocID="{B990B428-D99E-4343-AB1E-6B96FF5BA237}" presName="rootText" presStyleLbl="node3" presStyleIdx="19" presStyleCnt="23">
        <dgm:presLayoutVars>
          <dgm:chPref val="3"/>
        </dgm:presLayoutVars>
      </dgm:prSet>
      <dgm:spPr/>
    </dgm:pt>
    <dgm:pt modelId="{3B87C610-9D76-F84B-B494-5E57C59F3607}" type="pres">
      <dgm:prSet presAssocID="{B990B428-D99E-4343-AB1E-6B96FF5BA237}" presName="rootConnector" presStyleLbl="node3" presStyleIdx="19" presStyleCnt="23"/>
      <dgm:spPr/>
    </dgm:pt>
    <dgm:pt modelId="{0D038226-1DB3-7647-B09C-8834918843EC}" type="pres">
      <dgm:prSet presAssocID="{B990B428-D99E-4343-AB1E-6B96FF5BA237}" presName="hierChild4" presStyleCnt="0"/>
      <dgm:spPr/>
    </dgm:pt>
    <dgm:pt modelId="{1BC5739C-D2D4-8B4A-80CE-D6E41B8AF0FC}" type="pres">
      <dgm:prSet presAssocID="{B990B428-D99E-4343-AB1E-6B96FF5BA237}" presName="hierChild5" presStyleCnt="0"/>
      <dgm:spPr/>
    </dgm:pt>
    <dgm:pt modelId="{AE30EB5C-DE47-D140-A1F9-8B4F69722BB2}" type="pres">
      <dgm:prSet presAssocID="{F39D59B0-3152-B040-B3EF-695A73261815}" presName="Name48" presStyleLbl="parChTrans1D3" presStyleIdx="20" presStyleCnt="23"/>
      <dgm:spPr/>
    </dgm:pt>
    <dgm:pt modelId="{37085432-4935-8E40-9F03-BA6BACD5DEEA}" type="pres">
      <dgm:prSet presAssocID="{85F60F73-8550-1F44-93C2-01E00F56DA48}" presName="hierRoot2" presStyleCnt="0">
        <dgm:presLayoutVars>
          <dgm:hierBranch val="init"/>
        </dgm:presLayoutVars>
      </dgm:prSet>
      <dgm:spPr/>
    </dgm:pt>
    <dgm:pt modelId="{A12026CE-C6E6-2B41-B4DF-7213A4AA1778}" type="pres">
      <dgm:prSet presAssocID="{85F60F73-8550-1F44-93C2-01E00F56DA48}" presName="rootComposite" presStyleCnt="0"/>
      <dgm:spPr/>
    </dgm:pt>
    <dgm:pt modelId="{713FA32E-9935-FB4F-B42D-2BF3936C339F}" type="pres">
      <dgm:prSet presAssocID="{85F60F73-8550-1F44-93C2-01E00F56DA48}" presName="rootText" presStyleLbl="node3" presStyleIdx="20" presStyleCnt="23">
        <dgm:presLayoutVars>
          <dgm:chPref val="3"/>
        </dgm:presLayoutVars>
      </dgm:prSet>
      <dgm:spPr/>
    </dgm:pt>
    <dgm:pt modelId="{482CC87F-017C-AB44-B1CE-8A76E6A3F325}" type="pres">
      <dgm:prSet presAssocID="{85F60F73-8550-1F44-93C2-01E00F56DA48}" presName="rootConnector" presStyleLbl="node3" presStyleIdx="20" presStyleCnt="23"/>
      <dgm:spPr/>
    </dgm:pt>
    <dgm:pt modelId="{0BC78CA2-A8F2-BA4E-A681-D143C69C7C4B}" type="pres">
      <dgm:prSet presAssocID="{85F60F73-8550-1F44-93C2-01E00F56DA48}" presName="hierChild4" presStyleCnt="0"/>
      <dgm:spPr/>
    </dgm:pt>
    <dgm:pt modelId="{CC98BACC-AF9D-9148-81B7-0EB52FF6B4F9}" type="pres">
      <dgm:prSet presAssocID="{85F60F73-8550-1F44-93C2-01E00F56DA48}" presName="hierChild5" presStyleCnt="0"/>
      <dgm:spPr/>
    </dgm:pt>
    <dgm:pt modelId="{7E3701AE-4987-D048-85F7-D34676A204B5}" type="pres">
      <dgm:prSet presAssocID="{B6D5F373-22C9-8345-8F49-D4C42E56CE1B}" presName="Name48" presStyleLbl="parChTrans1D3" presStyleIdx="21" presStyleCnt="23"/>
      <dgm:spPr/>
    </dgm:pt>
    <dgm:pt modelId="{CFCA93DE-8CC0-5F48-9F3E-7B4649F21938}" type="pres">
      <dgm:prSet presAssocID="{F54709E5-DB2D-034D-B16A-FBADED055502}" presName="hierRoot2" presStyleCnt="0">
        <dgm:presLayoutVars>
          <dgm:hierBranch val="init"/>
        </dgm:presLayoutVars>
      </dgm:prSet>
      <dgm:spPr/>
    </dgm:pt>
    <dgm:pt modelId="{DB33B1B3-F5C1-234B-8A99-C1F7B2D46134}" type="pres">
      <dgm:prSet presAssocID="{F54709E5-DB2D-034D-B16A-FBADED055502}" presName="rootComposite" presStyleCnt="0"/>
      <dgm:spPr/>
    </dgm:pt>
    <dgm:pt modelId="{6C99A88D-1D7D-3F46-91C3-1361A3444D39}" type="pres">
      <dgm:prSet presAssocID="{F54709E5-DB2D-034D-B16A-FBADED055502}" presName="rootText" presStyleLbl="node3" presStyleIdx="21" presStyleCnt="23">
        <dgm:presLayoutVars>
          <dgm:chPref val="3"/>
        </dgm:presLayoutVars>
      </dgm:prSet>
      <dgm:spPr/>
    </dgm:pt>
    <dgm:pt modelId="{C47F24BE-A680-DA41-A650-7753E419AE33}" type="pres">
      <dgm:prSet presAssocID="{F54709E5-DB2D-034D-B16A-FBADED055502}" presName="rootConnector" presStyleLbl="node3" presStyleIdx="21" presStyleCnt="23"/>
      <dgm:spPr/>
    </dgm:pt>
    <dgm:pt modelId="{F79B2310-7D6C-794E-9B34-FACD202999B2}" type="pres">
      <dgm:prSet presAssocID="{F54709E5-DB2D-034D-B16A-FBADED055502}" presName="hierChild4" presStyleCnt="0"/>
      <dgm:spPr/>
    </dgm:pt>
    <dgm:pt modelId="{D0D6F75A-7AE9-6A43-A5E7-770CCC2E47DB}" type="pres">
      <dgm:prSet presAssocID="{F54709E5-DB2D-034D-B16A-FBADED055502}" presName="hierChild5" presStyleCnt="0"/>
      <dgm:spPr/>
    </dgm:pt>
    <dgm:pt modelId="{1B510432-8856-F942-93DA-94DEA46D1025}" type="pres">
      <dgm:prSet presAssocID="{0AFCAFE2-563A-1344-A833-FA8F8F5EEECC}" presName="Name48" presStyleLbl="parChTrans1D3" presStyleIdx="22" presStyleCnt="23"/>
      <dgm:spPr/>
    </dgm:pt>
    <dgm:pt modelId="{9258A7B2-C107-B44D-8AD1-895849F8328A}" type="pres">
      <dgm:prSet presAssocID="{5EFF93F0-C336-E642-9198-35707CB1A3D9}" presName="hierRoot2" presStyleCnt="0">
        <dgm:presLayoutVars>
          <dgm:hierBranch val="init"/>
        </dgm:presLayoutVars>
      </dgm:prSet>
      <dgm:spPr/>
    </dgm:pt>
    <dgm:pt modelId="{0257A638-4BBA-234D-B702-35666924C698}" type="pres">
      <dgm:prSet presAssocID="{5EFF93F0-C336-E642-9198-35707CB1A3D9}" presName="rootComposite" presStyleCnt="0"/>
      <dgm:spPr/>
    </dgm:pt>
    <dgm:pt modelId="{A7A8DE75-D692-D340-B39A-3C74BE804A15}" type="pres">
      <dgm:prSet presAssocID="{5EFF93F0-C336-E642-9198-35707CB1A3D9}" presName="rootText" presStyleLbl="node3" presStyleIdx="22" presStyleCnt="23">
        <dgm:presLayoutVars>
          <dgm:chPref val="3"/>
        </dgm:presLayoutVars>
      </dgm:prSet>
      <dgm:spPr/>
    </dgm:pt>
    <dgm:pt modelId="{5368ADFD-AC64-5940-858E-1F48E0821EF4}" type="pres">
      <dgm:prSet presAssocID="{5EFF93F0-C336-E642-9198-35707CB1A3D9}" presName="rootConnector" presStyleLbl="node3" presStyleIdx="22" presStyleCnt="23"/>
      <dgm:spPr/>
    </dgm:pt>
    <dgm:pt modelId="{1962A77A-6B1E-E449-A321-C191303B92A0}" type="pres">
      <dgm:prSet presAssocID="{5EFF93F0-C336-E642-9198-35707CB1A3D9}" presName="hierChild4" presStyleCnt="0"/>
      <dgm:spPr/>
    </dgm:pt>
    <dgm:pt modelId="{B7973431-0C74-5F4C-839E-9017261E5267}" type="pres">
      <dgm:prSet presAssocID="{5EFF93F0-C336-E642-9198-35707CB1A3D9}" presName="hierChild5" presStyleCnt="0"/>
      <dgm:spPr/>
    </dgm:pt>
    <dgm:pt modelId="{63B4020B-D5E7-294A-977E-7A33CE1BB856}" type="pres">
      <dgm:prSet presAssocID="{ED3F8CA5-FC5A-DF40-A7FB-259DDD8DAFCD}" presName="hierChild5" presStyleCnt="0"/>
      <dgm:spPr/>
    </dgm:pt>
    <dgm:pt modelId="{BB2FF48E-FE9E-6044-8F56-2EC0A9F4F918}" type="pres">
      <dgm:prSet presAssocID="{160FAC11-8538-7244-BF7B-6B0204444BA9}" presName="hierChild3" presStyleCnt="0"/>
      <dgm:spPr/>
    </dgm:pt>
  </dgm:ptLst>
  <dgm:cxnLst>
    <dgm:cxn modelId="{33EF6000-B2EB-1C41-9515-ACEBA8BAF919}" type="presOf" srcId="{47D26DAF-D4B0-474D-A3FB-F8881FEAC0AA}" destId="{F364B978-C625-DC4D-892E-6A2B60565D6A}" srcOrd="0" destOrd="0" presId="urn:microsoft.com/office/officeart/2005/8/layout/orgChart1"/>
    <dgm:cxn modelId="{A799D800-C74D-164A-84EA-019CFD48BE14}" type="presOf" srcId="{5BC23E7F-1DCB-B940-A4DF-F5C3C523642E}" destId="{43162FEA-E30D-BC45-B1FB-697BAB691F45}" srcOrd="0" destOrd="0" presId="urn:microsoft.com/office/officeart/2005/8/layout/orgChart1"/>
    <dgm:cxn modelId="{88037204-FE21-FE45-A257-0BD86A3ADAA8}" type="presOf" srcId="{B990B428-D99E-4343-AB1E-6B96FF5BA237}" destId="{A3CD6C06-C77E-B048-AE98-F1D0FD41DA7F}" srcOrd="0" destOrd="0" presId="urn:microsoft.com/office/officeart/2005/8/layout/orgChart1"/>
    <dgm:cxn modelId="{BCD72205-3425-5243-A236-DD619E494D95}" type="presOf" srcId="{1492830C-E147-464F-B8B8-2A83CD6C9634}" destId="{8EFA40EB-87DA-E644-87C4-7929608D2A03}" srcOrd="0" destOrd="0" presId="urn:microsoft.com/office/officeart/2005/8/layout/orgChart1"/>
    <dgm:cxn modelId="{BD2B390F-683D-A647-BAFB-5136DB4F0AC6}" type="presOf" srcId="{37DFB3B6-2C12-0F49-915F-BA0075EDFBD3}" destId="{EAC58546-B6FE-964C-BAD9-F57A73D18B50}" srcOrd="1" destOrd="0" presId="urn:microsoft.com/office/officeart/2005/8/layout/orgChart1"/>
    <dgm:cxn modelId="{E9CB4A11-1A46-C342-A141-13F69DDD734F}" type="presOf" srcId="{D245EC49-BF1E-6D4F-B417-8441B16D6923}" destId="{BF6F7777-889D-2942-A04E-31D5D90C16C7}" srcOrd="0" destOrd="0" presId="urn:microsoft.com/office/officeart/2005/8/layout/orgChart1"/>
    <dgm:cxn modelId="{2736E51C-F5B9-6144-BF85-161EDB52EE87}" srcId="{37DFB3B6-2C12-0F49-915F-BA0075EDFBD3}" destId="{AEC480AF-A884-A444-AA5D-1C3BF76BCC11}" srcOrd="4" destOrd="0" parTransId="{2A938EF2-00C0-C347-BD8B-34094A70F91A}" sibTransId="{6764F350-7056-5843-A151-AB3B3D0E1822}"/>
    <dgm:cxn modelId="{B4494F1D-CF6D-074E-B6CE-A4F62A3C325F}" type="presOf" srcId="{85F60F73-8550-1F44-93C2-01E00F56DA48}" destId="{713FA32E-9935-FB4F-B42D-2BF3936C339F}" srcOrd="0" destOrd="0" presId="urn:microsoft.com/office/officeart/2005/8/layout/orgChart1"/>
    <dgm:cxn modelId="{5990801F-1451-074A-A1C8-6500CF3377F7}" srcId="{7E6C46CE-668F-A846-9117-695E7006F4D4}" destId="{1B7B0DB8-9A4E-B544-B295-11417212D7B2}" srcOrd="0" destOrd="0" parTransId="{07A6D3EC-F8D8-3B4F-9882-BA7C65248F17}" sibTransId="{5CDA1B6A-F9FD-B640-B786-3BE7EB508D2B}"/>
    <dgm:cxn modelId="{3A23B81F-F267-DC4C-9226-5524A37B70A7}" type="presOf" srcId="{9BB5E4AB-1937-7349-9584-FBC37978A8AA}" destId="{1B7FB644-446B-C94D-912E-E898BACF2304}" srcOrd="0" destOrd="0" presId="urn:microsoft.com/office/officeart/2005/8/layout/orgChart1"/>
    <dgm:cxn modelId="{CA166420-AE82-D747-A596-5C2449F842D1}" type="presOf" srcId="{5501D57D-63D2-774E-9946-ACE7E9467D76}" destId="{6F83F507-5998-6A4B-8B34-CC699928EE00}" srcOrd="0" destOrd="0" presId="urn:microsoft.com/office/officeart/2005/8/layout/orgChart1"/>
    <dgm:cxn modelId="{60744425-BECF-F04E-9C36-4E7A13D32512}" srcId="{1C7DA075-45AC-D74F-9877-99ACE1935956}" destId="{160FAC11-8538-7244-BF7B-6B0204444BA9}" srcOrd="0" destOrd="0" parTransId="{43655395-942C-0D4C-93A5-52A66BD44E82}" sibTransId="{CB2E628C-856B-E94E-9495-DB9769F531DB}"/>
    <dgm:cxn modelId="{C4C78C26-5AE3-D540-A58E-26867C0F3AE6}" type="presOf" srcId="{E48A3692-0BA2-1049-9ABD-446768876EA9}" destId="{8E577B2F-2055-0F42-93A4-FC5B927F1945}" srcOrd="0" destOrd="0" presId="urn:microsoft.com/office/officeart/2005/8/layout/orgChart1"/>
    <dgm:cxn modelId="{A5C09A26-B510-7941-8500-158250AA0088}" type="presOf" srcId="{B6081F31-CE5B-3149-B9E7-667034AD903C}" destId="{4A98FC5F-7F0B-C846-8733-10B15C8AA08B}" srcOrd="0" destOrd="0" presId="urn:microsoft.com/office/officeart/2005/8/layout/orgChart1"/>
    <dgm:cxn modelId="{E47F1427-1698-564C-B491-4BF3C0CC4717}" srcId="{37DFB3B6-2C12-0F49-915F-BA0075EDFBD3}" destId="{B6081F31-CE5B-3149-B9E7-667034AD903C}" srcOrd="6" destOrd="0" parTransId="{2441782D-1FB1-494B-931C-1242FB281B2A}" sibTransId="{BC05065D-95E6-2744-BCDD-EA66806D276D}"/>
    <dgm:cxn modelId="{2904232A-50B9-5D4E-AC19-BDFC5E172912}" type="presOf" srcId="{DECC5B0E-9C09-DE4D-A1AC-413420419717}" destId="{3DDED712-9D36-EE46-85AF-2F1BDB9630C4}" srcOrd="1" destOrd="0" presId="urn:microsoft.com/office/officeart/2005/8/layout/orgChart1"/>
    <dgm:cxn modelId="{7D1B7A2A-61BA-7144-8FF8-DD0300787CDB}" srcId="{160FAC11-8538-7244-BF7B-6B0204444BA9}" destId="{37DFB3B6-2C12-0F49-915F-BA0075EDFBD3}" srcOrd="1" destOrd="0" parTransId="{F29223F6-7306-A74C-B660-362211CAC5EC}" sibTransId="{93F9771D-3BB5-5E4C-9638-65BB02A0E820}"/>
    <dgm:cxn modelId="{1CEA462B-BE71-2F4F-9B08-E58018FD0637}" type="presOf" srcId="{FD13A92E-604B-6A4A-9170-177078F83948}" destId="{89230893-5A37-BA46-B745-B05C7350D3DA}" srcOrd="0" destOrd="0" presId="urn:microsoft.com/office/officeart/2005/8/layout/orgChart1"/>
    <dgm:cxn modelId="{EB3FF42C-53D5-7E4E-A899-0D1416A29BDB}" type="presOf" srcId="{9D530527-0537-9046-A50A-B6FB56CB832B}" destId="{7E06C558-2419-7E46-AA85-C3B7A67486A1}" srcOrd="0" destOrd="0" presId="urn:microsoft.com/office/officeart/2005/8/layout/orgChart1"/>
    <dgm:cxn modelId="{36172C32-7B1F-034E-97EE-10558F24FA53}" type="presOf" srcId="{9843AC18-6B5A-FF40-98C6-5B9CF9BAA5C0}" destId="{94F52122-542C-D84B-A6E3-05C4546EC394}" srcOrd="1" destOrd="0" presId="urn:microsoft.com/office/officeart/2005/8/layout/orgChart1"/>
    <dgm:cxn modelId="{311C2435-FBAD-BD41-9F78-14FF55E41660}" type="presOf" srcId="{4E25F73C-1904-344C-BE47-A5EBB04FCCF2}" destId="{667580BF-2E2A-474C-89FF-6F1F2235AD34}" srcOrd="1" destOrd="0" presId="urn:microsoft.com/office/officeart/2005/8/layout/orgChart1"/>
    <dgm:cxn modelId="{26341538-17D4-D841-B0E0-86B1D979D1AE}" srcId="{37DFB3B6-2C12-0F49-915F-BA0075EDFBD3}" destId="{4F573C0B-5076-2F4C-A73D-A962F6DDBA6B}" srcOrd="3" destOrd="0" parTransId="{295E3989-A583-A746-8491-FE729A68EE32}" sibTransId="{16CC1B99-F7B3-A04E-A519-8CE43408957A}"/>
    <dgm:cxn modelId="{7F9C2B38-7B98-0E43-B846-B5BB1B4A7536}" type="presOf" srcId="{9843AC18-6B5A-FF40-98C6-5B9CF9BAA5C0}" destId="{06C131F2-958F-E843-9EAC-145FD8F0C23A}" srcOrd="0" destOrd="0" presId="urn:microsoft.com/office/officeart/2005/8/layout/orgChart1"/>
    <dgm:cxn modelId="{0330DD3C-6F7B-B742-9F6C-F3DF648D5B25}" type="presOf" srcId="{4F573C0B-5076-2F4C-A73D-A962F6DDBA6B}" destId="{4546FD1C-B080-8848-9E48-EC4401C6E441}" srcOrd="0" destOrd="0" presId="urn:microsoft.com/office/officeart/2005/8/layout/orgChart1"/>
    <dgm:cxn modelId="{5B7BE43E-242E-2947-9038-20FE8DF7F1CC}" srcId="{37DFB3B6-2C12-0F49-915F-BA0075EDFBD3}" destId="{47D26DAF-D4B0-474D-A3FB-F8881FEAC0AA}" srcOrd="5" destOrd="0" parTransId="{2F65681F-0ACB-2C4B-A0E0-DE6127A873DE}" sibTransId="{286B7CBA-A0F4-FF40-B69A-A8A4C41E6AAF}"/>
    <dgm:cxn modelId="{E90D8F42-5101-D349-9682-1EE83E7FD8AA}" type="presOf" srcId="{B990B428-D99E-4343-AB1E-6B96FF5BA237}" destId="{3B87C610-9D76-F84B-B494-5E57C59F3607}" srcOrd="1" destOrd="0" presId="urn:microsoft.com/office/officeart/2005/8/layout/orgChart1"/>
    <dgm:cxn modelId="{EFFF9643-192D-FB48-8A07-8785A2AD0745}" type="presOf" srcId="{24C9185C-B621-F34F-ACF8-D8B7B804D441}" destId="{6F32511A-B211-B84B-AB35-B9CFE47F04AA}" srcOrd="0" destOrd="0" presId="urn:microsoft.com/office/officeart/2005/8/layout/orgChart1"/>
    <dgm:cxn modelId="{602E9F44-40AF-544F-BDB1-5F1267BDB218}" srcId="{ED3F8CA5-FC5A-DF40-A7FB-259DDD8DAFCD}" destId="{B990B428-D99E-4343-AB1E-6B96FF5BA237}" srcOrd="4" destOrd="0" parTransId="{D245EC49-BF1E-6D4F-B417-8441B16D6923}" sibTransId="{56744F19-A366-3E4D-B10F-4342A25080A2}"/>
    <dgm:cxn modelId="{A166B94A-E128-074F-82FD-3947DC57E827}" type="presOf" srcId="{0AFCAFE2-563A-1344-A833-FA8F8F5EEECC}" destId="{1B510432-8856-F942-93DA-94DEA46D1025}" srcOrd="0" destOrd="0" presId="urn:microsoft.com/office/officeart/2005/8/layout/orgChart1"/>
    <dgm:cxn modelId="{9F8E6C4D-E502-7D44-8B4B-BC1441C2099A}" type="presOf" srcId="{160FAC11-8538-7244-BF7B-6B0204444BA9}" destId="{03DB29F9-E6EF-B94C-9783-162BFF6D65C6}" srcOrd="1" destOrd="0" presId="urn:microsoft.com/office/officeart/2005/8/layout/orgChart1"/>
    <dgm:cxn modelId="{32E5F452-0256-E247-9010-3DA1B98D701F}" type="presOf" srcId="{2441782D-1FB1-494B-931C-1242FB281B2A}" destId="{96F395A6-BF4A-6843-BA86-FB805AE156A0}" srcOrd="0" destOrd="0" presId="urn:microsoft.com/office/officeart/2005/8/layout/orgChart1"/>
    <dgm:cxn modelId="{793E6D54-5756-1C44-B9F5-810DCF714F1D}" srcId="{37DFB3B6-2C12-0F49-915F-BA0075EDFBD3}" destId="{E48A3692-0BA2-1049-9ABD-446768876EA9}" srcOrd="2" destOrd="0" parTransId="{9BB5E4AB-1937-7349-9584-FBC37978A8AA}" sibTransId="{8A695982-05F6-ED40-B195-55E4C7DA4CAC}"/>
    <dgm:cxn modelId="{C6CF5A55-7FF9-F241-B10E-6947DFB3F5B4}" type="presOf" srcId="{B6081F31-CE5B-3149-B9E7-667034AD903C}" destId="{3F8E90FC-4FFE-AE47-B860-B421D55018B8}" srcOrd="1" destOrd="0" presId="urn:microsoft.com/office/officeart/2005/8/layout/orgChart1"/>
    <dgm:cxn modelId="{45776B56-FD89-BA4F-A4A9-7F8447B3CFB5}" type="presOf" srcId="{47D26DAF-D4B0-474D-A3FB-F8881FEAC0AA}" destId="{4D42DD9E-AC36-524D-B854-2CD71BEBE278}" srcOrd="1" destOrd="0" presId="urn:microsoft.com/office/officeart/2005/8/layout/orgChart1"/>
    <dgm:cxn modelId="{C822765B-A07D-6648-994D-E89E060F7832}" type="presOf" srcId="{C6B3B0BC-63A7-944D-BBDE-B235FC359714}" destId="{933FF72A-A6EA-8646-A3D7-FA5E5CF222C2}" srcOrd="0" destOrd="0" presId="urn:microsoft.com/office/officeart/2005/8/layout/orgChart1"/>
    <dgm:cxn modelId="{730B965B-4E52-D749-84A9-1054E4FBAB26}" srcId="{ED3F8CA5-FC5A-DF40-A7FB-259DDD8DAFCD}" destId="{ED002518-4996-DD4A-84BE-EBF5DDB97042}" srcOrd="0" destOrd="0" parTransId="{52918CA6-B284-CC4D-B5EA-0DAE784BEAB8}" sibTransId="{D2772E77-61CD-B643-BECE-0A604625054E}"/>
    <dgm:cxn modelId="{4F147B5D-915A-BF49-AB73-40BDEC151774}" srcId="{37DFB3B6-2C12-0F49-915F-BA0075EDFBD3}" destId="{DECC5B0E-9C09-DE4D-A1AC-413420419717}" srcOrd="1" destOrd="0" parTransId="{FD13A92E-604B-6A4A-9170-177078F83948}" sibTransId="{C5B5E2CF-0737-504C-8178-7C09FE645798}"/>
    <dgm:cxn modelId="{30960B63-61B8-7247-A523-C7F3F91757C8}" type="presOf" srcId="{ED3F8CA5-FC5A-DF40-A7FB-259DDD8DAFCD}" destId="{D1C31AE9-1DD9-C847-BBC1-C76087BD823A}" srcOrd="0" destOrd="0" presId="urn:microsoft.com/office/officeart/2005/8/layout/orgChart1"/>
    <dgm:cxn modelId="{3E684168-EB81-1D4F-BF33-3C67484A4487}" type="presOf" srcId="{F54709E5-DB2D-034D-B16A-FBADED055502}" destId="{6C99A88D-1D7D-3F46-91C3-1361A3444D39}" srcOrd="0" destOrd="0" presId="urn:microsoft.com/office/officeart/2005/8/layout/orgChart1"/>
    <dgm:cxn modelId="{1B8C9068-7B09-E34A-8EBD-1717CEA30CCD}" type="presOf" srcId="{160FAC11-8538-7244-BF7B-6B0204444BA9}" destId="{6F103357-7D6D-7346-B75C-A91EDD13260C}" srcOrd="0" destOrd="0" presId="urn:microsoft.com/office/officeart/2005/8/layout/orgChart1"/>
    <dgm:cxn modelId="{D9F0D069-4709-B843-B4B1-C48C10516EDB}" srcId="{7E6C46CE-668F-A846-9117-695E7006F4D4}" destId="{1492830C-E147-464F-B8B8-2A83CD6C9634}" srcOrd="4" destOrd="0" parTransId="{C6B3B0BC-63A7-944D-BBDE-B235FC359714}" sibTransId="{9BA85737-25F3-4D4F-9159-EBAC6EB6594B}"/>
    <dgm:cxn modelId="{81C5716A-1601-CA43-8F88-42DB8CE46D65}" type="presOf" srcId="{ADA60579-38ED-0E43-83E3-D79973D7F36F}" destId="{85B2A6D1-B4F4-BD40-AC1C-DC4DB12EEBB6}" srcOrd="0" destOrd="0" presId="urn:microsoft.com/office/officeart/2005/8/layout/orgChart1"/>
    <dgm:cxn modelId="{3D00876E-26DC-7C4D-83C0-C27A54DCD6E1}" type="presOf" srcId="{5501D57D-63D2-774E-9946-ACE7E9467D76}" destId="{A594F81C-3E26-8441-84B2-D3E2FAC55C2D}" srcOrd="1" destOrd="0" presId="urn:microsoft.com/office/officeart/2005/8/layout/orgChart1"/>
    <dgm:cxn modelId="{BC6EAC6E-A775-394A-8554-37E8E5729C92}" type="presOf" srcId="{31A3D813-653C-714C-875A-14FF43906283}" destId="{3EE3A413-0B92-2B4E-A2EC-93527AD97B29}" srcOrd="1" destOrd="0" presId="urn:microsoft.com/office/officeart/2005/8/layout/orgChart1"/>
    <dgm:cxn modelId="{01F9D36E-545B-8C42-8BB8-19D1351CFFE5}" type="presOf" srcId="{52918CA6-B284-CC4D-B5EA-0DAE784BEAB8}" destId="{ECB24BF2-A966-6E40-BF4C-C517C251E502}" srcOrd="0" destOrd="0" presId="urn:microsoft.com/office/officeart/2005/8/layout/orgChart1"/>
    <dgm:cxn modelId="{CC70CA71-5965-EF43-BBFA-CE701295B3A3}" type="presOf" srcId="{81F3871F-897F-414A-8F2F-B85C38684427}" destId="{A70599BD-83FB-A24A-A3A1-74F8EDD71D46}" srcOrd="0" destOrd="0" presId="urn:microsoft.com/office/officeart/2005/8/layout/orgChart1"/>
    <dgm:cxn modelId="{EDF48A73-71C8-D047-BF5D-5D2E07870AED}" type="presOf" srcId="{DECC5B0E-9C09-DE4D-A1AC-413420419717}" destId="{58EDBE67-F4EF-C444-B13A-ADA4B48388F2}" srcOrd="0" destOrd="0" presId="urn:microsoft.com/office/officeart/2005/8/layout/orgChart1"/>
    <dgm:cxn modelId="{E061D174-15A6-C044-A15E-05C5EBE17F01}" type="presOf" srcId="{07A6D3EC-F8D8-3B4F-9882-BA7C65248F17}" destId="{7F1D2421-EF96-6449-AC4B-B4429DCCA226}" srcOrd="0" destOrd="0" presId="urn:microsoft.com/office/officeart/2005/8/layout/orgChart1"/>
    <dgm:cxn modelId="{889ED476-C799-4348-B2B7-666D195E2714}" type="presOf" srcId="{AEC480AF-A884-A444-AA5D-1C3BF76BCC11}" destId="{D8F17F5B-CC3F-7743-86C6-3495839547EA}" srcOrd="0" destOrd="0" presId="urn:microsoft.com/office/officeart/2005/8/layout/orgChart1"/>
    <dgm:cxn modelId="{F79D4D79-98AB-2748-90BC-980876C5635C}" srcId="{ED3F8CA5-FC5A-DF40-A7FB-259DDD8DAFCD}" destId="{31A3D813-653C-714C-875A-14FF43906283}" srcOrd="2" destOrd="0" parTransId="{B1D96135-8DF8-9F4A-A9FA-A41EE9E1F665}" sibTransId="{51E024A3-4FCA-E145-AE89-66296C6084EB}"/>
    <dgm:cxn modelId="{6D810A7B-C1DF-F84A-A951-B59A93E553D3}" type="presOf" srcId="{2A938EF2-00C0-C347-BD8B-34094A70F91A}" destId="{B9D2CCFD-D444-134D-B413-0AD70612E9B3}" srcOrd="0" destOrd="0" presId="urn:microsoft.com/office/officeart/2005/8/layout/orgChart1"/>
    <dgm:cxn modelId="{AE2F5C82-8152-654F-B3E5-5EC8AD4AB62F}" srcId="{ED3F8CA5-FC5A-DF40-A7FB-259DDD8DAFCD}" destId="{F54709E5-DB2D-034D-B16A-FBADED055502}" srcOrd="6" destOrd="0" parTransId="{B6D5F373-22C9-8345-8F49-D4C42E56CE1B}" sibTransId="{A5BC76B5-F295-9E45-AD25-DF0B5825F982}"/>
    <dgm:cxn modelId="{F4361A84-CB8F-614C-A850-29FCC9AC4761}" type="presOf" srcId="{37DFB3B6-2C12-0F49-915F-BA0075EDFBD3}" destId="{3D8828E3-9D17-6841-8E98-8D53A70CE31C}" srcOrd="0" destOrd="0" presId="urn:microsoft.com/office/officeart/2005/8/layout/orgChart1"/>
    <dgm:cxn modelId="{F823F48A-49B6-2742-A0F4-5E5CCB2E2243}" srcId="{37DFB3B6-2C12-0F49-915F-BA0075EDFBD3}" destId="{9843AC18-6B5A-FF40-98C6-5B9CF9BAA5C0}" srcOrd="7" destOrd="0" parTransId="{ADA60579-38ED-0E43-83E3-D79973D7F36F}" sibTransId="{A13A2003-C0BC-3D4B-92E9-AB72E332E669}"/>
    <dgm:cxn modelId="{02BB128B-4194-5B4C-B107-553F3E7D3EC4}" srcId="{37DFB3B6-2C12-0F49-915F-BA0075EDFBD3}" destId="{067FD48A-3DEC-C442-9072-1ABCDA73D4A8}" srcOrd="0" destOrd="0" parTransId="{1C6AC93A-6B47-884F-85BE-CA44C7470F49}" sibTransId="{7D82DF4F-5495-B14C-854A-D21B4A8AE1E4}"/>
    <dgm:cxn modelId="{1124578F-B6F7-5240-A849-03F68D45C571}" type="presOf" srcId="{B6D5F373-22C9-8345-8F49-D4C42E56CE1B}" destId="{7E3701AE-4987-D048-85F7-D34676A204B5}" srcOrd="0" destOrd="0" presId="urn:microsoft.com/office/officeart/2005/8/layout/orgChart1"/>
    <dgm:cxn modelId="{D4579595-08EE-9446-9D08-1852DE9E0373}" type="presOf" srcId="{1C6AC93A-6B47-884F-85BE-CA44C7470F49}" destId="{BC189441-3E7D-4244-B861-3B23C311F872}" srcOrd="0" destOrd="0" presId="urn:microsoft.com/office/officeart/2005/8/layout/orgChart1"/>
    <dgm:cxn modelId="{C19ED196-37EB-CD45-934D-12AC23C4045C}" type="presOf" srcId="{E36BBD3F-2DA9-224E-878E-64452B7C0823}" destId="{1E19C3AC-7D9F-0248-A588-2581395AFEEB}" srcOrd="0" destOrd="0" presId="urn:microsoft.com/office/officeart/2005/8/layout/orgChart1"/>
    <dgm:cxn modelId="{23583899-075E-A24F-8385-5E9D67439E9C}" type="presOf" srcId="{1C7DA075-45AC-D74F-9877-99ACE1935956}" destId="{0AC9CDA6-1E29-A04C-BD8E-13B0E98D5E12}" srcOrd="0" destOrd="0" presId="urn:microsoft.com/office/officeart/2005/8/layout/orgChart1"/>
    <dgm:cxn modelId="{C04C2B9A-8265-614C-A007-1C344149F999}" type="presOf" srcId="{E48A3692-0BA2-1049-9ABD-446768876EA9}" destId="{91621B7F-9AEB-4146-88B3-DF77ED2034D3}" srcOrd="1" destOrd="0" presId="urn:microsoft.com/office/officeart/2005/8/layout/orgChart1"/>
    <dgm:cxn modelId="{C249F09D-413D-1745-9FA2-AF15C8416DB4}" type="presOf" srcId="{295E3989-A583-A746-8491-FE729A68EE32}" destId="{89D323A3-555C-F648-A5EA-43CCBF253268}" srcOrd="0" destOrd="0" presId="urn:microsoft.com/office/officeart/2005/8/layout/orgChart1"/>
    <dgm:cxn modelId="{A506EC9F-1146-3A4B-9DAA-DE783FC1D0D9}" type="presOf" srcId="{1B7B0DB8-9A4E-B544-B295-11417212D7B2}" destId="{7B425485-1E59-A54F-AA20-E5AB332B3AD1}" srcOrd="0" destOrd="0" presId="urn:microsoft.com/office/officeart/2005/8/layout/orgChart1"/>
    <dgm:cxn modelId="{4C1D6EA0-0DB4-894E-8D75-6368D7F28D50}" srcId="{ED3F8CA5-FC5A-DF40-A7FB-259DDD8DAFCD}" destId="{5EFF93F0-C336-E642-9198-35707CB1A3D9}" srcOrd="7" destOrd="0" parTransId="{0AFCAFE2-563A-1344-A833-FA8F8F5EEECC}" sibTransId="{BE416375-8B73-AF40-A838-D4DF30BC9BAC}"/>
    <dgm:cxn modelId="{434034A1-A769-9F46-9A88-3A6651A189D4}" type="presOf" srcId="{7E6C46CE-668F-A846-9117-695E7006F4D4}" destId="{AC9EDE17-A033-2C41-A8A9-E3FEEF09C995}" srcOrd="0" destOrd="0" presId="urn:microsoft.com/office/officeart/2005/8/layout/orgChart1"/>
    <dgm:cxn modelId="{2C10E1A3-9F13-3D47-9A85-51B9609BA338}" srcId="{7E6C46CE-668F-A846-9117-695E7006F4D4}" destId="{4E25F73C-1904-344C-BE47-A5EBB04FCCF2}" srcOrd="6" destOrd="0" parTransId="{EF8137FE-5AAE-864E-B7E3-8AF9DEDFA900}" sibTransId="{B907204F-1A21-804A-865A-AD3F60B249EB}"/>
    <dgm:cxn modelId="{A0618DA4-5174-3542-8608-AA701536527C}" type="presOf" srcId="{31A3D813-653C-714C-875A-14FF43906283}" destId="{58CE0FBB-997E-9144-9059-5B8C329E9F98}" srcOrd="0" destOrd="0" presId="urn:microsoft.com/office/officeart/2005/8/layout/orgChart1"/>
    <dgm:cxn modelId="{C30993A4-0F20-D34E-B89F-B4492C0AA6A3}" type="presOf" srcId="{F54709E5-DB2D-034D-B16A-FBADED055502}" destId="{C47F24BE-A680-DA41-A650-7753E419AE33}" srcOrd="1" destOrd="0" presId="urn:microsoft.com/office/officeart/2005/8/layout/orgChart1"/>
    <dgm:cxn modelId="{9CCBB8A4-6DFB-CD47-ABB6-66DB39B0DAA6}" type="presOf" srcId="{B3845788-D81E-6F47-8DDE-BFAAA5781D29}" destId="{5F361CC2-5636-E94A-9B4C-AC804AAD292A}" srcOrd="0" destOrd="0" presId="urn:microsoft.com/office/officeart/2005/8/layout/orgChart1"/>
    <dgm:cxn modelId="{779A7AA5-B86E-0644-8FE3-A496CACEF470}" type="presOf" srcId="{067FD48A-3DEC-C442-9072-1ABCDA73D4A8}" destId="{4CE9D999-6AB0-DC45-8427-E8DE08ACB98B}" srcOrd="1" destOrd="0" presId="urn:microsoft.com/office/officeart/2005/8/layout/orgChart1"/>
    <dgm:cxn modelId="{DE3EE6A5-1EE3-D149-923A-A2AAF4100DCE}" srcId="{160FAC11-8538-7244-BF7B-6B0204444BA9}" destId="{7E6C46CE-668F-A846-9117-695E7006F4D4}" srcOrd="0" destOrd="0" parTransId="{9A7D3455-C75C-2344-9F8C-8C7F8F110382}" sibTransId="{724CCAA7-DB41-6440-84B8-24BB50E8136A}"/>
    <dgm:cxn modelId="{797F7CA9-4B0B-2348-B203-79FAFD423F1E}" type="presOf" srcId="{9D530527-0537-9046-A50A-B6FB56CB832B}" destId="{398687BB-48DD-0D4E-9773-75F5674A9016}" srcOrd="1" destOrd="0" presId="urn:microsoft.com/office/officeart/2005/8/layout/orgChart1"/>
    <dgm:cxn modelId="{3E87CCA9-0AB1-D848-B344-DF1A49E42C88}" srcId="{7E6C46CE-668F-A846-9117-695E7006F4D4}" destId="{DD672E99-B692-9849-9C75-4FBEC4AC4C14}" srcOrd="3" destOrd="0" parTransId="{B3845788-D81E-6F47-8DDE-BFAAA5781D29}" sibTransId="{9AAC40F2-A354-134E-8329-A993AF25D10F}"/>
    <dgm:cxn modelId="{BCE74CAB-1D1D-3743-BF39-B613051B2A4E}" type="presOf" srcId="{7ABF9645-FF28-7C41-A7B2-B0D20BD3932E}" destId="{74846093-3187-5041-A645-4DE16267B1CB}" srcOrd="0" destOrd="0" presId="urn:microsoft.com/office/officeart/2005/8/layout/orgChart1"/>
    <dgm:cxn modelId="{54DB44B1-2B21-984D-814E-B03A7D5298FF}" type="presOf" srcId="{1B7B0DB8-9A4E-B544-B295-11417212D7B2}" destId="{4B6E5B7D-5439-444D-A90E-8324D91D7DF0}" srcOrd="1" destOrd="0" presId="urn:microsoft.com/office/officeart/2005/8/layout/orgChart1"/>
    <dgm:cxn modelId="{8040A4B2-96A5-1949-98C9-8D5A23F14A42}" srcId="{ED3F8CA5-FC5A-DF40-A7FB-259DDD8DAFCD}" destId="{5501D57D-63D2-774E-9946-ACE7E9467D76}" srcOrd="1" destOrd="0" parTransId="{81F3871F-897F-414A-8F2F-B85C38684427}" sibTransId="{1E866F70-277D-5D43-B431-F776EE2DB4A5}"/>
    <dgm:cxn modelId="{EAE5FDB2-8749-A34E-8D6E-367541950B3B}" type="presOf" srcId="{4E25F73C-1904-344C-BE47-A5EBB04FCCF2}" destId="{0454F0A4-4FF6-084F-9964-9812FD83FCD3}" srcOrd="0" destOrd="0" presId="urn:microsoft.com/office/officeart/2005/8/layout/orgChart1"/>
    <dgm:cxn modelId="{50C4B6B5-A04F-CE41-977D-1ECAD45C145D}" type="presOf" srcId="{AEC480AF-A884-A444-AA5D-1C3BF76BCC11}" destId="{E1D3761D-3005-F84B-BD17-FBED43A9D335}" srcOrd="1" destOrd="0" presId="urn:microsoft.com/office/officeart/2005/8/layout/orgChart1"/>
    <dgm:cxn modelId="{4CCC1CBB-B7F4-EC44-BAC7-E5BD53CA231C}" type="presOf" srcId="{85F60F73-8550-1F44-93C2-01E00F56DA48}" destId="{482CC87F-017C-AB44-B1CE-8A76E6A3F325}" srcOrd="1" destOrd="0" presId="urn:microsoft.com/office/officeart/2005/8/layout/orgChart1"/>
    <dgm:cxn modelId="{B23824BF-7BC3-C548-A74C-5C7DE1FB9A03}" srcId="{ED3F8CA5-FC5A-DF40-A7FB-259DDD8DAFCD}" destId="{5BC23E7F-1DCB-B940-A4DF-F5C3C523642E}" srcOrd="3" destOrd="0" parTransId="{24C9185C-B621-F34F-ACF8-D8B7B804D441}" sibTransId="{C5BABE19-EB19-9F4F-9880-FA90BEE3262B}"/>
    <dgm:cxn modelId="{09AF3AC0-E317-A544-A921-7E062EA2E861}" type="presOf" srcId="{067FD48A-3DEC-C442-9072-1ABCDA73D4A8}" destId="{BB7B2A4A-E998-2944-933C-23705225B52A}" srcOrd="0" destOrd="0" presId="urn:microsoft.com/office/officeart/2005/8/layout/orgChart1"/>
    <dgm:cxn modelId="{CD7706C1-132E-D04F-A31C-24B872DD648E}" type="presOf" srcId="{9A7D3455-C75C-2344-9F8C-8C7F8F110382}" destId="{8C0354F2-7375-F545-A580-4094B898BFDD}" srcOrd="0" destOrd="0" presId="urn:microsoft.com/office/officeart/2005/8/layout/orgChart1"/>
    <dgm:cxn modelId="{1F25B9C1-E079-6D48-B541-8B2FE28D64A9}" type="presOf" srcId="{A5A75571-6538-0240-98C5-580ED34035D2}" destId="{3C5D2AAB-853A-ED4B-A4FA-4BDBC76DF9A8}" srcOrd="1" destOrd="0" presId="urn:microsoft.com/office/officeart/2005/8/layout/orgChart1"/>
    <dgm:cxn modelId="{8EC771C3-7E69-114C-A2C8-526407C748AD}" type="presOf" srcId="{7E6C46CE-668F-A846-9117-695E7006F4D4}" destId="{1572764E-3E14-7141-A355-C6889FE91989}" srcOrd="1" destOrd="0" presId="urn:microsoft.com/office/officeart/2005/8/layout/orgChart1"/>
    <dgm:cxn modelId="{2E978FC3-B161-4245-A00A-8BCB90F8C5B5}" type="presOf" srcId="{1872F123-4D3A-9740-8F7F-1318BF83429B}" destId="{FA19963B-F195-9347-B9FF-16E80B17F297}" srcOrd="0" destOrd="0" presId="urn:microsoft.com/office/officeart/2005/8/layout/orgChart1"/>
    <dgm:cxn modelId="{174327C4-5B79-8B4A-8F5A-9161C676B6CA}" srcId="{7E6C46CE-668F-A846-9117-695E7006F4D4}" destId="{9D530527-0537-9046-A50A-B6FB56CB832B}" srcOrd="5" destOrd="0" parTransId="{1872F123-4D3A-9740-8F7F-1318BF83429B}" sibTransId="{B1C9623A-BF94-3542-8852-3C28837B7063}"/>
    <dgm:cxn modelId="{589B85C6-0AC5-694F-9464-CC0AC4D180F8}" type="presOf" srcId="{A5A75571-6538-0240-98C5-580ED34035D2}" destId="{3120648D-6C73-BB48-BF37-1FAE93C99F3B}" srcOrd="0" destOrd="0" presId="urn:microsoft.com/office/officeart/2005/8/layout/orgChart1"/>
    <dgm:cxn modelId="{FE1555C8-7910-6F4B-96CB-074E405868C0}" type="presOf" srcId="{B1D96135-8DF8-9F4A-A9FA-A41EE9E1F665}" destId="{D83E9D89-5C4F-2148-BA99-6296CD4BB07F}" srcOrd="0" destOrd="0" presId="urn:microsoft.com/office/officeart/2005/8/layout/orgChart1"/>
    <dgm:cxn modelId="{98042EC9-AD35-6047-AF1B-AF24B3A326EC}" type="presOf" srcId="{DD672E99-B692-9849-9C75-4FBEC4AC4C14}" destId="{36F43DB3-FFC2-0444-8BE5-8F992BF903A2}" srcOrd="1" destOrd="0" presId="urn:microsoft.com/office/officeart/2005/8/layout/orgChart1"/>
    <dgm:cxn modelId="{C7797ACE-A68A-3140-9A57-9A9AD81CFF03}" type="presOf" srcId="{D4110419-80E4-C746-B4D1-6D8657EE1A34}" destId="{AC86FF58-FBAA-9F44-8333-23F2B002BC50}" srcOrd="0" destOrd="0" presId="urn:microsoft.com/office/officeart/2005/8/layout/orgChart1"/>
    <dgm:cxn modelId="{DDB660D4-6FF7-0744-AFBF-806832CDE447}" type="presOf" srcId="{E36BBD3F-2DA9-224E-878E-64452B7C0823}" destId="{F9F17922-1B8C-914C-87AB-927B0A8A0D30}" srcOrd="1" destOrd="0" presId="urn:microsoft.com/office/officeart/2005/8/layout/orgChart1"/>
    <dgm:cxn modelId="{210E8FD5-8665-4846-AE41-26A0A05A3864}" type="presOf" srcId="{5BC23E7F-1DCB-B940-A4DF-F5C3C523642E}" destId="{3B9FA884-2BB9-BA48-90D8-E420CD3E6A19}" srcOrd="1" destOrd="0" presId="urn:microsoft.com/office/officeart/2005/8/layout/orgChart1"/>
    <dgm:cxn modelId="{4E9294D5-86B2-014F-9888-938FC0FA7E3E}" type="presOf" srcId="{DD672E99-B692-9849-9C75-4FBEC4AC4C14}" destId="{9E122DB6-BACB-5D45-8CAD-9A64FB7FFD28}" srcOrd="0" destOrd="0" presId="urn:microsoft.com/office/officeart/2005/8/layout/orgChart1"/>
    <dgm:cxn modelId="{649250D9-6354-0E43-A78E-1D8EF6251E06}" type="presOf" srcId="{EF8137FE-5AAE-864E-B7E3-8AF9DEDFA900}" destId="{1F43A7AF-40BA-1F4A-B3BD-C79401E93403}" srcOrd="0" destOrd="0" presId="urn:microsoft.com/office/officeart/2005/8/layout/orgChart1"/>
    <dgm:cxn modelId="{76EA5EDB-6DF6-CD4F-9A07-F6E0EB0B3A4B}" type="presOf" srcId="{ED3F8CA5-FC5A-DF40-A7FB-259DDD8DAFCD}" destId="{AA629514-345E-A942-9A6D-776E67B773BD}" srcOrd="1" destOrd="0" presId="urn:microsoft.com/office/officeart/2005/8/layout/orgChart1"/>
    <dgm:cxn modelId="{69B415DE-3BF1-4F43-AF44-25F3912F80BC}" type="presOf" srcId="{F29223F6-7306-A74C-B660-362211CAC5EC}" destId="{B149B486-9264-7D4C-B020-6C63515A44B4}" srcOrd="0" destOrd="0" presId="urn:microsoft.com/office/officeart/2005/8/layout/orgChart1"/>
    <dgm:cxn modelId="{4B0EFFDE-D03D-2741-8DA3-2A6AB189223C}" type="presOf" srcId="{5EFF93F0-C336-E642-9198-35707CB1A3D9}" destId="{A7A8DE75-D692-D340-B39A-3C74BE804A15}" srcOrd="0" destOrd="0" presId="urn:microsoft.com/office/officeart/2005/8/layout/orgChart1"/>
    <dgm:cxn modelId="{2EEF6DE0-761F-714C-A14A-F43372B4776A}" type="presOf" srcId="{5EFF93F0-C336-E642-9198-35707CB1A3D9}" destId="{5368ADFD-AC64-5940-858E-1F48E0821EF4}" srcOrd="1" destOrd="0" presId="urn:microsoft.com/office/officeart/2005/8/layout/orgChart1"/>
    <dgm:cxn modelId="{32AB37E2-6488-9B43-B2D7-68D55A1DEE07}" srcId="{7E6C46CE-668F-A846-9117-695E7006F4D4}" destId="{E36BBD3F-2DA9-224E-878E-64452B7C0823}" srcOrd="1" destOrd="0" parTransId="{7ABF9645-FF28-7C41-A7B2-B0D20BD3932E}" sibTransId="{56905183-B695-724F-8780-B9E098E6FFD6}"/>
    <dgm:cxn modelId="{7D14F4E5-62C0-7042-92A9-B63EF0E64F9A}" type="presOf" srcId="{2F65681F-0ACB-2C4B-A0E0-DE6127A873DE}" destId="{5D9F7CA9-37C5-D044-89E7-69766C0D405F}" srcOrd="0" destOrd="0" presId="urn:microsoft.com/office/officeart/2005/8/layout/orgChart1"/>
    <dgm:cxn modelId="{849E65E6-BDA5-3247-B08E-2923F5E8F49D}" type="presOf" srcId="{ED002518-4996-DD4A-84BE-EBF5DDB97042}" destId="{E6DCABC8-4494-344B-85C5-F8BA3B64305D}" srcOrd="0" destOrd="0" presId="urn:microsoft.com/office/officeart/2005/8/layout/orgChart1"/>
    <dgm:cxn modelId="{E01BEFE7-8159-4C48-BBE6-AB5D38071C70}" type="presOf" srcId="{22EB3959-A675-F14D-ACF1-D63CD62F9B16}" destId="{50784497-A4DD-6E48-8D05-920B1D8B97D2}" srcOrd="0" destOrd="0" presId="urn:microsoft.com/office/officeart/2005/8/layout/orgChart1"/>
    <dgm:cxn modelId="{47C48FEB-5CFE-2D4B-BEB6-5C11A3C7AF5B}" type="presOf" srcId="{ED002518-4996-DD4A-84BE-EBF5DDB97042}" destId="{63887186-47A0-BA44-B298-FD4336955785}" srcOrd="1" destOrd="0" presId="urn:microsoft.com/office/officeart/2005/8/layout/orgChart1"/>
    <dgm:cxn modelId="{28D19CF0-550A-074E-8AB7-0FCBD3DBFEAA}" type="presOf" srcId="{F39D59B0-3152-B040-B3EF-695A73261815}" destId="{AE30EB5C-DE47-D140-A1F9-8B4F69722BB2}" srcOrd="0" destOrd="0" presId="urn:microsoft.com/office/officeart/2005/8/layout/orgChart1"/>
    <dgm:cxn modelId="{FF292AF1-BE68-AE46-9F4E-0DE7553BBE68}" type="presOf" srcId="{4F573C0B-5076-2F4C-A73D-A962F6DDBA6B}" destId="{B6B30335-5678-9348-93D3-C85B0486C280}" srcOrd="1" destOrd="0" presId="urn:microsoft.com/office/officeart/2005/8/layout/orgChart1"/>
    <dgm:cxn modelId="{4D2A81F1-2178-C942-8F80-6BE66B5C77C9}" srcId="{ED3F8CA5-FC5A-DF40-A7FB-259DDD8DAFCD}" destId="{85F60F73-8550-1F44-93C2-01E00F56DA48}" srcOrd="5" destOrd="0" parTransId="{F39D59B0-3152-B040-B3EF-695A73261815}" sibTransId="{B795BCF5-85D1-0748-993A-7738E8648951}"/>
    <dgm:cxn modelId="{FA9DC2F2-615B-CB49-B12C-306C6A3C82FB}" type="presOf" srcId="{1492830C-E147-464F-B8B8-2A83CD6C9634}" destId="{DABD851B-AF6D-8F49-9081-C233C78F929F}" srcOrd="1" destOrd="0" presId="urn:microsoft.com/office/officeart/2005/8/layout/orgChart1"/>
    <dgm:cxn modelId="{95241BF9-8479-7546-BF59-A3409623DECC}" srcId="{7E6C46CE-668F-A846-9117-695E7006F4D4}" destId="{A5A75571-6538-0240-98C5-580ED34035D2}" srcOrd="2" destOrd="0" parTransId="{22EB3959-A675-F14D-ACF1-D63CD62F9B16}" sibTransId="{0B43131A-F265-0E41-A9BB-7A8D48CA273D}"/>
    <dgm:cxn modelId="{BF49EEFE-2F89-8741-8022-F9A99E54A9F0}" srcId="{160FAC11-8538-7244-BF7B-6B0204444BA9}" destId="{ED3F8CA5-FC5A-DF40-A7FB-259DDD8DAFCD}" srcOrd="2" destOrd="0" parTransId="{D4110419-80E4-C746-B4D1-6D8657EE1A34}" sibTransId="{5BC1AD3E-9457-824C-917A-A2ACC40FC545}"/>
    <dgm:cxn modelId="{B86A8E92-43AE-BE4E-9E59-0CB2A49C3878}" type="presParOf" srcId="{0AC9CDA6-1E29-A04C-BD8E-13B0E98D5E12}" destId="{38E55698-7DBB-7741-9DD6-8C7EDB390F5E}" srcOrd="0" destOrd="0" presId="urn:microsoft.com/office/officeart/2005/8/layout/orgChart1"/>
    <dgm:cxn modelId="{A1A50779-75DB-E340-818F-E77FC6C1F15B}" type="presParOf" srcId="{38E55698-7DBB-7741-9DD6-8C7EDB390F5E}" destId="{4AB5EEED-FB03-4D4B-A152-21095451E7AC}" srcOrd="0" destOrd="0" presId="urn:microsoft.com/office/officeart/2005/8/layout/orgChart1"/>
    <dgm:cxn modelId="{9BAA38E2-B7C2-2241-A256-4AD73A88FEF2}" type="presParOf" srcId="{4AB5EEED-FB03-4D4B-A152-21095451E7AC}" destId="{6F103357-7D6D-7346-B75C-A91EDD13260C}" srcOrd="0" destOrd="0" presId="urn:microsoft.com/office/officeart/2005/8/layout/orgChart1"/>
    <dgm:cxn modelId="{E26DBBA7-F4D2-9344-B862-E5556860C182}" type="presParOf" srcId="{4AB5EEED-FB03-4D4B-A152-21095451E7AC}" destId="{03DB29F9-E6EF-B94C-9783-162BFF6D65C6}" srcOrd="1" destOrd="0" presId="urn:microsoft.com/office/officeart/2005/8/layout/orgChart1"/>
    <dgm:cxn modelId="{1B37EA47-C6EA-8147-A63C-2CA4CDD7475E}" type="presParOf" srcId="{38E55698-7DBB-7741-9DD6-8C7EDB390F5E}" destId="{60A9A851-A1EB-864B-B611-E2659DA2E99D}" srcOrd="1" destOrd="0" presId="urn:microsoft.com/office/officeart/2005/8/layout/orgChart1"/>
    <dgm:cxn modelId="{904DC3F2-8EFD-1140-B01F-ADA87D39EB08}" type="presParOf" srcId="{60A9A851-A1EB-864B-B611-E2659DA2E99D}" destId="{8C0354F2-7375-F545-A580-4094B898BFDD}" srcOrd="0" destOrd="0" presId="urn:microsoft.com/office/officeart/2005/8/layout/orgChart1"/>
    <dgm:cxn modelId="{C802B174-387E-0646-92C7-194BC30F11C6}" type="presParOf" srcId="{60A9A851-A1EB-864B-B611-E2659DA2E99D}" destId="{4309CD10-84DE-9643-970B-13CDAF753537}" srcOrd="1" destOrd="0" presId="urn:microsoft.com/office/officeart/2005/8/layout/orgChart1"/>
    <dgm:cxn modelId="{BD1F5F8C-4013-1649-91D3-8B96C5D7BB4B}" type="presParOf" srcId="{4309CD10-84DE-9643-970B-13CDAF753537}" destId="{838BBB0A-3AAE-A340-A522-D77A1AA6E226}" srcOrd="0" destOrd="0" presId="urn:microsoft.com/office/officeart/2005/8/layout/orgChart1"/>
    <dgm:cxn modelId="{F17C80FA-5A41-A543-B9EC-C2CA53C62000}" type="presParOf" srcId="{838BBB0A-3AAE-A340-A522-D77A1AA6E226}" destId="{AC9EDE17-A033-2C41-A8A9-E3FEEF09C995}" srcOrd="0" destOrd="0" presId="urn:microsoft.com/office/officeart/2005/8/layout/orgChart1"/>
    <dgm:cxn modelId="{740E8F8A-323B-0848-BE6A-AB71204DD42C}" type="presParOf" srcId="{838BBB0A-3AAE-A340-A522-D77A1AA6E226}" destId="{1572764E-3E14-7141-A355-C6889FE91989}" srcOrd="1" destOrd="0" presId="urn:microsoft.com/office/officeart/2005/8/layout/orgChart1"/>
    <dgm:cxn modelId="{9B76EAB1-363F-4243-AF4A-7014A9D4929D}" type="presParOf" srcId="{4309CD10-84DE-9643-970B-13CDAF753537}" destId="{7C10F433-2FB7-8A4F-AFF3-C2F2DC6384E9}" srcOrd="1" destOrd="0" presId="urn:microsoft.com/office/officeart/2005/8/layout/orgChart1"/>
    <dgm:cxn modelId="{15A9A642-F4B7-1A4B-813E-2BC02302AB11}" type="presParOf" srcId="{7C10F433-2FB7-8A4F-AFF3-C2F2DC6384E9}" destId="{7F1D2421-EF96-6449-AC4B-B4429DCCA226}" srcOrd="0" destOrd="0" presId="urn:microsoft.com/office/officeart/2005/8/layout/orgChart1"/>
    <dgm:cxn modelId="{945FA4AE-8E74-8A4A-A2B4-B72CEE93B745}" type="presParOf" srcId="{7C10F433-2FB7-8A4F-AFF3-C2F2DC6384E9}" destId="{CE130ADB-F095-E94F-98C1-F14F74B372A7}" srcOrd="1" destOrd="0" presId="urn:microsoft.com/office/officeart/2005/8/layout/orgChart1"/>
    <dgm:cxn modelId="{E76D566E-EE5B-2642-94C7-33B8565D1C3A}" type="presParOf" srcId="{CE130ADB-F095-E94F-98C1-F14F74B372A7}" destId="{E7DAB0D5-20A2-8B4C-BA94-FF6EB614BF10}" srcOrd="0" destOrd="0" presId="urn:microsoft.com/office/officeart/2005/8/layout/orgChart1"/>
    <dgm:cxn modelId="{32E060A1-28FE-AE41-8655-5A229F1CD177}" type="presParOf" srcId="{E7DAB0D5-20A2-8B4C-BA94-FF6EB614BF10}" destId="{7B425485-1E59-A54F-AA20-E5AB332B3AD1}" srcOrd="0" destOrd="0" presId="urn:microsoft.com/office/officeart/2005/8/layout/orgChart1"/>
    <dgm:cxn modelId="{21AD856E-F938-6D41-8903-1392A30D1249}" type="presParOf" srcId="{E7DAB0D5-20A2-8B4C-BA94-FF6EB614BF10}" destId="{4B6E5B7D-5439-444D-A90E-8324D91D7DF0}" srcOrd="1" destOrd="0" presId="urn:microsoft.com/office/officeart/2005/8/layout/orgChart1"/>
    <dgm:cxn modelId="{6B6AAB18-A001-084C-B4AD-0207154D1D01}" type="presParOf" srcId="{CE130ADB-F095-E94F-98C1-F14F74B372A7}" destId="{2F06353B-28FE-254F-BA01-FF0621CA1CFF}" srcOrd="1" destOrd="0" presId="urn:microsoft.com/office/officeart/2005/8/layout/orgChart1"/>
    <dgm:cxn modelId="{6C836FF5-5BA3-2140-8AA0-656B6D04BFB9}" type="presParOf" srcId="{CE130ADB-F095-E94F-98C1-F14F74B372A7}" destId="{B2BDC984-7084-9242-A5A2-583AC1A0BF58}" srcOrd="2" destOrd="0" presId="urn:microsoft.com/office/officeart/2005/8/layout/orgChart1"/>
    <dgm:cxn modelId="{1B6D242D-5B63-4B4D-8DE9-8A7AA36320FB}" type="presParOf" srcId="{7C10F433-2FB7-8A4F-AFF3-C2F2DC6384E9}" destId="{74846093-3187-5041-A645-4DE16267B1CB}" srcOrd="2" destOrd="0" presId="urn:microsoft.com/office/officeart/2005/8/layout/orgChart1"/>
    <dgm:cxn modelId="{ECC9E1B8-6357-6F47-8A89-8B6FD562B550}" type="presParOf" srcId="{7C10F433-2FB7-8A4F-AFF3-C2F2DC6384E9}" destId="{51B6C977-9E98-0C49-A97F-7DAB620295F7}" srcOrd="3" destOrd="0" presId="urn:microsoft.com/office/officeart/2005/8/layout/orgChart1"/>
    <dgm:cxn modelId="{0D336611-F7B6-ED41-A173-58525DC27ED0}" type="presParOf" srcId="{51B6C977-9E98-0C49-A97F-7DAB620295F7}" destId="{736D1612-53C9-F74D-8470-CC46D21628A9}" srcOrd="0" destOrd="0" presId="urn:microsoft.com/office/officeart/2005/8/layout/orgChart1"/>
    <dgm:cxn modelId="{77002B70-161E-664B-8CE2-0CF23A1DACE0}" type="presParOf" srcId="{736D1612-53C9-F74D-8470-CC46D21628A9}" destId="{1E19C3AC-7D9F-0248-A588-2581395AFEEB}" srcOrd="0" destOrd="0" presId="urn:microsoft.com/office/officeart/2005/8/layout/orgChart1"/>
    <dgm:cxn modelId="{E2DE5EFF-99FD-1848-AD30-ED10D4ACC981}" type="presParOf" srcId="{736D1612-53C9-F74D-8470-CC46D21628A9}" destId="{F9F17922-1B8C-914C-87AB-927B0A8A0D30}" srcOrd="1" destOrd="0" presId="urn:microsoft.com/office/officeart/2005/8/layout/orgChart1"/>
    <dgm:cxn modelId="{DC851ED0-6440-5E40-8355-EDC3F8BB1D4F}" type="presParOf" srcId="{51B6C977-9E98-0C49-A97F-7DAB620295F7}" destId="{13412BFE-951B-2749-BC3D-0DE2EDF978CC}" srcOrd="1" destOrd="0" presId="urn:microsoft.com/office/officeart/2005/8/layout/orgChart1"/>
    <dgm:cxn modelId="{1EDD6DEF-43CD-F548-9864-3009D7B51EAC}" type="presParOf" srcId="{51B6C977-9E98-0C49-A97F-7DAB620295F7}" destId="{47743AFD-1DA2-E54C-88D2-010D9E12E7BF}" srcOrd="2" destOrd="0" presId="urn:microsoft.com/office/officeart/2005/8/layout/orgChart1"/>
    <dgm:cxn modelId="{7EECF16C-A86C-3F4F-8949-BA551C4D6EC1}" type="presParOf" srcId="{7C10F433-2FB7-8A4F-AFF3-C2F2DC6384E9}" destId="{50784497-A4DD-6E48-8D05-920B1D8B97D2}" srcOrd="4" destOrd="0" presId="urn:microsoft.com/office/officeart/2005/8/layout/orgChart1"/>
    <dgm:cxn modelId="{EF95DAD6-8689-1549-9301-9B46BAAB4D28}" type="presParOf" srcId="{7C10F433-2FB7-8A4F-AFF3-C2F2DC6384E9}" destId="{013BBCF5-877F-914A-8B3D-3092B4C13171}" srcOrd="5" destOrd="0" presId="urn:microsoft.com/office/officeart/2005/8/layout/orgChart1"/>
    <dgm:cxn modelId="{51FF8A80-2C1D-174D-9A77-8DBDE2DABC7E}" type="presParOf" srcId="{013BBCF5-877F-914A-8B3D-3092B4C13171}" destId="{055839D5-3E6B-F44A-B962-26E5248B4E53}" srcOrd="0" destOrd="0" presId="urn:microsoft.com/office/officeart/2005/8/layout/orgChart1"/>
    <dgm:cxn modelId="{7BD53C7D-CA99-F640-A2C0-7C3137C9BED2}" type="presParOf" srcId="{055839D5-3E6B-F44A-B962-26E5248B4E53}" destId="{3120648D-6C73-BB48-BF37-1FAE93C99F3B}" srcOrd="0" destOrd="0" presId="urn:microsoft.com/office/officeart/2005/8/layout/orgChart1"/>
    <dgm:cxn modelId="{067A199F-B9DB-0A4F-90F1-B986481F5551}" type="presParOf" srcId="{055839D5-3E6B-F44A-B962-26E5248B4E53}" destId="{3C5D2AAB-853A-ED4B-A4FA-4BDBC76DF9A8}" srcOrd="1" destOrd="0" presId="urn:microsoft.com/office/officeart/2005/8/layout/orgChart1"/>
    <dgm:cxn modelId="{0DA84D48-3DCE-E84F-AEC2-87FE31878DAB}" type="presParOf" srcId="{013BBCF5-877F-914A-8B3D-3092B4C13171}" destId="{4CB25B0F-353B-8C4B-B679-05993931E01A}" srcOrd="1" destOrd="0" presId="urn:microsoft.com/office/officeart/2005/8/layout/orgChart1"/>
    <dgm:cxn modelId="{5EF03A46-DC30-564C-8090-D812E7867173}" type="presParOf" srcId="{013BBCF5-877F-914A-8B3D-3092B4C13171}" destId="{B0B11B28-0CC5-B845-B765-DEE30057AA69}" srcOrd="2" destOrd="0" presId="urn:microsoft.com/office/officeart/2005/8/layout/orgChart1"/>
    <dgm:cxn modelId="{6F42E99D-3E58-F444-8497-7A062AB49CC5}" type="presParOf" srcId="{7C10F433-2FB7-8A4F-AFF3-C2F2DC6384E9}" destId="{5F361CC2-5636-E94A-9B4C-AC804AAD292A}" srcOrd="6" destOrd="0" presId="urn:microsoft.com/office/officeart/2005/8/layout/orgChart1"/>
    <dgm:cxn modelId="{98A82DAD-28C1-134A-8FBC-E01A6113479C}" type="presParOf" srcId="{7C10F433-2FB7-8A4F-AFF3-C2F2DC6384E9}" destId="{5193AC36-3CEA-5044-A467-ADBD90EC70C8}" srcOrd="7" destOrd="0" presId="urn:microsoft.com/office/officeart/2005/8/layout/orgChart1"/>
    <dgm:cxn modelId="{9695FEF7-450E-2340-A13A-34250274EA83}" type="presParOf" srcId="{5193AC36-3CEA-5044-A467-ADBD90EC70C8}" destId="{4C0B7EFE-0985-B74E-8246-77991FD8AB25}" srcOrd="0" destOrd="0" presId="urn:microsoft.com/office/officeart/2005/8/layout/orgChart1"/>
    <dgm:cxn modelId="{B4D5D34F-D5BD-0F47-9E73-60626CDE2228}" type="presParOf" srcId="{4C0B7EFE-0985-B74E-8246-77991FD8AB25}" destId="{9E122DB6-BACB-5D45-8CAD-9A64FB7FFD28}" srcOrd="0" destOrd="0" presId="urn:microsoft.com/office/officeart/2005/8/layout/orgChart1"/>
    <dgm:cxn modelId="{443E1E4B-995A-BA4F-9DFB-C6FFE4F75D00}" type="presParOf" srcId="{4C0B7EFE-0985-B74E-8246-77991FD8AB25}" destId="{36F43DB3-FFC2-0444-8BE5-8F992BF903A2}" srcOrd="1" destOrd="0" presId="urn:microsoft.com/office/officeart/2005/8/layout/orgChart1"/>
    <dgm:cxn modelId="{088E02E1-9D4C-FB4B-8271-718F37911D9A}" type="presParOf" srcId="{5193AC36-3CEA-5044-A467-ADBD90EC70C8}" destId="{D51A6923-0D71-9B4E-80DA-99C7013DAC7D}" srcOrd="1" destOrd="0" presId="urn:microsoft.com/office/officeart/2005/8/layout/orgChart1"/>
    <dgm:cxn modelId="{5C996CED-BAF4-C949-9AE2-7FBE697E1235}" type="presParOf" srcId="{5193AC36-3CEA-5044-A467-ADBD90EC70C8}" destId="{DBA4C9BC-DD16-154E-939F-6D7017F7C3A1}" srcOrd="2" destOrd="0" presId="urn:microsoft.com/office/officeart/2005/8/layout/orgChart1"/>
    <dgm:cxn modelId="{233C16AD-6FAD-4449-A508-B333D5134C39}" type="presParOf" srcId="{7C10F433-2FB7-8A4F-AFF3-C2F2DC6384E9}" destId="{933FF72A-A6EA-8646-A3D7-FA5E5CF222C2}" srcOrd="8" destOrd="0" presId="urn:microsoft.com/office/officeart/2005/8/layout/orgChart1"/>
    <dgm:cxn modelId="{B823375B-B5E2-0F45-801C-AB8B4E837C0F}" type="presParOf" srcId="{7C10F433-2FB7-8A4F-AFF3-C2F2DC6384E9}" destId="{C5871A85-C0F9-2748-AE63-3545DC5891E5}" srcOrd="9" destOrd="0" presId="urn:microsoft.com/office/officeart/2005/8/layout/orgChart1"/>
    <dgm:cxn modelId="{85869478-F0E1-B847-B947-102C1962D7D0}" type="presParOf" srcId="{C5871A85-C0F9-2748-AE63-3545DC5891E5}" destId="{DC5AB7DD-D57E-6E47-B60E-020F6D69D197}" srcOrd="0" destOrd="0" presId="urn:microsoft.com/office/officeart/2005/8/layout/orgChart1"/>
    <dgm:cxn modelId="{07BC0FCD-377C-0246-96B1-13AFBE18393C}" type="presParOf" srcId="{DC5AB7DD-D57E-6E47-B60E-020F6D69D197}" destId="{8EFA40EB-87DA-E644-87C4-7929608D2A03}" srcOrd="0" destOrd="0" presId="urn:microsoft.com/office/officeart/2005/8/layout/orgChart1"/>
    <dgm:cxn modelId="{4A713C09-C9F2-F04B-A5EB-CE34B34FC0CD}" type="presParOf" srcId="{DC5AB7DD-D57E-6E47-B60E-020F6D69D197}" destId="{DABD851B-AF6D-8F49-9081-C233C78F929F}" srcOrd="1" destOrd="0" presId="urn:microsoft.com/office/officeart/2005/8/layout/orgChart1"/>
    <dgm:cxn modelId="{A8C33021-B8F7-6547-BC96-EC18AEC0C539}" type="presParOf" srcId="{C5871A85-C0F9-2748-AE63-3545DC5891E5}" destId="{AB671236-0FD8-A848-8854-977EB715D242}" srcOrd="1" destOrd="0" presId="urn:microsoft.com/office/officeart/2005/8/layout/orgChart1"/>
    <dgm:cxn modelId="{795E01C9-5352-DF41-BAC1-7DA4A6662DAA}" type="presParOf" srcId="{C5871A85-C0F9-2748-AE63-3545DC5891E5}" destId="{5BAA7387-B190-1649-858B-E58FDF8FB7E3}" srcOrd="2" destOrd="0" presId="urn:microsoft.com/office/officeart/2005/8/layout/orgChart1"/>
    <dgm:cxn modelId="{2066B42D-F4C4-8948-BDC0-1765C5098307}" type="presParOf" srcId="{7C10F433-2FB7-8A4F-AFF3-C2F2DC6384E9}" destId="{FA19963B-F195-9347-B9FF-16E80B17F297}" srcOrd="10" destOrd="0" presId="urn:microsoft.com/office/officeart/2005/8/layout/orgChart1"/>
    <dgm:cxn modelId="{91BF7307-CC30-C144-ABEA-58A82B6190B4}" type="presParOf" srcId="{7C10F433-2FB7-8A4F-AFF3-C2F2DC6384E9}" destId="{CD32497D-9110-ED4E-B63A-73DA75F7A2BC}" srcOrd="11" destOrd="0" presId="urn:microsoft.com/office/officeart/2005/8/layout/orgChart1"/>
    <dgm:cxn modelId="{B3938C6D-B0F5-ED42-99A3-ABB011B192AA}" type="presParOf" srcId="{CD32497D-9110-ED4E-B63A-73DA75F7A2BC}" destId="{0209045C-9FB7-6045-8F1D-2A4C02F739F3}" srcOrd="0" destOrd="0" presId="urn:microsoft.com/office/officeart/2005/8/layout/orgChart1"/>
    <dgm:cxn modelId="{71AD54EF-2DAC-FC42-9284-A3E1AFBB68F2}" type="presParOf" srcId="{0209045C-9FB7-6045-8F1D-2A4C02F739F3}" destId="{7E06C558-2419-7E46-AA85-C3B7A67486A1}" srcOrd="0" destOrd="0" presId="urn:microsoft.com/office/officeart/2005/8/layout/orgChart1"/>
    <dgm:cxn modelId="{6EA0796D-505B-E24B-8BE2-FD9FE3DF76A2}" type="presParOf" srcId="{0209045C-9FB7-6045-8F1D-2A4C02F739F3}" destId="{398687BB-48DD-0D4E-9773-75F5674A9016}" srcOrd="1" destOrd="0" presId="urn:microsoft.com/office/officeart/2005/8/layout/orgChart1"/>
    <dgm:cxn modelId="{512A487D-83CC-274F-9448-1D1BB07B2563}" type="presParOf" srcId="{CD32497D-9110-ED4E-B63A-73DA75F7A2BC}" destId="{ED246F2B-D1BB-FD49-9441-71FF57630C86}" srcOrd="1" destOrd="0" presId="urn:microsoft.com/office/officeart/2005/8/layout/orgChart1"/>
    <dgm:cxn modelId="{C590F07C-EFBD-4548-B610-25EABE09EC6A}" type="presParOf" srcId="{CD32497D-9110-ED4E-B63A-73DA75F7A2BC}" destId="{B41D5076-E2DF-E445-8D4E-BB215EC85CCD}" srcOrd="2" destOrd="0" presId="urn:microsoft.com/office/officeart/2005/8/layout/orgChart1"/>
    <dgm:cxn modelId="{95FDFD71-ADE2-3F4C-B471-5F1C0B778FC8}" type="presParOf" srcId="{7C10F433-2FB7-8A4F-AFF3-C2F2DC6384E9}" destId="{1F43A7AF-40BA-1F4A-B3BD-C79401E93403}" srcOrd="12" destOrd="0" presId="urn:microsoft.com/office/officeart/2005/8/layout/orgChart1"/>
    <dgm:cxn modelId="{4A310702-1AC4-9F41-A72B-265CAFC7D612}" type="presParOf" srcId="{7C10F433-2FB7-8A4F-AFF3-C2F2DC6384E9}" destId="{D2C10781-0028-DC42-848A-BF98C9B2148F}" srcOrd="13" destOrd="0" presId="urn:microsoft.com/office/officeart/2005/8/layout/orgChart1"/>
    <dgm:cxn modelId="{74927B44-BD5A-724E-A98A-F76D7866E4DE}" type="presParOf" srcId="{D2C10781-0028-DC42-848A-BF98C9B2148F}" destId="{93FF3366-EB61-A04A-985D-C7548B7B354E}" srcOrd="0" destOrd="0" presId="urn:microsoft.com/office/officeart/2005/8/layout/orgChart1"/>
    <dgm:cxn modelId="{6303B980-4234-9D45-A73E-0FFBC1FE5B08}" type="presParOf" srcId="{93FF3366-EB61-A04A-985D-C7548B7B354E}" destId="{0454F0A4-4FF6-084F-9964-9812FD83FCD3}" srcOrd="0" destOrd="0" presId="urn:microsoft.com/office/officeart/2005/8/layout/orgChart1"/>
    <dgm:cxn modelId="{C086A6EF-DC1C-9347-A659-90A400A2B0DB}" type="presParOf" srcId="{93FF3366-EB61-A04A-985D-C7548B7B354E}" destId="{667580BF-2E2A-474C-89FF-6F1F2235AD34}" srcOrd="1" destOrd="0" presId="urn:microsoft.com/office/officeart/2005/8/layout/orgChart1"/>
    <dgm:cxn modelId="{422C7593-646B-B543-8595-106E13842940}" type="presParOf" srcId="{D2C10781-0028-DC42-848A-BF98C9B2148F}" destId="{0BA4677D-BB52-6543-872F-72A899C91907}" srcOrd="1" destOrd="0" presId="urn:microsoft.com/office/officeart/2005/8/layout/orgChart1"/>
    <dgm:cxn modelId="{A7D6C5A1-8E2B-5442-9B5A-61339460A197}" type="presParOf" srcId="{D2C10781-0028-DC42-848A-BF98C9B2148F}" destId="{DE771EEA-5A02-224A-82DA-E95AB4A2F05C}" srcOrd="2" destOrd="0" presId="urn:microsoft.com/office/officeart/2005/8/layout/orgChart1"/>
    <dgm:cxn modelId="{A588BC02-8077-AB46-B2FA-2F7B6D360E89}" type="presParOf" srcId="{4309CD10-84DE-9643-970B-13CDAF753537}" destId="{47BABE7D-D521-6B49-9936-BB161772A552}" srcOrd="2" destOrd="0" presId="urn:microsoft.com/office/officeart/2005/8/layout/orgChart1"/>
    <dgm:cxn modelId="{45F96D36-33C3-A94C-94D3-315DE8C44D68}" type="presParOf" srcId="{60A9A851-A1EB-864B-B611-E2659DA2E99D}" destId="{B149B486-9264-7D4C-B020-6C63515A44B4}" srcOrd="2" destOrd="0" presId="urn:microsoft.com/office/officeart/2005/8/layout/orgChart1"/>
    <dgm:cxn modelId="{BEE627C1-BF5B-CD4B-81CB-F718664AB94D}" type="presParOf" srcId="{60A9A851-A1EB-864B-B611-E2659DA2E99D}" destId="{8EBC2F98-D03A-EB4B-A223-1F907E869051}" srcOrd="3" destOrd="0" presId="urn:microsoft.com/office/officeart/2005/8/layout/orgChart1"/>
    <dgm:cxn modelId="{3DD58528-C7FA-334B-BCB3-E2A0FF3CCE7C}" type="presParOf" srcId="{8EBC2F98-D03A-EB4B-A223-1F907E869051}" destId="{C4E518FB-FDD9-3C44-9924-FDB6DEFE1D35}" srcOrd="0" destOrd="0" presId="urn:microsoft.com/office/officeart/2005/8/layout/orgChart1"/>
    <dgm:cxn modelId="{F5EEFE26-6B0A-9D42-A4D7-3782A7D4E2D8}" type="presParOf" srcId="{C4E518FB-FDD9-3C44-9924-FDB6DEFE1D35}" destId="{3D8828E3-9D17-6841-8E98-8D53A70CE31C}" srcOrd="0" destOrd="0" presId="urn:microsoft.com/office/officeart/2005/8/layout/orgChart1"/>
    <dgm:cxn modelId="{61782A64-43A8-6240-B478-794DFC3C335A}" type="presParOf" srcId="{C4E518FB-FDD9-3C44-9924-FDB6DEFE1D35}" destId="{EAC58546-B6FE-964C-BAD9-F57A73D18B50}" srcOrd="1" destOrd="0" presId="urn:microsoft.com/office/officeart/2005/8/layout/orgChart1"/>
    <dgm:cxn modelId="{F4E7BAAA-BD11-CA4E-AAD6-59997DA4F881}" type="presParOf" srcId="{8EBC2F98-D03A-EB4B-A223-1F907E869051}" destId="{40E76402-4E2A-5546-BFB4-9CC58F77E5B5}" srcOrd="1" destOrd="0" presId="urn:microsoft.com/office/officeart/2005/8/layout/orgChart1"/>
    <dgm:cxn modelId="{2459BECD-0F1D-E149-AA8F-D6B85EE6E8D5}" type="presParOf" srcId="{40E76402-4E2A-5546-BFB4-9CC58F77E5B5}" destId="{BC189441-3E7D-4244-B861-3B23C311F872}" srcOrd="0" destOrd="0" presId="urn:microsoft.com/office/officeart/2005/8/layout/orgChart1"/>
    <dgm:cxn modelId="{ACFD5E35-CDA5-234B-BED3-64A609FCE010}" type="presParOf" srcId="{40E76402-4E2A-5546-BFB4-9CC58F77E5B5}" destId="{55219A30-90E9-1C4F-B791-42F1FB77EA47}" srcOrd="1" destOrd="0" presId="urn:microsoft.com/office/officeart/2005/8/layout/orgChart1"/>
    <dgm:cxn modelId="{3D385882-725E-F24D-8AA0-CA0C523BD77A}" type="presParOf" srcId="{55219A30-90E9-1C4F-B791-42F1FB77EA47}" destId="{CFCD4AAE-9143-A44E-B217-1719284BB7B4}" srcOrd="0" destOrd="0" presId="urn:microsoft.com/office/officeart/2005/8/layout/orgChart1"/>
    <dgm:cxn modelId="{4C74DEF5-7583-E946-AD5A-EAEBD3EDF3F7}" type="presParOf" srcId="{CFCD4AAE-9143-A44E-B217-1719284BB7B4}" destId="{BB7B2A4A-E998-2944-933C-23705225B52A}" srcOrd="0" destOrd="0" presId="urn:microsoft.com/office/officeart/2005/8/layout/orgChart1"/>
    <dgm:cxn modelId="{B61E7740-BA1D-B84A-805B-C875B6B7CA4A}" type="presParOf" srcId="{CFCD4AAE-9143-A44E-B217-1719284BB7B4}" destId="{4CE9D999-6AB0-DC45-8427-E8DE08ACB98B}" srcOrd="1" destOrd="0" presId="urn:microsoft.com/office/officeart/2005/8/layout/orgChart1"/>
    <dgm:cxn modelId="{8C35B016-A588-B84E-BD17-3886FDE8A10C}" type="presParOf" srcId="{55219A30-90E9-1C4F-B791-42F1FB77EA47}" destId="{AD46AEDE-9389-C94A-8143-026CF4F65642}" srcOrd="1" destOrd="0" presId="urn:microsoft.com/office/officeart/2005/8/layout/orgChart1"/>
    <dgm:cxn modelId="{12C6ED7F-FF86-5148-B064-2503E013DB33}" type="presParOf" srcId="{55219A30-90E9-1C4F-B791-42F1FB77EA47}" destId="{300A9AA7-D97A-8E4A-8245-F9A724E6BC89}" srcOrd="2" destOrd="0" presId="urn:microsoft.com/office/officeart/2005/8/layout/orgChart1"/>
    <dgm:cxn modelId="{08175FDE-2D44-8549-8B16-C449CB5D288B}" type="presParOf" srcId="{40E76402-4E2A-5546-BFB4-9CC58F77E5B5}" destId="{89230893-5A37-BA46-B745-B05C7350D3DA}" srcOrd="2" destOrd="0" presId="urn:microsoft.com/office/officeart/2005/8/layout/orgChart1"/>
    <dgm:cxn modelId="{9AD09C61-D03E-3542-AC20-DBD3369EBF60}" type="presParOf" srcId="{40E76402-4E2A-5546-BFB4-9CC58F77E5B5}" destId="{6C40F8D0-E365-9540-9947-CDAF70E05524}" srcOrd="3" destOrd="0" presId="urn:microsoft.com/office/officeart/2005/8/layout/orgChart1"/>
    <dgm:cxn modelId="{F2534D13-2A74-3B47-959A-E866F7ECD0CB}" type="presParOf" srcId="{6C40F8D0-E365-9540-9947-CDAF70E05524}" destId="{F1B5E876-B85A-444C-8195-D54DBFDA24B6}" srcOrd="0" destOrd="0" presId="urn:microsoft.com/office/officeart/2005/8/layout/orgChart1"/>
    <dgm:cxn modelId="{E87AEE20-1839-C848-AA37-8234BB956194}" type="presParOf" srcId="{F1B5E876-B85A-444C-8195-D54DBFDA24B6}" destId="{58EDBE67-F4EF-C444-B13A-ADA4B48388F2}" srcOrd="0" destOrd="0" presId="urn:microsoft.com/office/officeart/2005/8/layout/orgChart1"/>
    <dgm:cxn modelId="{E9B35518-FB5F-FF45-9C18-7CEC5D3B49B3}" type="presParOf" srcId="{F1B5E876-B85A-444C-8195-D54DBFDA24B6}" destId="{3DDED712-9D36-EE46-85AF-2F1BDB9630C4}" srcOrd="1" destOrd="0" presId="urn:microsoft.com/office/officeart/2005/8/layout/orgChart1"/>
    <dgm:cxn modelId="{C58B053D-F0CF-B443-8DB6-71106910D95C}" type="presParOf" srcId="{6C40F8D0-E365-9540-9947-CDAF70E05524}" destId="{4F9B15F3-5DF8-B647-AC18-B8FEF3F0016B}" srcOrd="1" destOrd="0" presId="urn:microsoft.com/office/officeart/2005/8/layout/orgChart1"/>
    <dgm:cxn modelId="{4406455B-7B70-3D44-96A3-77DAC359DF56}" type="presParOf" srcId="{6C40F8D0-E365-9540-9947-CDAF70E05524}" destId="{01C1824B-E819-054C-987B-535734279CCA}" srcOrd="2" destOrd="0" presId="urn:microsoft.com/office/officeart/2005/8/layout/orgChart1"/>
    <dgm:cxn modelId="{0988F2FE-CFA9-2541-B818-525D7CC4ECD6}" type="presParOf" srcId="{40E76402-4E2A-5546-BFB4-9CC58F77E5B5}" destId="{1B7FB644-446B-C94D-912E-E898BACF2304}" srcOrd="4" destOrd="0" presId="urn:microsoft.com/office/officeart/2005/8/layout/orgChart1"/>
    <dgm:cxn modelId="{7FB1DFCC-D2C9-B84C-A23D-F7D8CF0B73AD}" type="presParOf" srcId="{40E76402-4E2A-5546-BFB4-9CC58F77E5B5}" destId="{226EBCF5-012F-6F43-8D51-02C64AC21DDF}" srcOrd="5" destOrd="0" presId="urn:microsoft.com/office/officeart/2005/8/layout/orgChart1"/>
    <dgm:cxn modelId="{1E9C7670-3DC8-5749-8A3E-80CC8C78C513}" type="presParOf" srcId="{226EBCF5-012F-6F43-8D51-02C64AC21DDF}" destId="{DC83D327-FFA1-8F4F-B94D-B9EF3A1BD2B8}" srcOrd="0" destOrd="0" presId="urn:microsoft.com/office/officeart/2005/8/layout/orgChart1"/>
    <dgm:cxn modelId="{32BEC116-1370-8C49-A001-65D957D86D43}" type="presParOf" srcId="{DC83D327-FFA1-8F4F-B94D-B9EF3A1BD2B8}" destId="{8E577B2F-2055-0F42-93A4-FC5B927F1945}" srcOrd="0" destOrd="0" presId="urn:microsoft.com/office/officeart/2005/8/layout/orgChart1"/>
    <dgm:cxn modelId="{9CDEE99A-55C5-464B-AB2B-9FCC613DFD05}" type="presParOf" srcId="{DC83D327-FFA1-8F4F-B94D-B9EF3A1BD2B8}" destId="{91621B7F-9AEB-4146-88B3-DF77ED2034D3}" srcOrd="1" destOrd="0" presId="urn:microsoft.com/office/officeart/2005/8/layout/orgChart1"/>
    <dgm:cxn modelId="{85A7B223-18F7-F644-9F32-18194834BE86}" type="presParOf" srcId="{226EBCF5-012F-6F43-8D51-02C64AC21DDF}" destId="{AC810EA4-0226-764B-B182-3F430685C0D2}" srcOrd="1" destOrd="0" presId="urn:microsoft.com/office/officeart/2005/8/layout/orgChart1"/>
    <dgm:cxn modelId="{B268B8C4-CC4A-8E44-A9CB-24A1D97D91DD}" type="presParOf" srcId="{226EBCF5-012F-6F43-8D51-02C64AC21DDF}" destId="{673F4D3D-2C6C-5842-949A-BD962CD0C1E6}" srcOrd="2" destOrd="0" presId="urn:microsoft.com/office/officeart/2005/8/layout/orgChart1"/>
    <dgm:cxn modelId="{0420DF30-96A5-E24A-AC53-16C92E413C88}" type="presParOf" srcId="{40E76402-4E2A-5546-BFB4-9CC58F77E5B5}" destId="{89D323A3-555C-F648-A5EA-43CCBF253268}" srcOrd="6" destOrd="0" presId="urn:microsoft.com/office/officeart/2005/8/layout/orgChart1"/>
    <dgm:cxn modelId="{F651DC31-ADB6-3F41-8408-F5E2793A144D}" type="presParOf" srcId="{40E76402-4E2A-5546-BFB4-9CC58F77E5B5}" destId="{BFD0FC12-6B0E-1244-B2AC-2B797D07A7CD}" srcOrd="7" destOrd="0" presId="urn:microsoft.com/office/officeart/2005/8/layout/orgChart1"/>
    <dgm:cxn modelId="{E1AA8F9A-A988-694B-B390-E33596E915E3}" type="presParOf" srcId="{BFD0FC12-6B0E-1244-B2AC-2B797D07A7CD}" destId="{8524DB2E-9FA6-1E44-9C68-E6F1F109073C}" srcOrd="0" destOrd="0" presId="urn:microsoft.com/office/officeart/2005/8/layout/orgChart1"/>
    <dgm:cxn modelId="{98D7E157-441D-CB46-9DF7-275963CCEF55}" type="presParOf" srcId="{8524DB2E-9FA6-1E44-9C68-E6F1F109073C}" destId="{4546FD1C-B080-8848-9E48-EC4401C6E441}" srcOrd="0" destOrd="0" presId="urn:microsoft.com/office/officeart/2005/8/layout/orgChart1"/>
    <dgm:cxn modelId="{AF20CFC7-E1CD-E04B-8BB0-58C648DC8FCF}" type="presParOf" srcId="{8524DB2E-9FA6-1E44-9C68-E6F1F109073C}" destId="{B6B30335-5678-9348-93D3-C85B0486C280}" srcOrd="1" destOrd="0" presId="urn:microsoft.com/office/officeart/2005/8/layout/orgChart1"/>
    <dgm:cxn modelId="{39A82038-56DD-A74D-BDD1-ACA4DCCBEFF2}" type="presParOf" srcId="{BFD0FC12-6B0E-1244-B2AC-2B797D07A7CD}" destId="{1497B77A-82D7-EA44-876E-F4D112684D3A}" srcOrd="1" destOrd="0" presId="urn:microsoft.com/office/officeart/2005/8/layout/orgChart1"/>
    <dgm:cxn modelId="{87A369CD-1BA1-C140-9ED4-828A0EEB99CA}" type="presParOf" srcId="{BFD0FC12-6B0E-1244-B2AC-2B797D07A7CD}" destId="{368EF338-4A91-BB46-B9EA-667C9A385F8B}" srcOrd="2" destOrd="0" presId="urn:microsoft.com/office/officeart/2005/8/layout/orgChart1"/>
    <dgm:cxn modelId="{B876C270-74C5-A544-90AD-DDBCDA817DDB}" type="presParOf" srcId="{40E76402-4E2A-5546-BFB4-9CC58F77E5B5}" destId="{B9D2CCFD-D444-134D-B413-0AD70612E9B3}" srcOrd="8" destOrd="0" presId="urn:microsoft.com/office/officeart/2005/8/layout/orgChart1"/>
    <dgm:cxn modelId="{A439DF94-E1DB-D348-A819-83596923FA52}" type="presParOf" srcId="{40E76402-4E2A-5546-BFB4-9CC58F77E5B5}" destId="{98E4C0AE-5A09-5246-98EE-66E45CA01119}" srcOrd="9" destOrd="0" presId="urn:microsoft.com/office/officeart/2005/8/layout/orgChart1"/>
    <dgm:cxn modelId="{6EFDD93D-0B38-0647-840B-4B30AF895AD6}" type="presParOf" srcId="{98E4C0AE-5A09-5246-98EE-66E45CA01119}" destId="{2C2DCE39-ED73-7A43-B719-822A55968653}" srcOrd="0" destOrd="0" presId="urn:microsoft.com/office/officeart/2005/8/layout/orgChart1"/>
    <dgm:cxn modelId="{19EC91D5-BE89-3A40-AB15-97FE71FFDD9F}" type="presParOf" srcId="{2C2DCE39-ED73-7A43-B719-822A55968653}" destId="{D8F17F5B-CC3F-7743-86C6-3495839547EA}" srcOrd="0" destOrd="0" presId="urn:microsoft.com/office/officeart/2005/8/layout/orgChart1"/>
    <dgm:cxn modelId="{3311C068-3CFC-5145-8BB5-89378940BD2C}" type="presParOf" srcId="{2C2DCE39-ED73-7A43-B719-822A55968653}" destId="{E1D3761D-3005-F84B-BD17-FBED43A9D335}" srcOrd="1" destOrd="0" presId="urn:microsoft.com/office/officeart/2005/8/layout/orgChart1"/>
    <dgm:cxn modelId="{C0A7EE33-5D60-A149-8845-21B5DE6BFD8E}" type="presParOf" srcId="{98E4C0AE-5A09-5246-98EE-66E45CA01119}" destId="{0E972C64-D4AF-D74A-A692-EFC3E06B7AA2}" srcOrd="1" destOrd="0" presId="urn:microsoft.com/office/officeart/2005/8/layout/orgChart1"/>
    <dgm:cxn modelId="{67624E6D-2483-5243-B2D1-318D86B5BE35}" type="presParOf" srcId="{98E4C0AE-5A09-5246-98EE-66E45CA01119}" destId="{0947DB12-BFDF-3A47-895D-13C3B8D2A698}" srcOrd="2" destOrd="0" presId="urn:microsoft.com/office/officeart/2005/8/layout/orgChart1"/>
    <dgm:cxn modelId="{D7AE42C6-2482-E24A-9ABB-DB0579DE6DFC}" type="presParOf" srcId="{40E76402-4E2A-5546-BFB4-9CC58F77E5B5}" destId="{5D9F7CA9-37C5-D044-89E7-69766C0D405F}" srcOrd="10" destOrd="0" presId="urn:microsoft.com/office/officeart/2005/8/layout/orgChart1"/>
    <dgm:cxn modelId="{4E25B98E-6608-DD40-BCBF-CA7A77E0FC64}" type="presParOf" srcId="{40E76402-4E2A-5546-BFB4-9CC58F77E5B5}" destId="{E23BC4DA-672A-D347-98F9-E30211339775}" srcOrd="11" destOrd="0" presId="urn:microsoft.com/office/officeart/2005/8/layout/orgChart1"/>
    <dgm:cxn modelId="{64C9DAD6-2700-4B4E-939D-AF6C9158278E}" type="presParOf" srcId="{E23BC4DA-672A-D347-98F9-E30211339775}" destId="{A751E19A-964F-C14C-B1C9-9F8F0E1F0A16}" srcOrd="0" destOrd="0" presId="urn:microsoft.com/office/officeart/2005/8/layout/orgChart1"/>
    <dgm:cxn modelId="{8802ABE8-ED9E-4A43-82E5-0D19F073C5C2}" type="presParOf" srcId="{A751E19A-964F-C14C-B1C9-9F8F0E1F0A16}" destId="{F364B978-C625-DC4D-892E-6A2B60565D6A}" srcOrd="0" destOrd="0" presId="urn:microsoft.com/office/officeart/2005/8/layout/orgChart1"/>
    <dgm:cxn modelId="{9C43304C-6928-0B4C-BFFD-F8562B6B42F3}" type="presParOf" srcId="{A751E19A-964F-C14C-B1C9-9F8F0E1F0A16}" destId="{4D42DD9E-AC36-524D-B854-2CD71BEBE278}" srcOrd="1" destOrd="0" presId="urn:microsoft.com/office/officeart/2005/8/layout/orgChart1"/>
    <dgm:cxn modelId="{9AF10225-A267-7B44-8E0F-542CC8BA9AFD}" type="presParOf" srcId="{E23BC4DA-672A-D347-98F9-E30211339775}" destId="{8AB9890C-DF64-3D48-A561-6FFCA992F09F}" srcOrd="1" destOrd="0" presId="urn:microsoft.com/office/officeart/2005/8/layout/orgChart1"/>
    <dgm:cxn modelId="{18015EE9-FD6C-8C4A-9EFB-0E3ADF882962}" type="presParOf" srcId="{E23BC4DA-672A-D347-98F9-E30211339775}" destId="{F99B8DBD-C64F-EE4C-AE8C-A84169944E92}" srcOrd="2" destOrd="0" presId="urn:microsoft.com/office/officeart/2005/8/layout/orgChart1"/>
    <dgm:cxn modelId="{403798F8-582C-A746-821A-2C9E74948AFE}" type="presParOf" srcId="{40E76402-4E2A-5546-BFB4-9CC58F77E5B5}" destId="{96F395A6-BF4A-6843-BA86-FB805AE156A0}" srcOrd="12" destOrd="0" presId="urn:microsoft.com/office/officeart/2005/8/layout/orgChart1"/>
    <dgm:cxn modelId="{1C3A0768-6511-154C-9BE2-52E4F07DBCD8}" type="presParOf" srcId="{40E76402-4E2A-5546-BFB4-9CC58F77E5B5}" destId="{A055AE0F-3456-A741-9582-4B51ECD5F2F3}" srcOrd="13" destOrd="0" presId="urn:microsoft.com/office/officeart/2005/8/layout/orgChart1"/>
    <dgm:cxn modelId="{39230156-2FA3-2946-949D-B1FFF9B3FBE0}" type="presParOf" srcId="{A055AE0F-3456-A741-9582-4B51ECD5F2F3}" destId="{EDD6CD8A-B10E-334D-93A0-9503D0CA8D66}" srcOrd="0" destOrd="0" presId="urn:microsoft.com/office/officeart/2005/8/layout/orgChart1"/>
    <dgm:cxn modelId="{7DF024B0-B1C6-DF4D-975A-519E3AABDEB1}" type="presParOf" srcId="{EDD6CD8A-B10E-334D-93A0-9503D0CA8D66}" destId="{4A98FC5F-7F0B-C846-8733-10B15C8AA08B}" srcOrd="0" destOrd="0" presId="urn:microsoft.com/office/officeart/2005/8/layout/orgChart1"/>
    <dgm:cxn modelId="{09E39529-3C17-6A4C-BFFE-053E2704AB55}" type="presParOf" srcId="{EDD6CD8A-B10E-334D-93A0-9503D0CA8D66}" destId="{3F8E90FC-4FFE-AE47-B860-B421D55018B8}" srcOrd="1" destOrd="0" presId="urn:microsoft.com/office/officeart/2005/8/layout/orgChart1"/>
    <dgm:cxn modelId="{D13D2012-682D-1645-BED4-5A57D9C042F1}" type="presParOf" srcId="{A055AE0F-3456-A741-9582-4B51ECD5F2F3}" destId="{C5AA896E-7C2D-E24A-BAA8-481B50F75E30}" srcOrd="1" destOrd="0" presId="urn:microsoft.com/office/officeart/2005/8/layout/orgChart1"/>
    <dgm:cxn modelId="{683E1F72-3E44-8748-92C0-7291A1776360}" type="presParOf" srcId="{A055AE0F-3456-A741-9582-4B51ECD5F2F3}" destId="{EF906070-264F-314D-B60D-0AAA1BBC0332}" srcOrd="2" destOrd="0" presId="urn:microsoft.com/office/officeart/2005/8/layout/orgChart1"/>
    <dgm:cxn modelId="{E011E8F7-1AB4-8B40-8183-7333EB735726}" type="presParOf" srcId="{40E76402-4E2A-5546-BFB4-9CC58F77E5B5}" destId="{85B2A6D1-B4F4-BD40-AC1C-DC4DB12EEBB6}" srcOrd="14" destOrd="0" presId="urn:microsoft.com/office/officeart/2005/8/layout/orgChart1"/>
    <dgm:cxn modelId="{EECB3B6E-3919-234C-A1A2-8E31D4D80012}" type="presParOf" srcId="{40E76402-4E2A-5546-BFB4-9CC58F77E5B5}" destId="{4D6EE77B-F6BC-C044-BFB5-0ACB1F992F32}" srcOrd="15" destOrd="0" presId="urn:microsoft.com/office/officeart/2005/8/layout/orgChart1"/>
    <dgm:cxn modelId="{C67AC50F-3448-364B-B999-A571648C37B0}" type="presParOf" srcId="{4D6EE77B-F6BC-C044-BFB5-0ACB1F992F32}" destId="{414DECA9-AE28-A443-81B7-3CB17BFC0A91}" srcOrd="0" destOrd="0" presId="urn:microsoft.com/office/officeart/2005/8/layout/orgChart1"/>
    <dgm:cxn modelId="{7E7330CB-7F15-2A41-BFBB-1DFFF549CFC4}" type="presParOf" srcId="{414DECA9-AE28-A443-81B7-3CB17BFC0A91}" destId="{06C131F2-958F-E843-9EAC-145FD8F0C23A}" srcOrd="0" destOrd="0" presId="urn:microsoft.com/office/officeart/2005/8/layout/orgChart1"/>
    <dgm:cxn modelId="{22E7FCF0-72A0-FB4F-9594-84973B0C4DD2}" type="presParOf" srcId="{414DECA9-AE28-A443-81B7-3CB17BFC0A91}" destId="{94F52122-542C-D84B-A6E3-05C4546EC394}" srcOrd="1" destOrd="0" presId="urn:microsoft.com/office/officeart/2005/8/layout/orgChart1"/>
    <dgm:cxn modelId="{ACA062D9-A38F-D545-BB0C-13013C920AB9}" type="presParOf" srcId="{4D6EE77B-F6BC-C044-BFB5-0ACB1F992F32}" destId="{D788AD71-93D3-A049-8784-C0A2431BA499}" srcOrd="1" destOrd="0" presId="urn:microsoft.com/office/officeart/2005/8/layout/orgChart1"/>
    <dgm:cxn modelId="{0740814D-0496-3A49-91AE-9F287D8456F8}" type="presParOf" srcId="{4D6EE77B-F6BC-C044-BFB5-0ACB1F992F32}" destId="{8069E5E1-F8E0-DF40-986E-8F7E0804EB63}" srcOrd="2" destOrd="0" presId="urn:microsoft.com/office/officeart/2005/8/layout/orgChart1"/>
    <dgm:cxn modelId="{D332F6C3-9862-6E46-BF31-49ADA393CAF8}" type="presParOf" srcId="{8EBC2F98-D03A-EB4B-A223-1F907E869051}" destId="{AA978567-2225-E344-A146-49B337A77FAB}" srcOrd="2" destOrd="0" presId="urn:microsoft.com/office/officeart/2005/8/layout/orgChart1"/>
    <dgm:cxn modelId="{6EA3D413-A81A-BC4A-93BD-6FA810D52A38}" type="presParOf" srcId="{60A9A851-A1EB-864B-B611-E2659DA2E99D}" destId="{AC86FF58-FBAA-9F44-8333-23F2B002BC50}" srcOrd="4" destOrd="0" presId="urn:microsoft.com/office/officeart/2005/8/layout/orgChart1"/>
    <dgm:cxn modelId="{AE9CEA0B-FC2E-7647-A560-64B6CDBB0C93}" type="presParOf" srcId="{60A9A851-A1EB-864B-B611-E2659DA2E99D}" destId="{9DFB6B76-B3DD-0D4B-945B-2F5CEBFCF51B}" srcOrd="5" destOrd="0" presId="urn:microsoft.com/office/officeart/2005/8/layout/orgChart1"/>
    <dgm:cxn modelId="{1DA0A6F5-D8C3-DE4F-A1B8-D7B4BA4165F5}" type="presParOf" srcId="{9DFB6B76-B3DD-0D4B-945B-2F5CEBFCF51B}" destId="{D0B5C1B7-C3C1-3548-A059-BA3377811A3B}" srcOrd="0" destOrd="0" presId="urn:microsoft.com/office/officeart/2005/8/layout/orgChart1"/>
    <dgm:cxn modelId="{C5B6B126-FAE6-C44B-84D6-F8CFCC5AA8D0}" type="presParOf" srcId="{D0B5C1B7-C3C1-3548-A059-BA3377811A3B}" destId="{D1C31AE9-1DD9-C847-BBC1-C76087BD823A}" srcOrd="0" destOrd="0" presId="urn:microsoft.com/office/officeart/2005/8/layout/orgChart1"/>
    <dgm:cxn modelId="{E78F659A-7D67-484E-B3C1-23DEFA1A564B}" type="presParOf" srcId="{D0B5C1B7-C3C1-3548-A059-BA3377811A3B}" destId="{AA629514-345E-A942-9A6D-776E67B773BD}" srcOrd="1" destOrd="0" presId="urn:microsoft.com/office/officeart/2005/8/layout/orgChart1"/>
    <dgm:cxn modelId="{4F2DA562-F074-4E42-89E6-5E0C1234C5BA}" type="presParOf" srcId="{9DFB6B76-B3DD-0D4B-945B-2F5CEBFCF51B}" destId="{D9282054-C178-D342-B312-B6B5651CF26B}" srcOrd="1" destOrd="0" presId="urn:microsoft.com/office/officeart/2005/8/layout/orgChart1"/>
    <dgm:cxn modelId="{E77841EB-A4D5-6F4B-9356-204FDCE018E2}" type="presParOf" srcId="{D9282054-C178-D342-B312-B6B5651CF26B}" destId="{ECB24BF2-A966-6E40-BF4C-C517C251E502}" srcOrd="0" destOrd="0" presId="urn:microsoft.com/office/officeart/2005/8/layout/orgChart1"/>
    <dgm:cxn modelId="{268B15B6-80B0-CB42-ADFF-1FB2417AD33C}" type="presParOf" srcId="{D9282054-C178-D342-B312-B6B5651CF26B}" destId="{84F34201-9B01-4F44-806F-E03A6D98A12B}" srcOrd="1" destOrd="0" presId="urn:microsoft.com/office/officeart/2005/8/layout/orgChart1"/>
    <dgm:cxn modelId="{521FEE0E-3C9A-E14E-9357-5154C1F1F5A6}" type="presParOf" srcId="{84F34201-9B01-4F44-806F-E03A6D98A12B}" destId="{EFCC4571-F31E-F54A-9FE4-CAB0875EF35E}" srcOrd="0" destOrd="0" presId="urn:microsoft.com/office/officeart/2005/8/layout/orgChart1"/>
    <dgm:cxn modelId="{88E75E09-E362-524A-999F-0C4445E2D0CC}" type="presParOf" srcId="{EFCC4571-F31E-F54A-9FE4-CAB0875EF35E}" destId="{E6DCABC8-4494-344B-85C5-F8BA3B64305D}" srcOrd="0" destOrd="0" presId="urn:microsoft.com/office/officeart/2005/8/layout/orgChart1"/>
    <dgm:cxn modelId="{56223A81-3F69-2646-8A3E-9C5ED3ED873A}" type="presParOf" srcId="{EFCC4571-F31E-F54A-9FE4-CAB0875EF35E}" destId="{63887186-47A0-BA44-B298-FD4336955785}" srcOrd="1" destOrd="0" presId="urn:microsoft.com/office/officeart/2005/8/layout/orgChart1"/>
    <dgm:cxn modelId="{D9D9418A-F45E-A24D-9C70-67660E703EEC}" type="presParOf" srcId="{84F34201-9B01-4F44-806F-E03A6D98A12B}" destId="{A76B7BEC-4D63-064C-A9DE-E27722293861}" srcOrd="1" destOrd="0" presId="urn:microsoft.com/office/officeart/2005/8/layout/orgChart1"/>
    <dgm:cxn modelId="{E6FBC220-21BE-6F4D-9E26-CA38B26D2573}" type="presParOf" srcId="{84F34201-9B01-4F44-806F-E03A6D98A12B}" destId="{CE45A574-EA7D-5F47-893A-CEFED3577853}" srcOrd="2" destOrd="0" presId="urn:microsoft.com/office/officeart/2005/8/layout/orgChart1"/>
    <dgm:cxn modelId="{40E8E31A-615A-D84E-AC33-BC136DAE3788}" type="presParOf" srcId="{D9282054-C178-D342-B312-B6B5651CF26B}" destId="{A70599BD-83FB-A24A-A3A1-74F8EDD71D46}" srcOrd="2" destOrd="0" presId="urn:microsoft.com/office/officeart/2005/8/layout/orgChart1"/>
    <dgm:cxn modelId="{9E24CF18-717B-A345-95BF-55C5831026F9}" type="presParOf" srcId="{D9282054-C178-D342-B312-B6B5651CF26B}" destId="{2BE538FC-7B68-2D4D-88F5-FC1A2DDD2DCA}" srcOrd="3" destOrd="0" presId="urn:microsoft.com/office/officeart/2005/8/layout/orgChart1"/>
    <dgm:cxn modelId="{EF1BD47D-3B97-8047-9314-ECF9FF196D3A}" type="presParOf" srcId="{2BE538FC-7B68-2D4D-88F5-FC1A2DDD2DCA}" destId="{AE69F9B1-579F-654D-B3FD-88152C36554B}" srcOrd="0" destOrd="0" presId="urn:microsoft.com/office/officeart/2005/8/layout/orgChart1"/>
    <dgm:cxn modelId="{0EB657F1-30BF-1D43-A78D-507DBA4959DE}" type="presParOf" srcId="{AE69F9B1-579F-654D-B3FD-88152C36554B}" destId="{6F83F507-5998-6A4B-8B34-CC699928EE00}" srcOrd="0" destOrd="0" presId="urn:microsoft.com/office/officeart/2005/8/layout/orgChart1"/>
    <dgm:cxn modelId="{D8C252E1-2932-2F4D-920A-E8237C672B34}" type="presParOf" srcId="{AE69F9B1-579F-654D-B3FD-88152C36554B}" destId="{A594F81C-3E26-8441-84B2-D3E2FAC55C2D}" srcOrd="1" destOrd="0" presId="urn:microsoft.com/office/officeart/2005/8/layout/orgChart1"/>
    <dgm:cxn modelId="{1FFDCD35-B8F3-6242-935D-B38721E06794}" type="presParOf" srcId="{2BE538FC-7B68-2D4D-88F5-FC1A2DDD2DCA}" destId="{8C7E239C-F8DD-7F43-BB1C-A324A569B7B0}" srcOrd="1" destOrd="0" presId="urn:microsoft.com/office/officeart/2005/8/layout/orgChart1"/>
    <dgm:cxn modelId="{9B68165B-5372-F945-955C-A3E1ADD103CE}" type="presParOf" srcId="{2BE538FC-7B68-2D4D-88F5-FC1A2DDD2DCA}" destId="{9DA6BED2-827E-C343-B336-3B99291143F9}" srcOrd="2" destOrd="0" presId="urn:microsoft.com/office/officeart/2005/8/layout/orgChart1"/>
    <dgm:cxn modelId="{172273D8-3F72-1645-8DB0-9BE24902F50C}" type="presParOf" srcId="{D9282054-C178-D342-B312-B6B5651CF26B}" destId="{D83E9D89-5C4F-2148-BA99-6296CD4BB07F}" srcOrd="4" destOrd="0" presId="urn:microsoft.com/office/officeart/2005/8/layout/orgChart1"/>
    <dgm:cxn modelId="{CBADA31A-480A-6C48-80A0-B9CD13802FA5}" type="presParOf" srcId="{D9282054-C178-D342-B312-B6B5651CF26B}" destId="{17F375A7-6994-8049-A08E-7F8439FA4BC3}" srcOrd="5" destOrd="0" presId="urn:microsoft.com/office/officeart/2005/8/layout/orgChart1"/>
    <dgm:cxn modelId="{44B14B20-4806-AA49-A130-1B9A57D95846}" type="presParOf" srcId="{17F375A7-6994-8049-A08E-7F8439FA4BC3}" destId="{38AB2CE7-51E7-4F4D-814C-F6ED5484F45E}" srcOrd="0" destOrd="0" presId="urn:microsoft.com/office/officeart/2005/8/layout/orgChart1"/>
    <dgm:cxn modelId="{020A518F-B96B-4A46-8830-782918D8F93F}" type="presParOf" srcId="{38AB2CE7-51E7-4F4D-814C-F6ED5484F45E}" destId="{58CE0FBB-997E-9144-9059-5B8C329E9F98}" srcOrd="0" destOrd="0" presId="urn:microsoft.com/office/officeart/2005/8/layout/orgChart1"/>
    <dgm:cxn modelId="{5C4DCCB7-AE6A-2048-878E-D0C9E0D8CFA7}" type="presParOf" srcId="{38AB2CE7-51E7-4F4D-814C-F6ED5484F45E}" destId="{3EE3A413-0B92-2B4E-A2EC-93527AD97B29}" srcOrd="1" destOrd="0" presId="urn:microsoft.com/office/officeart/2005/8/layout/orgChart1"/>
    <dgm:cxn modelId="{6CDC74E6-5B45-EE4A-B4C4-8D3E48C4EDA8}" type="presParOf" srcId="{17F375A7-6994-8049-A08E-7F8439FA4BC3}" destId="{8898F40E-498A-B94B-A102-53DA73BBC9F8}" srcOrd="1" destOrd="0" presId="urn:microsoft.com/office/officeart/2005/8/layout/orgChart1"/>
    <dgm:cxn modelId="{52C14459-4899-E042-A65C-7C9C4E2E6D60}" type="presParOf" srcId="{17F375A7-6994-8049-A08E-7F8439FA4BC3}" destId="{486AC5BF-A736-FF49-8089-1D62276DA559}" srcOrd="2" destOrd="0" presId="urn:microsoft.com/office/officeart/2005/8/layout/orgChart1"/>
    <dgm:cxn modelId="{00BFDB27-CA45-7C48-B033-738DE490FB99}" type="presParOf" srcId="{D9282054-C178-D342-B312-B6B5651CF26B}" destId="{6F32511A-B211-B84B-AB35-B9CFE47F04AA}" srcOrd="6" destOrd="0" presId="urn:microsoft.com/office/officeart/2005/8/layout/orgChart1"/>
    <dgm:cxn modelId="{6B288C12-AA48-6A4B-8A3D-5C72AEDE5C90}" type="presParOf" srcId="{D9282054-C178-D342-B312-B6B5651CF26B}" destId="{10209B0A-583C-AC4E-BCC5-CF499D049C48}" srcOrd="7" destOrd="0" presId="urn:microsoft.com/office/officeart/2005/8/layout/orgChart1"/>
    <dgm:cxn modelId="{4F9A28A8-5D7A-CB4A-86B6-F082058F0B38}" type="presParOf" srcId="{10209B0A-583C-AC4E-BCC5-CF499D049C48}" destId="{674B0100-D5FD-6D43-BFE6-813326AD098A}" srcOrd="0" destOrd="0" presId="urn:microsoft.com/office/officeart/2005/8/layout/orgChart1"/>
    <dgm:cxn modelId="{FD769235-F200-614E-B8DA-D2EC863692E8}" type="presParOf" srcId="{674B0100-D5FD-6D43-BFE6-813326AD098A}" destId="{43162FEA-E30D-BC45-B1FB-697BAB691F45}" srcOrd="0" destOrd="0" presId="urn:microsoft.com/office/officeart/2005/8/layout/orgChart1"/>
    <dgm:cxn modelId="{FC0B0E27-9CF7-BD4A-A6D2-D025781138D8}" type="presParOf" srcId="{674B0100-D5FD-6D43-BFE6-813326AD098A}" destId="{3B9FA884-2BB9-BA48-90D8-E420CD3E6A19}" srcOrd="1" destOrd="0" presId="urn:microsoft.com/office/officeart/2005/8/layout/orgChart1"/>
    <dgm:cxn modelId="{E0A0DFAC-6BB3-7F49-9BD1-6F80433BDA64}" type="presParOf" srcId="{10209B0A-583C-AC4E-BCC5-CF499D049C48}" destId="{E1B6EDF4-2089-7744-81E6-DFAFAD5EBDCD}" srcOrd="1" destOrd="0" presId="urn:microsoft.com/office/officeart/2005/8/layout/orgChart1"/>
    <dgm:cxn modelId="{52D3CD32-421F-5F4A-9224-4DE79F3302F1}" type="presParOf" srcId="{10209B0A-583C-AC4E-BCC5-CF499D049C48}" destId="{10AB416D-A399-5040-86BB-5D526C8F59F4}" srcOrd="2" destOrd="0" presId="urn:microsoft.com/office/officeart/2005/8/layout/orgChart1"/>
    <dgm:cxn modelId="{BBCDF0A2-15FF-DB4E-93BA-C6C4DB100BE5}" type="presParOf" srcId="{D9282054-C178-D342-B312-B6B5651CF26B}" destId="{BF6F7777-889D-2942-A04E-31D5D90C16C7}" srcOrd="8" destOrd="0" presId="urn:microsoft.com/office/officeart/2005/8/layout/orgChart1"/>
    <dgm:cxn modelId="{8BBD5508-B58B-1C4C-A917-3AB6A963700F}" type="presParOf" srcId="{D9282054-C178-D342-B312-B6B5651CF26B}" destId="{E117C04E-39D3-B440-B648-FBEC351CD310}" srcOrd="9" destOrd="0" presId="urn:microsoft.com/office/officeart/2005/8/layout/orgChart1"/>
    <dgm:cxn modelId="{A5BA0442-7E29-F34F-A729-3A24BAB82D35}" type="presParOf" srcId="{E117C04E-39D3-B440-B648-FBEC351CD310}" destId="{5202B1A5-B9C5-4A4C-9C1C-C53B316582A2}" srcOrd="0" destOrd="0" presId="urn:microsoft.com/office/officeart/2005/8/layout/orgChart1"/>
    <dgm:cxn modelId="{64D2B826-E13F-FA43-8BB3-DA377D86BF1F}" type="presParOf" srcId="{5202B1A5-B9C5-4A4C-9C1C-C53B316582A2}" destId="{A3CD6C06-C77E-B048-AE98-F1D0FD41DA7F}" srcOrd="0" destOrd="0" presId="urn:microsoft.com/office/officeart/2005/8/layout/orgChart1"/>
    <dgm:cxn modelId="{8E9D03DD-6D0A-E044-BD8E-E279CA69741F}" type="presParOf" srcId="{5202B1A5-B9C5-4A4C-9C1C-C53B316582A2}" destId="{3B87C610-9D76-F84B-B494-5E57C59F3607}" srcOrd="1" destOrd="0" presId="urn:microsoft.com/office/officeart/2005/8/layout/orgChart1"/>
    <dgm:cxn modelId="{FBDCA890-A4C7-114A-A5D4-3AA5373A2E62}" type="presParOf" srcId="{E117C04E-39D3-B440-B648-FBEC351CD310}" destId="{0D038226-1DB3-7647-B09C-8834918843EC}" srcOrd="1" destOrd="0" presId="urn:microsoft.com/office/officeart/2005/8/layout/orgChart1"/>
    <dgm:cxn modelId="{B1ABD65B-8185-604B-8050-7B71DCCDE0E2}" type="presParOf" srcId="{E117C04E-39D3-B440-B648-FBEC351CD310}" destId="{1BC5739C-D2D4-8B4A-80CE-D6E41B8AF0FC}" srcOrd="2" destOrd="0" presId="urn:microsoft.com/office/officeart/2005/8/layout/orgChart1"/>
    <dgm:cxn modelId="{B1A56376-F4A1-B942-AB21-ADCE71E5E277}" type="presParOf" srcId="{D9282054-C178-D342-B312-B6B5651CF26B}" destId="{AE30EB5C-DE47-D140-A1F9-8B4F69722BB2}" srcOrd="10" destOrd="0" presId="urn:microsoft.com/office/officeart/2005/8/layout/orgChart1"/>
    <dgm:cxn modelId="{4920A0C3-5F8E-574E-8250-465652BEE810}" type="presParOf" srcId="{D9282054-C178-D342-B312-B6B5651CF26B}" destId="{37085432-4935-8E40-9F03-BA6BACD5DEEA}" srcOrd="11" destOrd="0" presId="urn:microsoft.com/office/officeart/2005/8/layout/orgChart1"/>
    <dgm:cxn modelId="{21FB483C-9A64-2449-8650-5E7401CC36AA}" type="presParOf" srcId="{37085432-4935-8E40-9F03-BA6BACD5DEEA}" destId="{A12026CE-C6E6-2B41-B4DF-7213A4AA1778}" srcOrd="0" destOrd="0" presId="urn:microsoft.com/office/officeart/2005/8/layout/orgChart1"/>
    <dgm:cxn modelId="{B496C93C-FF89-E34A-83A3-B538977F8497}" type="presParOf" srcId="{A12026CE-C6E6-2B41-B4DF-7213A4AA1778}" destId="{713FA32E-9935-FB4F-B42D-2BF3936C339F}" srcOrd="0" destOrd="0" presId="urn:microsoft.com/office/officeart/2005/8/layout/orgChart1"/>
    <dgm:cxn modelId="{71DAAD31-8B95-9343-9567-0B07B4860FCF}" type="presParOf" srcId="{A12026CE-C6E6-2B41-B4DF-7213A4AA1778}" destId="{482CC87F-017C-AB44-B1CE-8A76E6A3F325}" srcOrd="1" destOrd="0" presId="urn:microsoft.com/office/officeart/2005/8/layout/orgChart1"/>
    <dgm:cxn modelId="{C853D164-C56B-0A4E-A337-F94BB59C50FB}" type="presParOf" srcId="{37085432-4935-8E40-9F03-BA6BACD5DEEA}" destId="{0BC78CA2-A8F2-BA4E-A681-D143C69C7C4B}" srcOrd="1" destOrd="0" presId="urn:microsoft.com/office/officeart/2005/8/layout/orgChart1"/>
    <dgm:cxn modelId="{226BD8E5-9E7C-B34A-AC6A-CECE94D2110E}" type="presParOf" srcId="{37085432-4935-8E40-9F03-BA6BACD5DEEA}" destId="{CC98BACC-AF9D-9148-81B7-0EB52FF6B4F9}" srcOrd="2" destOrd="0" presId="urn:microsoft.com/office/officeart/2005/8/layout/orgChart1"/>
    <dgm:cxn modelId="{C121E819-6345-124C-BD33-C3C88F4A8354}" type="presParOf" srcId="{D9282054-C178-D342-B312-B6B5651CF26B}" destId="{7E3701AE-4987-D048-85F7-D34676A204B5}" srcOrd="12" destOrd="0" presId="urn:microsoft.com/office/officeart/2005/8/layout/orgChart1"/>
    <dgm:cxn modelId="{91544518-09E3-2E4A-9FB8-874318DFC5BD}" type="presParOf" srcId="{D9282054-C178-D342-B312-B6B5651CF26B}" destId="{CFCA93DE-8CC0-5F48-9F3E-7B4649F21938}" srcOrd="13" destOrd="0" presId="urn:microsoft.com/office/officeart/2005/8/layout/orgChart1"/>
    <dgm:cxn modelId="{81C42643-C592-8D41-832D-6D4014F04EAB}" type="presParOf" srcId="{CFCA93DE-8CC0-5F48-9F3E-7B4649F21938}" destId="{DB33B1B3-F5C1-234B-8A99-C1F7B2D46134}" srcOrd="0" destOrd="0" presId="urn:microsoft.com/office/officeart/2005/8/layout/orgChart1"/>
    <dgm:cxn modelId="{820F9D72-465A-E242-BF0C-F25D7DC7C105}" type="presParOf" srcId="{DB33B1B3-F5C1-234B-8A99-C1F7B2D46134}" destId="{6C99A88D-1D7D-3F46-91C3-1361A3444D39}" srcOrd="0" destOrd="0" presId="urn:microsoft.com/office/officeart/2005/8/layout/orgChart1"/>
    <dgm:cxn modelId="{86C5CD1A-78F5-6A4C-A1EA-3F0A6EC0549C}" type="presParOf" srcId="{DB33B1B3-F5C1-234B-8A99-C1F7B2D46134}" destId="{C47F24BE-A680-DA41-A650-7753E419AE33}" srcOrd="1" destOrd="0" presId="urn:microsoft.com/office/officeart/2005/8/layout/orgChart1"/>
    <dgm:cxn modelId="{E6920A47-A5DE-FF49-B860-99DD3E445C60}" type="presParOf" srcId="{CFCA93DE-8CC0-5F48-9F3E-7B4649F21938}" destId="{F79B2310-7D6C-794E-9B34-FACD202999B2}" srcOrd="1" destOrd="0" presId="urn:microsoft.com/office/officeart/2005/8/layout/orgChart1"/>
    <dgm:cxn modelId="{26B041BC-168A-4A41-8220-B4B0FE257E98}" type="presParOf" srcId="{CFCA93DE-8CC0-5F48-9F3E-7B4649F21938}" destId="{D0D6F75A-7AE9-6A43-A5E7-770CCC2E47DB}" srcOrd="2" destOrd="0" presId="urn:microsoft.com/office/officeart/2005/8/layout/orgChart1"/>
    <dgm:cxn modelId="{52661F6E-A787-8D49-98B5-92F715D63269}" type="presParOf" srcId="{D9282054-C178-D342-B312-B6B5651CF26B}" destId="{1B510432-8856-F942-93DA-94DEA46D1025}" srcOrd="14" destOrd="0" presId="urn:microsoft.com/office/officeart/2005/8/layout/orgChart1"/>
    <dgm:cxn modelId="{8E48A294-019E-C54F-8562-3D95F5DE506A}" type="presParOf" srcId="{D9282054-C178-D342-B312-B6B5651CF26B}" destId="{9258A7B2-C107-B44D-8AD1-895849F8328A}" srcOrd="15" destOrd="0" presId="urn:microsoft.com/office/officeart/2005/8/layout/orgChart1"/>
    <dgm:cxn modelId="{DF213F08-8B61-1C4B-8130-9EB29B655E63}" type="presParOf" srcId="{9258A7B2-C107-B44D-8AD1-895849F8328A}" destId="{0257A638-4BBA-234D-B702-35666924C698}" srcOrd="0" destOrd="0" presId="urn:microsoft.com/office/officeart/2005/8/layout/orgChart1"/>
    <dgm:cxn modelId="{E0374D29-C7ED-FE47-8DDD-6917F9E40B6E}" type="presParOf" srcId="{0257A638-4BBA-234D-B702-35666924C698}" destId="{A7A8DE75-D692-D340-B39A-3C74BE804A15}" srcOrd="0" destOrd="0" presId="urn:microsoft.com/office/officeart/2005/8/layout/orgChart1"/>
    <dgm:cxn modelId="{91B4CEE9-988B-2442-BA95-14F9A82AA6B3}" type="presParOf" srcId="{0257A638-4BBA-234D-B702-35666924C698}" destId="{5368ADFD-AC64-5940-858E-1F48E0821EF4}" srcOrd="1" destOrd="0" presId="urn:microsoft.com/office/officeart/2005/8/layout/orgChart1"/>
    <dgm:cxn modelId="{E235FA5C-0AD6-9044-A1AC-44A8BF60CDB6}" type="presParOf" srcId="{9258A7B2-C107-B44D-8AD1-895849F8328A}" destId="{1962A77A-6B1E-E449-A321-C191303B92A0}" srcOrd="1" destOrd="0" presId="urn:microsoft.com/office/officeart/2005/8/layout/orgChart1"/>
    <dgm:cxn modelId="{49E5482E-62FC-CE41-B0AF-39F061D2C65B}" type="presParOf" srcId="{9258A7B2-C107-B44D-8AD1-895849F8328A}" destId="{B7973431-0C74-5F4C-839E-9017261E5267}" srcOrd="2" destOrd="0" presId="urn:microsoft.com/office/officeart/2005/8/layout/orgChart1"/>
    <dgm:cxn modelId="{83AF15A7-A2F1-F349-B0DF-ED02D3CA1859}" type="presParOf" srcId="{9DFB6B76-B3DD-0D4B-945B-2F5CEBFCF51B}" destId="{63B4020B-D5E7-294A-977E-7A33CE1BB856}" srcOrd="2" destOrd="0" presId="urn:microsoft.com/office/officeart/2005/8/layout/orgChart1"/>
    <dgm:cxn modelId="{B47B0A91-B1B2-0140-8209-2FD9390E0331}" type="presParOf" srcId="{38E55698-7DBB-7741-9DD6-8C7EDB390F5E}" destId="{BB2FF48E-FE9E-6044-8F56-2EC0A9F4F918}"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5A7FA0-E326-B745-BBE6-2BC740E0392A}" type="doc">
      <dgm:prSet loTypeId="urn:microsoft.com/office/officeart/2005/8/layout/orgChart1" loCatId="" qsTypeId="urn:microsoft.com/office/officeart/2005/8/quickstyle/simple1#4" qsCatId="simple" csTypeId="urn:microsoft.com/office/officeart/2005/8/colors/accent0_3#2" csCatId="mainScheme" phldr="1"/>
      <dgm:spPr/>
      <dgm:t>
        <a:bodyPr/>
        <a:lstStyle/>
        <a:p>
          <a:endParaRPr lang="en-US"/>
        </a:p>
      </dgm:t>
    </dgm:pt>
    <dgm:pt modelId="{AEB64856-8B17-AC4E-B944-7DA18B65D49C}">
      <dgm:prSet phldrT="[Text]" custT="1"/>
      <dgm:spPr>
        <a:solidFill>
          <a:schemeClr val="tx1"/>
        </a:solidFill>
        <a:ln>
          <a:solidFill>
            <a:schemeClr val="tx1"/>
          </a:solidFill>
        </a:ln>
      </dgm:spPr>
      <dgm:t>
        <a:bodyPr/>
        <a:lstStyle/>
        <a:p>
          <a:r>
            <a:rPr lang="en-US" sz="1600"/>
            <a:t>Head of X</a:t>
          </a:r>
        </a:p>
      </dgm:t>
    </dgm:pt>
    <dgm:pt modelId="{B945C6EB-B7D3-3249-9F44-8FB78F700BDA}" type="parTrans" cxnId="{C75250FE-8E49-624E-ADB3-3353A7C891C3}">
      <dgm:prSet/>
      <dgm:spPr/>
      <dgm:t>
        <a:bodyPr/>
        <a:lstStyle/>
        <a:p>
          <a:endParaRPr lang="en-US" sz="3600"/>
        </a:p>
      </dgm:t>
    </dgm:pt>
    <dgm:pt modelId="{DB8A0CE9-B0B0-5845-8FA4-DD5D02ACA1FA}" type="sibTrans" cxnId="{C75250FE-8E49-624E-ADB3-3353A7C891C3}">
      <dgm:prSet/>
      <dgm:spPr/>
      <dgm:t>
        <a:bodyPr/>
        <a:lstStyle/>
        <a:p>
          <a:endParaRPr lang="en-US" sz="3600"/>
        </a:p>
      </dgm:t>
    </dgm:pt>
    <dgm:pt modelId="{A3AA94F7-CA6B-1D45-9DD1-2167D0286E44}">
      <dgm:prSet phldrT="[Text]" custT="1"/>
      <dgm:spPr>
        <a:solidFill>
          <a:schemeClr val="tx2"/>
        </a:solidFill>
        <a:ln>
          <a:solidFill>
            <a:schemeClr val="tx2"/>
          </a:solidFill>
        </a:ln>
      </dgm:spPr>
      <dgm:t>
        <a:bodyPr/>
        <a:lstStyle/>
        <a:p>
          <a:r>
            <a:rPr lang="en-US" sz="1600"/>
            <a:t>Head of  X</a:t>
          </a:r>
        </a:p>
      </dgm:t>
    </dgm:pt>
    <dgm:pt modelId="{23277C4D-7117-6D48-B8BC-2DA81E8298BA}" type="parTrans" cxnId="{BDBDAB8A-9F31-3244-B8D9-394AEB49CB91}">
      <dgm:prSet/>
      <dgm:spPr/>
      <dgm:t>
        <a:bodyPr/>
        <a:lstStyle/>
        <a:p>
          <a:endParaRPr lang="en-US" sz="3600"/>
        </a:p>
      </dgm:t>
    </dgm:pt>
    <dgm:pt modelId="{CD13D30A-392D-B743-AAE9-B50E849A109F}" type="sibTrans" cxnId="{BDBDAB8A-9F31-3244-B8D9-394AEB49CB91}">
      <dgm:prSet/>
      <dgm:spPr/>
      <dgm:t>
        <a:bodyPr/>
        <a:lstStyle/>
        <a:p>
          <a:endParaRPr lang="en-US" sz="3600"/>
        </a:p>
      </dgm:t>
    </dgm:pt>
    <dgm:pt modelId="{5A0E1E8A-13AB-A64D-B257-0A5EACFBA2C8}">
      <dgm:prSet phldrT="[Text]" custT="1"/>
      <dgm:spPr>
        <a:solidFill>
          <a:schemeClr val="tx2"/>
        </a:solidFill>
        <a:ln>
          <a:solidFill>
            <a:schemeClr val="tx2"/>
          </a:solidFill>
        </a:ln>
      </dgm:spPr>
      <dgm:t>
        <a:bodyPr/>
        <a:lstStyle/>
        <a:p>
          <a:r>
            <a:rPr lang="en-US" sz="1600"/>
            <a:t>Head of  X</a:t>
          </a:r>
        </a:p>
      </dgm:t>
    </dgm:pt>
    <dgm:pt modelId="{17712E80-E6C1-0E48-B9E3-62D19515918F}" type="parTrans" cxnId="{15683944-D019-E84E-9C1A-1FF5B332CFFE}">
      <dgm:prSet/>
      <dgm:spPr/>
      <dgm:t>
        <a:bodyPr/>
        <a:lstStyle/>
        <a:p>
          <a:endParaRPr lang="en-US" sz="3600"/>
        </a:p>
      </dgm:t>
    </dgm:pt>
    <dgm:pt modelId="{13F199F2-6243-0745-A4E0-F0401ADF02FC}" type="sibTrans" cxnId="{15683944-D019-E84E-9C1A-1FF5B332CFFE}">
      <dgm:prSet/>
      <dgm:spPr/>
      <dgm:t>
        <a:bodyPr/>
        <a:lstStyle/>
        <a:p>
          <a:endParaRPr lang="en-US" sz="3600"/>
        </a:p>
      </dgm:t>
    </dgm:pt>
    <dgm:pt modelId="{BA047B3D-944C-BE40-9041-238F7453CB11}">
      <dgm:prSet phldrT="[Text]" custT="1"/>
      <dgm:spPr>
        <a:solidFill>
          <a:schemeClr val="tx2"/>
        </a:solidFill>
        <a:ln>
          <a:solidFill>
            <a:schemeClr val="tx2"/>
          </a:solidFill>
        </a:ln>
      </dgm:spPr>
      <dgm:t>
        <a:bodyPr/>
        <a:lstStyle/>
        <a:p>
          <a:r>
            <a:rPr lang="en-US" sz="1600"/>
            <a:t>Head of  X</a:t>
          </a:r>
        </a:p>
      </dgm:t>
    </dgm:pt>
    <dgm:pt modelId="{A826201D-7BF0-D04E-AF10-3443AC5B135C}" type="parTrans" cxnId="{EEEA6745-11B2-3E4A-99A6-AF971E253C76}">
      <dgm:prSet/>
      <dgm:spPr/>
      <dgm:t>
        <a:bodyPr/>
        <a:lstStyle/>
        <a:p>
          <a:endParaRPr lang="en-US" sz="3600"/>
        </a:p>
      </dgm:t>
    </dgm:pt>
    <dgm:pt modelId="{971A635A-51F5-624C-9AD4-A909CDE77D62}" type="sibTrans" cxnId="{EEEA6745-11B2-3E4A-99A6-AF971E253C76}">
      <dgm:prSet/>
      <dgm:spPr/>
      <dgm:t>
        <a:bodyPr/>
        <a:lstStyle/>
        <a:p>
          <a:endParaRPr lang="en-US" sz="3600"/>
        </a:p>
      </dgm:t>
    </dgm:pt>
    <dgm:pt modelId="{0C956BB5-E406-BD4B-91F3-095E459AE322}">
      <dgm:prSet phldrT="[Text]" custT="1"/>
      <dgm:spPr>
        <a:solidFill>
          <a:schemeClr val="tx2"/>
        </a:solidFill>
        <a:ln>
          <a:solidFill>
            <a:schemeClr val="tx2"/>
          </a:solidFill>
        </a:ln>
      </dgm:spPr>
      <dgm:t>
        <a:bodyPr/>
        <a:lstStyle/>
        <a:p>
          <a:r>
            <a:rPr lang="en-US" sz="1600"/>
            <a:t>Head of  X</a:t>
          </a:r>
        </a:p>
      </dgm:t>
    </dgm:pt>
    <dgm:pt modelId="{BD9B676E-F63D-7D43-AF47-5A639F4D3EAF}" type="parTrans" cxnId="{92E05C6D-B386-8043-9EBB-55A5F9888D19}">
      <dgm:prSet/>
      <dgm:spPr/>
      <dgm:t>
        <a:bodyPr/>
        <a:lstStyle/>
        <a:p>
          <a:endParaRPr lang="en-US" sz="3600"/>
        </a:p>
      </dgm:t>
    </dgm:pt>
    <dgm:pt modelId="{CD69429D-F4ED-6747-8161-0A0DF677630F}" type="sibTrans" cxnId="{92E05C6D-B386-8043-9EBB-55A5F9888D19}">
      <dgm:prSet/>
      <dgm:spPr/>
      <dgm:t>
        <a:bodyPr/>
        <a:lstStyle/>
        <a:p>
          <a:endParaRPr lang="en-US" sz="3600"/>
        </a:p>
      </dgm:t>
    </dgm:pt>
    <dgm:pt modelId="{0E8224A4-484B-8E40-B7AC-E90405A11A19}">
      <dgm:prSet phldrT="[Text]" custT="1"/>
      <dgm:spPr>
        <a:solidFill>
          <a:schemeClr val="tx2"/>
        </a:solidFill>
        <a:ln>
          <a:solidFill>
            <a:schemeClr val="tx2"/>
          </a:solidFill>
        </a:ln>
      </dgm:spPr>
      <dgm:t>
        <a:bodyPr/>
        <a:lstStyle/>
        <a:p>
          <a:r>
            <a:rPr lang="en-US" sz="1600"/>
            <a:t>Head of  X</a:t>
          </a:r>
        </a:p>
      </dgm:t>
    </dgm:pt>
    <dgm:pt modelId="{75F182FD-85A1-1049-A01F-7683F354C202}" type="parTrans" cxnId="{6B607EBF-B9F6-AD42-9CD5-86705D81937D}">
      <dgm:prSet/>
      <dgm:spPr/>
      <dgm:t>
        <a:bodyPr/>
        <a:lstStyle/>
        <a:p>
          <a:endParaRPr lang="en-US" sz="3600"/>
        </a:p>
      </dgm:t>
    </dgm:pt>
    <dgm:pt modelId="{DD203174-6B3F-3B4B-9383-DCE96DB02645}" type="sibTrans" cxnId="{6B607EBF-B9F6-AD42-9CD5-86705D81937D}">
      <dgm:prSet/>
      <dgm:spPr/>
      <dgm:t>
        <a:bodyPr/>
        <a:lstStyle/>
        <a:p>
          <a:endParaRPr lang="en-US" sz="3600"/>
        </a:p>
      </dgm:t>
    </dgm:pt>
    <dgm:pt modelId="{10039A21-AA0B-9B45-A8CC-3FBEE817C519}">
      <dgm:prSet phldrT="[Text]" custT="1"/>
      <dgm:spPr>
        <a:solidFill>
          <a:schemeClr val="tx2"/>
        </a:solidFill>
        <a:ln>
          <a:solidFill>
            <a:schemeClr val="tx2"/>
          </a:solidFill>
        </a:ln>
      </dgm:spPr>
      <dgm:t>
        <a:bodyPr/>
        <a:lstStyle/>
        <a:p>
          <a:r>
            <a:rPr lang="en-US" sz="1600"/>
            <a:t>Head of  X</a:t>
          </a:r>
        </a:p>
      </dgm:t>
    </dgm:pt>
    <dgm:pt modelId="{5C43BD08-A1AC-9546-BB66-FA0C308ADCFC}" type="parTrans" cxnId="{C7714F4A-968C-B640-8C43-1835450951A5}">
      <dgm:prSet/>
      <dgm:spPr/>
      <dgm:t>
        <a:bodyPr/>
        <a:lstStyle/>
        <a:p>
          <a:endParaRPr lang="en-US" sz="3600"/>
        </a:p>
      </dgm:t>
    </dgm:pt>
    <dgm:pt modelId="{5AE72AA4-CDAC-5948-BF12-A748DA1C5601}" type="sibTrans" cxnId="{C7714F4A-968C-B640-8C43-1835450951A5}">
      <dgm:prSet/>
      <dgm:spPr/>
      <dgm:t>
        <a:bodyPr/>
        <a:lstStyle/>
        <a:p>
          <a:endParaRPr lang="en-US" sz="3600"/>
        </a:p>
      </dgm:t>
    </dgm:pt>
    <dgm:pt modelId="{FCEACCC3-AC77-1B4A-A932-AD57BEAC234C}" type="pres">
      <dgm:prSet presAssocID="{C45A7FA0-E326-B745-BBE6-2BC740E0392A}" presName="hierChild1" presStyleCnt="0">
        <dgm:presLayoutVars>
          <dgm:orgChart val="1"/>
          <dgm:chPref val="1"/>
          <dgm:dir/>
          <dgm:animOne val="branch"/>
          <dgm:animLvl val="lvl"/>
          <dgm:resizeHandles/>
        </dgm:presLayoutVars>
      </dgm:prSet>
      <dgm:spPr/>
    </dgm:pt>
    <dgm:pt modelId="{391929B4-6D67-4B49-83DA-C27E23D0C5CC}" type="pres">
      <dgm:prSet presAssocID="{AEB64856-8B17-AC4E-B944-7DA18B65D49C}" presName="hierRoot1" presStyleCnt="0">
        <dgm:presLayoutVars>
          <dgm:hierBranch val="init"/>
        </dgm:presLayoutVars>
      </dgm:prSet>
      <dgm:spPr/>
    </dgm:pt>
    <dgm:pt modelId="{4F17688C-CE58-4345-AC28-1515ABAF3CFC}" type="pres">
      <dgm:prSet presAssocID="{AEB64856-8B17-AC4E-B944-7DA18B65D49C}" presName="rootComposite1" presStyleCnt="0"/>
      <dgm:spPr/>
    </dgm:pt>
    <dgm:pt modelId="{0D0A33D6-14C2-D442-8E7C-33BD543F89F9}" type="pres">
      <dgm:prSet presAssocID="{AEB64856-8B17-AC4E-B944-7DA18B65D49C}" presName="rootText1" presStyleLbl="node0" presStyleIdx="0" presStyleCnt="1">
        <dgm:presLayoutVars>
          <dgm:chPref val="3"/>
        </dgm:presLayoutVars>
      </dgm:prSet>
      <dgm:spPr/>
    </dgm:pt>
    <dgm:pt modelId="{5AF9DD88-47D2-774D-AFF2-5FB7C56FB9AB}" type="pres">
      <dgm:prSet presAssocID="{AEB64856-8B17-AC4E-B944-7DA18B65D49C}" presName="rootConnector1" presStyleLbl="node1" presStyleIdx="0" presStyleCnt="0"/>
      <dgm:spPr/>
    </dgm:pt>
    <dgm:pt modelId="{9B31E702-1418-3D42-AC19-760EB02AC5C4}" type="pres">
      <dgm:prSet presAssocID="{AEB64856-8B17-AC4E-B944-7DA18B65D49C}" presName="hierChild2" presStyleCnt="0"/>
      <dgm:spPr/>
    </dgm:pt>
    <dgm:pt modelId="{338C11F9-DC19-C440-AE3D-70B611CE4DA9}" type="pres">
      <dgm:prSet presAssocID="{23277C4D-7117-6D48-B8BC-2DA81E8298BA}" presName="Name37" presStyleLbl="parChTrans1D2" presStyleIdx="0" presStyleCnt="6"/>
      <dgm:spPr/>
    </dgm:pt>
    <dgm:pt modelId="{B23697C8-6C7E-CB46-8C5E-172115970AEB}" type="pres">
      <dgm:prSet presAssocID="{A3AA94F7-CA6B-1D45-9DD1-2167D0286E44}" presName="hierRoot2" presStyleCnt="0">
        <dgm:presLayoutVars>
          <dgm:hierBranch val="init"/>
        </dgm:presLayoutVars>
      </dgm:prSet>
      <dgm:spPr/>
    </dgm:pt>
    <dgm:pt modelId="{8D2F09A6-88FC-5749-ACAB-079146DF7FDE}" type="pres">
      <dgm:prSet presAssocID="{A3AA94F7-CA6B-1D45-9DD1-2167D0286E44}" presName="rootComposite" presStyleCnt="0"/>
      <dgm:spPr/>
    </dgm:pt>
    <dgm:pt modelId="{9E7C55E0-4ED8-0647-8724-75BD215CA236}" type="pres">
      <dgm:prSet presAssocID="{A3AA94F7-CA6B-1D45-9DD1-2167D0286E44}" presName="rootText" presStyleLbl="node2" presStyleIdx="0" presStyleCnt="6">
        <dgm:presLayoutVars>
          <dgm:chPref val="3"/>
        </dgm:presLayoutVars>
      </dgm:prSet>
      <dgm:spPr/>
    </dgm:pt>
    <dgm:pt modelId="{7B61DDCE-2C84-934C-BE63-E69073B783C9}" type="pres">
      <dgm:prSet presAssocID="{A3AA94F7-CA6B-1D45-9DD1-2167D0286E44}" presName="rootConnector" presStyleLbl="node2" presStyleIdx="0" presStyleCnt="6"/>
      <dgm:spPr/>
    </dgm:pt>
    <dgm:pt modelId="{A7672A24-C077-A04A-B5FC-7DC179966C2B}" type="pres">
      <dgm:prSet presAssocID="{A3AA94F7-CA6B-1D45-9DD1-2167D0286E44}" presName="hierChild4" presStyleCnt="0"/>
      <dgm:spPr/>
    </dgm:pt>
    <dgm:pt modelId="{7F493BDA-E0D5-074C-84D2-C401AA6D4040}" type="pres">
      <dgm:prSet presAssocID="{A3AA94F7-CA6B-1D45-9DD1-2167D0286E44}" presName="hierChild5" presStyleCnt="0"/>
      <dgm:spPr/>
    </dgm:pt>
    <dgm:pt modelId="{CCC70DF7-1548-7D42-A0D8-2B56FDDF7049}" type="pres">
      <dgm:prSet presAssocID="{17712E80-E6C1-0E48-B9E3-62D19515918F}" presName="Name37" presStyleLbl="parChTrans1D2" presStyleIdx="1" presStyleCnt="6"/>
      <dgm:spPr/>
    </dgm:pt>
    <dgm:pt modelId="{D2F461F2-5D40-4045-92E6-DF61A1010A45}" type="pres">
      <dgm:prSet presAssocID="{5A0E1E8A-13AB-A64D-B257-0A5EACFBA2C8}" presName="hierRoot2" presStyleCnt="0">
        <dgm:presLayoutVars>
          <dgm:hierBranch val="init"/>
        </dgm:presLayoutVars>
      </dgm:prSet>
      <dgm:spPr/>
    </dgm:pt>
    <dgm:pt modelId="{F1B069FC-86CD-B54B-9179-8865BD82FA0D}" type="pres">
      <dgm:prSet presAssocID="{5A0E1E8A-13AB-A64D-B257-0A5EACFBA2C8}" presName="rootComposite" presStyleCnt="0"/>
      <dgm:spPr/>
    </dgm:pt>
    <dgm:pt modelId="{7837F9AA-E051-BE41-8A58-F621F141FF14}" type="pres">
      <dgm:prSet presAssocID="{5A0E1E8A-13AB-A64D-B257-0A5EACFBA2C8}" presName="rootText" presStyleLbl="node2" presStyleIdx="1" presStyleCnt="6">
        <dgm:presLayoutVars>
          <dgm:chPref val="3"/>
        </dgm:presLayoutVars>
      </dgm:prSet>
      <dgm:spPr/>
    </dgm:pt>
    <dgm:pt modelId="{8D9A98C6-3793-3E47-8C07-F85255198114}" type="pres">
      <dgm:prSet presAssocID="{5A0E1E8A-13AB-A64D-B257-0A5EACFBA2C8}" presName="rootConnector" presStyleLbl="node2" presStyleIdx="1" presStyleCnt="6"/>
      <dgm:spPr/>
    </dgm:pt>
    <dgm:pt modelId="{B30F9824-9024-2E4B-977F-495B215A83DD}" type="pres">
      <dgm:prSet presAssocID="{5A0E1E8A-13AB-A64D-B257-0A5EACFBA2C8}" presName="hierChild4" presStyleCnt="0"/>
      <dgm:spPr/>
    </dgm:pt>
    <dgm:pt modelId="{6042CEB4-2DF8-1A46-9A9D-F633EBC137E6}" type="pres">
      <dgm:prSet presAssocID="{5A0E1E8A-13AB-A64D-B257-0A5EACFBA2C8}" presName="hierChild5" presStyleCnt="0"/>
      <dgm:spPr/>
    </dgm:pt>
    <dgm:pt modelId="{4EE2AF92-C3A0-DB40-858F-4E535497A4EB}" type="pres">
      <dgm:prSet presAssocID="{A826201D-7BF0-D04E-AF10-3443AC5B135C}" presName="Name37" presStyleLbl="parChTrans1D2" presStyleIdx="2" presStyleCnt="6"/>
      <dgm:spPr/>
    </dgm:pt>
    <dgm:pt modelId="{E72A2B31-9115-FC48-8238-89FE3B991A5B}" type="pres">
      <dgm:prSet presAssocID="{BA047B3D-944C-BE40-9041-238F7453CB11}" presName="hierRoot2" presStyleCnt="0">
        <dgm:presLayoutVars>
          <dgm:hierBranch val="init"/>
        </dgm:presLayoutVars>
      </dgm:prSet>
      <dgm:spPr/>
    </dgm:pt>
    <dgm:pt modelId="{F9F7BD4C-A319-6743-9B17-39859E909F73}" type="pres">
      <dgm:prSet presAssocID="{BA047B3D-944C-BE40-9041-238F7453CB11}" presName="rootComposite" presStyleCnt="0"/>
      <dgm:spPr/>
    </dgm:pt>
    <dgm:pt modelId="{063F1143-9E00-0B45-B6F4-F84371172032}" type="pres">
      <dgm:prSet presAssocID="{BA047B3D-944C-BE40-9041-238F7453CB11}" presName="rootText" presStyleLbl="node2" presStyleIdx="2" presStyleCnt="6">
        <dgm:presLayoutVars>
          <dgm:chPref val="3"/>
        </dgm:presLayoutVars>
      </dgm:prSet>
      <dgm:spPr/>
    </dgm:pt>
    <dgm:pt modelId="{12F8BBF5-E5B1-0B49-9908-4C38E6DD4E50}" type="pres">
      <dgm:prSet presAssocID="{BA047B3D-944C-BE40-9041-238F7453CB11}" presName="rootConnector" presStyleLbl="node2" presStyleIdx="2" presStyleCnt="6"/>
      <dgm:spPr/>
    </dgm:pt>
    <dgm:pt modelId="{D7FCAC22-E202-FD4C-8077-4D3AC0BB3B63}" type="pres">
      <dgm:prSet presAssocID="{BA047B3D-944C-BE40-9041-238F7453CB11}" presName="hierChild4" presStyleCnt="0"/>
      <dgm:spPr/>
    </dgm:pt>
    <dgm:pt modelId="{F4BD0DE0-E007-2B41-B95E-C0E86B0B97BA}" type="pres">
      <dgm:prSet presAssocID="{BA047B3D-944C-BE40-9041-238F7453CB11}" presName="hierChild5" presStyleCnt="0"/>
      <dgm:spPr/>
    </dgm:pt>
    <dgm:pt modelId="{54B5CDC7-AC72-954E-94AB-7BEE7905B79B}" type="pres">
      <dgm:prSet presAssocID="{BD9B676E-F63D-7D43-AF47-5A639F4D3EAF}" presName="Name37" presStyleLbl="parChTrans1D2" presStyleIdx="3" presStyleCnt="6"/>
      <dgm:spPr/>
    </dgm:pt>
    <dgm:pt modelId="{C3A5F83C-C0B8-EE43-9ED7-249DF3EDDC01}" type="pres">
      <dgm:prSet presAssocID="{0C956BB5-E406-BD4B-91F3-095E459AE322}" presName="hierRoot2" presStyleCnt="0">
        <dgm:presLayoutVars>
          <dgm:hierBranch val="init"/>
        </dgm:presLayoutVars>
      </dgm:prSet>
      <dgm:spPr/>
    </dgm:pt>
    <dgm:pt modelId="{3E272F5A-AD3D-7147-AE62-488ED376EA66}" type="pres">
      <dgm:prSet presAssocID="{0C956BB5-E406-BD4B-91F3-095E459AE322}" presName="rootComposite" presStyleCnt="0"/>
      <dgm:spPr/>
    </dgm:pt>
    <dgm:pt modelId="{D084B79B-9B5F-CF43-8F24-D2625E3F3F96}" type="pres">
      <dgm:prSet presAssocID="{0C956BB5-E406-BD4B-91F3-095E459AE322}" presName="rootText" presStyleLbl="node2" presStyleIdx="3" presStyleCnt="6">
        <dgm:presLayoutVars>
          <dgm:chPref val="3"/>
        </dgm:presLayoutVars>
      </dgm:prSet>
      <dgm:spPr/>
    </dgm:pt>
    <dgm:pt modelId="{58020837-19BF-0546-A242-4171B832BEC7}" type="pres">
      <dgm:prSet presAssocID="{0C956BB5-E406-BD4B-91F3-095E459AE322}" presName="rootConnector" presStyleLbl="node2" presStyleIdx="3" presStyleCnt="6"/>
      <dgm:spPr/>
    </dgm:pt>
    <dgm:pt modelId="{C80C802B-04C3-C142-B2D5-F29377A90CF9}" type="pres">
      <dgm:prSet presAssocID="{0C956BB5-E406-BD4B-91F3-095E459AE322}" presName="hierChild4" presStyleCnt="0"/>
      <dgm:spPr/>
    </dgm:pt>
    <dgm:pt modelId="{67ABDA5A-0C02-D14E-A4E2-8A5D9298D281}" type="pres">
      <dgm:prSet presAssocID="{0C956BB5-E406-BD4B-91F3-095E459AE322}" presName="hierChild5" presStyleCnt="0"/>
      <dgm:spPr/>
    </dgm:pt>
    <dgm:pt modelId="{B49053B4-3B42-7045-9126-7C71DDF53DA7}" type="pres">
      <dgm:prSet presAssocID="{75F182FD-85A1-1049-A01F-7683F354C202}" presName="Name37" presStyleLbl="parChTrans1D2" presStyleIdx="4" presStyleCnt="6"/>
      <dgm:spPr/>
    </dgm:pt>
    <dgm:pt modelId="{5B495E24-BB7C-2642-86FF-27A05B885DCE}" type="pres">
      <dgm:prSet presAssocID="{0E8224A4-484B-8E40-B7AC-E90405A11A19}" presName="hierRoot2" presStyleCnt="0">
        <dgm:presLayoutVars>
          <dgm:hierBranch val="init"/>
        </dgm:presLayoutVars>
      </dgm:prSet>
      <dgm:spPr/>
    </dgm:pt>
    <dgm:pt modelId="{F4AD7B74-FFFE-A544-BA9D-C22142D85784}" type="pres">
      <dgm:prSet presAssocID="{0E8224A4-484B-8E40-B7AC-E90405A11A19}" presName="rootComposite" presStyleCnt="0"/>
      <dgm:spPr/>
    </dgm:pt>
    <dgm:pt modelId="{BDFD1CA8-5F43-4A45-BA67-29A5AE16B1FB}" type="pres">
      <dgm:prSet presAssocID="{0E8224A4-484B-8E40-B7AC-E90405A11A19}" presName="rootText" presStyleLbl="node2" presStyleIdx="4" presStyleCnt="6">
        <dgm:presLayoutVars>
          <dgm:chPref val="3"/>
        </dgm:presLayoutVars>
      </dgm:prSet>
      <dgm:spPr/>
    </dgm:pt>
    <dgm:pt modelId="{9C52F21A-521B-694E-B7CA-DC275FD5D668}" type="pres">
      <dgm:prSet presAssocID="{0E8224A4-484B-8E40-B7AC-E90405A11A19}" presName="rootConnector" presStyleLbl="node2" presStyleIdx="4" presStyleCnt="6"/>
      <dgm:spPr/>
    </dgm:pt>
    <dgm:pt modelId="{1609B246-DD12-084B-9457-9A3FD1E053C1}" type="pres">
      <dgm:prSet presAssocID="{0E8224A4-484B-8E40-B7AC-E90405A11A19}" presName="hierChild4" presStyleCnt="0"/>
      <dgm:spPr/>
    </dgm:pt>
    <dgm:pt modelId="{6F9189E1-4E6C-424D-9FFD-639624BE814B}" type="pres">
      <dgm:prSet presAssocID="{0E8224A4-484B-8E40-B7AC-E90405A11A19}" presName="hierChild5" presStyleCnt="0"/>
      <dgm:spPr/>
    </dgm:pt>
    <dgm:pt modelId="{C3B7ADE0-62F2-8F40-8ACB-7A6FDA689B34}" type="pres">
      <dgm:prSet presAssocID="{5C43BD08-A1AC-9546-BB66-FA0C308ADCFC}" presName="Name37" presStyleLbl="parChTrans1D2" presStyleIdx="5" presStyleCnt="6"/>
      <dgm:spPr/>
    </dgm:pt>
    <dgm:pt modelId="{BB895347-6500-C646-B950-F8C238976804}" type="pres">
      <dgm:prSet presAssocID="{10039A21-AA0B-9B45-A8CC-3FBEE817C519}" presName="hierRoot2" presStyleCnt="0">
        <dgm:presLayoutVars>
          <dgm:hierBranch val="init"/>
        </dgm:presLayoutVars>
      </dgm:prSet>
      <dgm:spPr/>
    </dgm:pt>
    <dgm:pt modelId="{8A7B651C-2D75-4D47-864E-30C31F041A0E}" type="pres">
      <dgm:prSet presAssocID="{10039A21-AA0B-9B45-A8CC-3FBEE817C519}" presName="rootComposite" presStyleCnt="0"/>
      <dgm:spPr/>
    </dgm:pt>
    <dgm:pt modelId="{70251100-1151-6B48-9CF7-BC2646160632}" type="pres">
      <dgm:prSet presAssocID="{10039A21-AA0B-9B45-A8CC-3FBEE817C519}" presName="rootText" presStyleLbl="node2" presStyleIdx="5" presStyleCnt="6">
        <dgm:presLayoutVars>
          <dgm:chPref val="3"/>
        </dgm:presLayoutVars>
      </dgm:prSet>
      <dgm:spPr/>
    </dgm:pt>
    <dgm:pt modelId="{D1B2BE29-9B8A-CE44-B8B8-9FE4193BAB5B}" type="pres">
      <dgm:prSet presAssocID="{10039A21-AA0B-9B45-A8CC-3FBEE817C519}" presName="rootConnector" presStyleLbl="node2" presStyleIdx="5" presStyleCnt="6"/>
      <dgm:spPr/>
    </dgm:pt>
    <dgm:pt modelId="{377B379E-74D8-E541-A495-AAF34559E3CD}" type="pres">
      <dgm:prSet presAssocID="{10039A21-AA0B-9B45-A8CC-3FBEE817C519}" presName="hierChild4" presStyleCnt="0"/>
      <dgm:spPr/>
    </dgm:pt>
    <dgm:pt modelId="{15F73AA7-F881-9040-BE48-2CEF65961332}" type="pres">
      <dgm:prSet presAssocID="{10039A21-AA0B-9B45-A8CC-3FBEE817C519}" presName="hierChild5" presStyleCnt="0"/>
      <dgm:spPr/>
    </dgm:pt>
    <dgm:pt modelId="{A62F2C1F-4403-B447-AC19-78FB4D8B3428}" type="pres">
      <dgm:prSet presAssocID="{AEB64856-8B17-AC4E-B944-7DA18B65D49C}" presName="hierChild3" presStyleCnt="0"/>
      <dgm:spPr/>
    </dgm:pt>
  </dgm:ptLst>
  <dgm:cxnLst>
    <dgm:cxn modelId="{BB38140D-2893-4F44-BE20-F638B8B18805}" type="presOf" srcId="{0E8224A4-484B-8E40-B7AC-E90405A11A19}" destId="{BDFD1CA8-5F43-4A45-BA67-29A5AE16B1FB}" srcOrd="0" destOrd="0" presId="urn:microsoft.com/office/officeart/2005/8/layout/orgChart1"/>
    <dgm:cxn modelId="{33860625-CDCC-604F-96C2-A0E39AD7B175}" type="presOf" srcId="{BD9B676E-F63D-7D43-AF47-5A639F4D3EAF}" destId="{54B5CDC7-AC72-954E-94AB-7BEE7905B79B}" srcOrd="0" destOrd="0" presId="urn:microsoft.com/office/officeart/2005/8/layout/orgChart1"/>
    <dgm:cxn modelId="{0A469227-A876-574F-9E34-977D6270E89A}" type="presOf" srcId="{0C956BB5-E406-BD4B-91F3-095E459AE322}" destId="{D084B79B-9B5F-CF43-8F24-D2625E3F3F96}" srcOrd="0" destOrd="0" presId="urn:microsoft.com/office/officeart/2005/8/layout/orgChart1"/>
    <dgm:cxn modelId="{D3D71C28-5123-2A4C-8411-2D27832C34A1}" type="presOf" srcId="{75F182FD-85A1-1049-A01F-7683F354C202}" destId="{B49053B4-3B42-7045-9126-7C71DDF53DA7}" srcOrd="0" destOrd="0" presId="urn:microsoft.com/office/officeart/2005/8/layout/orgChart1"/>
    <dgm:cxn modelId="{15683944-D019-E84E-9C1A-1FF5B332CFFE}" srcId="{AEB64856-8B17-AC4E-B944-7DA18B65D49C}" destId="{5A0E1E8A-13AB-A64D-B257-0A5EACFBA2C8}" srcOrd="1" destOrd="0" parTransId="{17712E80-E6C1-0E48-B9E3-62D19515918F}" sibTransId="{13F199F2-6243-0745-A4E0-F0401ADF02FC}"/>
    <dgm:cxn modelId="{EEEA6745-11B2-3E4A-99A6-AF971E253C76}" srcId="{AEB64856-8B17-AC4E-B944-7DA18B65D49C}" destId="{BA047B3D-944C-BE40-9041-238F7453CB11}" srcOrd="2" destOrd="0" parTransId="{A826201D-7BF0-D04E-AF10-3443AC5B135C}" sibTransId="{971A635A-51F5-624C-9AD4-A909CDE77D62}"/>
    <dgm:cxn modelId="{C7714F4A-968C-B640-8C43-1835450951A5}" srcId="{AEB64856-8B17-AC4E-B944-7DA18B65D49C}" destId="{10039A21-AA0B-9B45-A8CC-3FBEE817C519}" srcOrd="5" destOrd="0" parTransId="{5C43BD08-A1AC-9546-BB66-FA0C308ADCFC}" sibTransId="{5AE72AA4-CDAC-5948-BF12-A748DA1C5601}"/>
    <dgm:cxn modelId="{BB8B965A-8B7E-EB49-AA67-CC9F34A7A6BC}" type="presOf" srcId="{AEB64856-8B17-AC4E-B944-7DA18B65D49C}" destId="{5AF9DD88-47D2-774D-AFF2-5FB7C56FB9AB}" srcOrd="1" destOrd="0" presId="urn:microsoft.com/office/officeart/2005/8/layout/orgChart1"/>
    <dgm:cxn modelId="{8939875E-2058-2743-B89E-1536F50CFBBC}" type="presOf" srcId="{0C956BB5-E406-BD4B-91F3-095E459AE322}" destId="{58020837-19BF-0546-A242-4171B832BEC7}" srcOrd="1" destOrd="0" presId="urn:microsoft.com/office/officeart/2005/8/layout/orgChart1"/>
    <dgm:cxn modelId="{61B09C60-BBED-2D4D-A931-195AC4381852}" type="presOf" srcId="{BA047B3D-944C-BE40-9041-238F7453CB11}" destId="{12F8BBF5-E5B1-0B49-9908-4C38E6DD4E50}" srcOrd="1" destOrd="0" presId="urn:microsoft.com/office/officeart/2005/8/layout/orgChart1"/>
    <dgm:cxn modelId="{92E05C6D-B386-8043-9EBB-55A5F9888D19}" srcId="{AEB64856-8B17-AC4E-B944-7DA18B65D49C}" destId="{0C956BB5-E406-BD4B-91F3-095E459AE322}" srcOrd="3" destOrd="0" parTransId="{BD9B676E-F63D-7D43-AF47-5A639F4D3EAF}" sibTransId="{CD69429D-F4ED-6747-8161-0A0DF677630F}"/>
    <dgm:cxn modelId="{BDBDAB8A-9F31-3244-B8D9-394AEB49CB91}" srcId="{AEB64856-8B17-AC4E-B944-7DA18B65D49C}" destId="{A3AA94F7-CA6B-1D45-9DD1-2167D0286E44}" srcOrd="0" destOrd="0" parTransId="{23277C4D-7117-6D48-B8BC-2DA81E8298BA}" sibTransId="{CD13D30A-392D-B743-AAE9-B50E849A109F}"/>
    <dgm:cxn modelId="{458D4F9E-BE2E-8A4C-BB77-A04260F016B0}" type="presOf" srcId="{10039A21-AA0B-9B45-A8CC-3FBEE817C519}" destId="{70251100-1151-6B48-9CF7-BC2646160632}" srcOrd="0" destOrd="0" presId="urn:microsoft.com/office/officeart/2005/8/layout/orgChart1"/>
    <dgm:cxn modelId="{EFC88EA4-5D2F-0A42-9430-05E4E2853239}" type="presOf" srcId="{C45A7FA0-E326-B745-BBE6-2BC740E0392A}" destId="{FCEACCC3-AC77-1B4A-A932-AD57BEAC234C}" srcOrd="0" destOrd="0" presId="urn:microsoft.com/office/officeart/2005/8/layout/orgChart1"/>
    <dgm:cxn modelId="{4EA549AE-6C6B-4E4A-B67C-4C491DB7F5F1}" type="presOf" srcId="{10039A21-AA0B-9B45-A8CC-3FBEE817C519}" destId="{D1B2BE29-9B8A-CE44-B8B8-9FE4193BAB5B}" srcOrd="1" destOrd="0" presId="urn:microsoft.com/office/officeart/2005/8/layout/orgChart1"/>
    <dgm:cxn modelId="{3B5F6BB8-B75D-D84B-A9B4-B684F42A293B}" type="presOf" srcId="{23277C4D-7117-6D48-B8BC-2DA81E8298BA}" destId="{338C11F9-DC19-C440-AE3D-70B611CE4DA9}" srcOrd="0" destOrd="0" presId="urn:microsoft.com/office/officeart/2005/8/layout/orgChart1"/>
    <dgm:cxn modelId="{3AA487B9-D736-A643-A58A-66A195DFB644}" type="presOf" srcId="{5C43BD08-A1AC-9546-BB66-FA0C308ADCFC}" destId="{C3B7ADE0-62F2-8F40-8ACB-7A6FDA689B34}" srcOrd="0" destOrd="0" presId="urn:microsoft.com/office/officeart/2005/8/layout/orgChart1"/>
    <dgm:cxn modelId="{6B607EBF-B9F6-AD42-9CD5-86705D81937D}" srcId="{AEB64856-8B17-AC4E-B944-7DA18B65D49C}" destId="{0E8224A4-484B-8E40-B7AC-E90405A11A19}" srcOrd="4" destOrd="0" parTransId="{75F182FD-85A1-1049-A01F-7683F354C202}" sibTransId="{DD203174-6B3F-3B4B-9383-DCE96DB02645}"/>
    <dgm:cxn modelId="{A96818C3-35A1-BE48-B717-2EDEF2CC7430}" type="presOf" srcId="{A3AA94F7-CA6B-1D45-9DD1-2167D0286E44}" destId="{9E7C55E0-4ED8-0647-8724-75BD215CA236}" srcOrd="0" destOrd="0" presId="urn:microsoft.com/office/officeart/2005/8/layout/orgChart1"/>
    <dgm:cxn modelId="{A70CD2C3-EF08-784F-B15D-A07C106492CD}" type="presOf" srcId="{AEB64856-8B17-AC4E-B944-7DA18B65D49C}" destId="{0D0A33D6-14C2-D442-8E7C-33BD543F89F9}" srcOrd="0" destOrd="0" presId="urn:microsoft.com/office/officeart/2005/8/layout/orgChart1"/>
    <dgm:cxn modelId="{772E9FC8-6238-E845-9456-4C1B2CE4B71E}" type="presOf" srcId="{A3AA94F7-CA6B-1D45-9DD1-2167D0286E44}" destId="{7B61DDCE-2C84-934C-BE63-E69073B783C9}" srcOrd="1" destOrd="0" presId="urn:microsoft.com/office/officeart/2005/8/layout/orgChart1"/>
    <dgm:cxn modelId="{959DDCCD-CB6E-EC40-8CCA-A771E692FDCD}" type="presOf" srcId="{5A0E1E8A-13AB-A64D-B257-0A5EACFBA2C8}" destId="{8D9A98C6-3793-3E47-8C07-F85255198114}" srcOrd="1" destOrd="0" presId="urn:microsoft.com/office/officeart/2005/8/layout/orgChart1"/>
    <dgm:cxn modelId="{81F940E0-0304-5349-BB9A-B15664C22731}" type="presOf" srcId="{A826201D-7BF0-D04E-AF10-3443AC5B135C}" destId="{4EE2AF92-C3A0-DB40-858F-4E535497A4EB}" srcOrd="0" destOrd="0" presId="urn:microsoft.com/office/officeart/2005/8/layout/orgChart1"/>
    <dgm:cxn modelId="{F45F93F0-B702-324A-9760-AD12350F4248}" type="presOf" srcId="{17712E80-E6C1-0E48-B9E3-62D19515918F}" destId="{CCC70DF7-1548-7D42-A0D8-2B56FDDF7049}" srcOrd="0" destOrd="0" presId="urn:microsoft.com/office/officeart/2005/8/layout/orgChart1"/>
    <dgm:cxn modelId="{971D3CF4-E47F-574C-B63C-8EEAF25B8511}" type="presOf" srcId="{0E8224A4-484B-8E40-B7AC-E90405A11A19}" destId="{9C52F21A-521B-694E-B7CA-DC275FD5D668}" srcOrd="1" destOrd="0" presId="urn:microsoft.com/office/officeart/2005/8/layout/orgChart1"/>
    <dgm:cxn modelId="{94C3AAFB-65A7-6743-A1E6-BAD74FD06C9E}" type="presOf" srcId="{5A0E1E8A-13AB-A64D-B257-0A5EACFBA2C8}" destId="{7837F9AA-E051-BE41-8A58-F621F141FF14}" srcOrd="0" destOrd="0" presId="urn:microsoft.com/office/officeart/2005/8/layout/orgChart1"/>
    <dgm:cxn modelId="{5F6935FE-C364-6740-B921-FAE5D0A22794}" type="presOf" srcId="{BA047B3D-944C-BE40-9041-238F7453CB11}" destId="{063F1143-9E00-0B45-B6F4-F84371172032}" srcOrd="0" destOrd="0" presId="urn:microsoft.com/office/officeart/2005/8/layout/orgChart1"/>
    <dgm:cxn modelId="{C75250FE-8E49-624E-ADB3-3353A7C891C3}" srcId="{C45A7FA0-E326-B745-BBE6-2BC740E0392A}" destId="{AEB64856-8B17-AC4E-B944-7DA18B65D49C}" srcOrd="0" destOrd="0" parTransId="{B945C6EB-B7D3-3249-9F44-8FB78F700BDA}" sibTransId="{DB8A0CE9-B0B0-5845-8FA4-DD5D02ACA1FA}"/>
    <dgm:cxn modelId="{9C5A94D0-E75E-524C-BAA3-C3E8623140EB}" type="presParOf" srcId="{FCEACCC3-AC77-1B4A-A932-AD57BEAC234C}" destId="{391929B4-6D67-4B49-83DA-C27E23D0C5CC}" srcOrd="0" destOrd="0" presId="urn:microsoft.com/office/officeart/2005/8/layout/orgChart1"/>
    <dgm:cxn modelId="{D6D56F2D-DF89-4B44-8B52-E93DF24EE059}" type="presParOf" srcId="{391929B4-6D67-4B49-83DA-C27E23D0C5CC}" destId="{4F17688C-CE58-4345-AC28-1515ABAF3CFC}" srcOrd="0" destOrd="0" presId="urn:microsoft.com/office/officeart/2005/8/layout/orgChart1"/>
    <dgm:cxn modelId="{2DD39954-F4E7-6244-9E13-F5B2BB39CE15}" type="presParOf" srcId="{4F17688C-CE58-4345-AC28-1515ABAF3CFC}" destId="{0D0A33D6-14C2-D442-8E7C-33BD543F89F9}" srcOrd="0" destOrd="0" presId="urn:microsoft.com/office/officeart/2005/8/layout/orgChart1"/>
    <dgm:cxn modelId="{411BB95A-B1CA-EE42-ADFB-CD84E5DE9510}" type="presParOf" srcId="{4F17688C-CE58-4345-AC28-1515ABAF3CFC}" destId="{5AF9DD88-47D2-774D-AFF2-5FB7C56FB9AB}" srcOrd="1" destOrd="0" presId="urn:microsoft.com/office/officeart/2005/8/layout/orgChart1"/>
    <dgm:cxn modelId="{3A17154C-6647-484E-9D72-163190972FCC}" type="presParOf" srcId="{391929B4-6D67-4B49-83DA-C27E23D0C5CC}" destId="{9B31E702-1418-3D42-AC19-760EB02AC5C4}" srcOrd="1" destOrd="0" presId="urn:microsoft.com/office/officeart/2005/8/layout/orgChart1"/>
    <dgm:cxn modelId="{50F5DBBC-9107-B34A-ADF4-5DEDF32C3358}" type="presParOf" srcId="{9B31E702-1418-3D42-AC19-760EB02AC5C4}" destId="{338C11F9-DC19-C440-AE3D-70B611CE4DA9}" srcOrd="0" destOrd="0" presId="urn:microsoft.com/office/officeart/2005/8/layout/orgChart1"/>
    <dgm:cxn modelId="{2286F28E-2EA3-1842-B8AB-05692D21603C}" type="presParOf" srcId="{9B31E702-1418-3D42-AC19-760EB02AC5C4}" destId="{B23697C8-6C7E-CB46-8C5E-172115970AEB}" srcOrd="1" destOrd="0" presId="urn:microsoft.com/office/officeart/2005/8/layout/orgChart1"/>
    <dgm:cxn modelId="{BD02EA62-0F1C-824E-A0C5-575D55F0EE7E}" type="presParOf" srcId="{B23697C8-6C7E-CB46-8C5E-172115970AEB}" destId="{8D2F09A6-88FC-5749-ACAB-079146DF7FDE}" srcOrd="0" destOrd="0" presId="urn:microsoft.com/office/officeart/2005/8/layout/orgChart1"/>
    <dgm:cxn modelId="{AB3FCEB8-E96F-6141-93AD-898B8BCB62D3}" type="presParOf" srcId="{8D2F09A6-88FC-5749-ACAB-079146DF7FDE}" destId="{9E7C55E0-4ED8-0647-8724-75BD215CA236}" srcOrd="0" destOrd="0" presId="urn:microsoft.com/office/officeart/2005/8/layout/orgChart1"/>
    <dgm:cxn modelId="{B8137F85-25D7-2844-97BE-92B54869B467}" type="presParOf" srcId="{8D2F09A6-88FC-5749-ACAB-079146DF7FDE}" destId="{7B61DDCE-2C84-934C-BE63-E69073B783C9}" srcOrd="1" destOrd="0" presId="urn:microsoft.com/office/officeart/2005/8/layout/orgChart1"/>
    <dgm:cxn modelId="{3D527968-7AB3-1A4F-8B71-7957D6576912}" type="presParOf" srcId="{B23697C8-6C7E-CB46-8C5E-172115970AEB}" destId="{A7672A24-C077-A04A-B5FC-7DC179966C2B}" srcOrd="1" destOrd="0" presId="urn:microsoft.com/office/officeart/2005/8/layout/orgChart1"/>
    <dgm:cxn modelId="{99E9D868-10F0-AB42-84CD-AA554901AF58}" type="presParOf" srcId="{B23697C8-6C7E-CB46-8C5E-172115970AEB}" destId="{7F493BDA-E0D5-074C-84D2-C401AA6D4040}" srcOrd="2" destOrd="0" presId="urn:microsoft.com/office/officeart/2005/8/layout/orgChart1"/>
    <dgm:cxn modelId="{C9FCCA93-FBA2-3943-83C9-F47FA2AD623F}" type="presParOf" srcId="{9B31E702-1418-3D42-AC19-760EB02AC5C4}" destId="{CCC70DF7-1548-7D42-A0D8-2B56FDDF7049}" srcOrd="2" destOrd="0" presId="urn:microsoft.com/office/officeart/2005/8/layout/orgChart1"/>
    <dgm:cxn modelId="{32E3683D-DC68-8442-8ED0-F6225C86B767}" type="presParOf" srcId="{9B31E702-1418-3D42-AC19-760EB02AC5C4}" destId="{D2F461F2-5D40-4045-92E6-DF61A1010A45}" srcOrd="3" destOrd="0" presId="urn:microsoft.com/office/officeart/2005/8/layout/orgChart1"/>
    <dgm:cxn modelId="{E252D42B-9F43-FD4C-A9C7-EBC55BEE2812}" type="presParOf" srcId="{D2F461F2-5D40-4045-92E6-DF61A1010A45}" destId="{F1B069FC-86CD-B54B-9179-8865BD82FA0D}" srcOrd="0" destOrd="0" presId="urn:microsoft.com/office/officeart/2005/8/layout/orgChart1"/>
    <dgm:cxn modelId="{FA386276-3D04-2248-BD9F-467FE05A6937}" type="presParOf" srcId="{F1B069FC-86CD-B54B-9179-8865BD82FA0D}" destId="{7837F9AA-E051-BE41-8A58-F621F141FF14}" srcOrd="0" destOrd="0" presId="urn:microsoft.com/office/officeart/2005/8/layout/orgChart1"/>
    <dgm:cxn modelId="{041C7317-4AFC-8641-8DFA-21D409BC8471}" type="presParOf" srcId="{F1B069FC-86CD-B54B-9179-8865BD82FA0D}" destId="{8D9A98C6-3793-3E47-8C07-F85255198114}" srcOrd="1" destOrd="0" presId="urn:microsoft.com/office/officeart/2005/8/layout/orgChart1"/>
    <dgm:cxn modelId="{824D054B-EE01-EA4C-A90A-0AA8EBF2A151}" type="presParOf" srcId="{D2F461F2-5D40-4045-92E6-DF61A1010A45}" destId="{B30F9824-9024-2E4B-977F-495B215A83DD}" srcOrd="1" destOrd="0" presId="urn:microsoft.com/office/officeart/2005/8/layout/orgChart1"/>
    <dgm:cxn modelId="{A81E3FC9-B109-304A-A90A-7EAFEDA5A234}" type="presParOf" srcId="{D2F461F2-5D40-4045-92E6-DF61A1010A45}" destId="{6042CEB4-2DF8-1A46-9A9D-F633EBC137E6}" srcOrd="2" destOrd="0" presId="urn:microsoft.com/office/officeart/2005/8/layout/orgChart1"/>
    <dgm:cxn modelId="{FB26DEF9-6EE4-EF4D-9DBC-B16C58ABAA95}" type="presParOf" srcId="{9B31E702-1418-3D42-AC19-760EB02AC5C4}" destId="{4EE2AF92-C3A0-DB40-858F-4E535497A4EB}" srcOrd="4" destOrd="0" presId="urn:microsoft.com/office/officeart/2005/8/layout/orgChart1"/>
    <dgm:cxn modelId="{B534ECFD-5661-0745-9D12-3EC581FB357B}" type="presParOf" srcId="{9B31E702-1418-3D42-AC19-760EB02AC5C4}" destId="{E72A2B31-9115-FC48-8238-89FE3B991A5B}" srcOrd="5" destOrd="0" presId="urn:microsoft.com/office/officeart/2005/8/layout/orgChart1"/>
    <dgm:cxn modelId="{579ECF79-64AC-3B42-93F3-7ED21C06D84A}" type="presParOf" srcId="{E72A2B31-9115-FC48-8238-89FE3B991A5B}" destId="{F9F7BD4C-A319-6743-9B17-39859E909F73}" srcOrd="0" destOrd="0" presId="urn:microsoft.com/office/officeart/2005/8/layout/orgChart1"/>
    <dgm:cxn modelId="{5D32E267-547D-614C-A151-4E86EC27E21C}" type="presParOf" srcId="{F9F7BD4C-A319-6743-9B17-39859E909F73}" destId="{063F1143-9E00-0B45-B6F4-F84371172032}" srcOrd="0" destOrd="0" presId="urn:microsoft.com/office/officeart/2005/8/layout/orgChart1"/>
    <dgm:cxn modelId="{6C8ADA66-495B-1849-8D13-0C4D23B7F863}" type="presParOf" srcId="{F9F7BD4C-A319-6743-9B17-39859E909F73}" destId="{12F8BBF5-E5B1-0B49-9908-4C38E6DD4E50}" srcOrd="1" destOrd="0" presId="urn:microsoft.com/office/officeart/2005/8/layout/orgChart1"/>
    <dgm:cxn modelId="{8C16F3D0-BFAB-2348-B187-BB0972FADAE0}" type="presParOf" srcId="{E72A2B31-9115-FC48-8238-89FE3B991A5B}" destId="{D7FCAC22-E202-FD4C-8077-4D3AC0BB3B63}" srcOrd="1" destOrd="0" presId="urn:microsoft.com/office/officeart/2005/8/layout/orgChart1"/>
    <dgm:cxn modelId="{61841D27-BCC1-2940-9097-DAA86452CC02}" type="presParOf" srcId="{E72A2B31-9115-FC48-8238-89FE3B991A5B}" destId="{F4BD0DE0-E007-2B41-B95E-C0E86B0B97BA}" srcOrd="2" destOrd="0" presId="urn:microsoft.com/office/officeart/2005/8/layout/orgChart1"/>
    <dgm:cxn modelId="{8D312947-4C8A-DC47-B0C5-A4A91CB14C99}" type="presParOf" srcId="{9B31E702-1418-3D42-AC19-760EB02AC5C4}" destId="{54B5CDC7-AC72-954E-94AB-7BEE7905B79B}" srcOrd="6" destOrd="0" presId="urn:microsoft.com/office/officeart/2005/8/layout/orgChart1"/>
    <dgm:cxn modelId="{CC17604E-0CFB-1B45-97DE-9017F3EBCD17}" type="presParOf" srcId="{9B31E702-1418-3D42-AC19-760EB02AC5C4}" destId="{C3A5F83C-C0B8-EE43-9ED7-249DF3EDDC01}" srcOrd="7" destOrd="0" presId="urn:microsoft.com/office/officeart/2005/8/layout/orgChart1"/>
    <dgm:cxn modelId="{DD22A4B0-6CDC-6D4C-B6B0-3537F1493982}" type="presParOf" srcId="{C3A5F83C-C0B8-EE43-9ED7-249DF3EDDC01}" destId="{3E272F5A-AD3D-7147-AE62-488ED376EA66}" srcOrd="0" destOrd="0" presId="urn:microsoft.com/office/officeart/2005/8/layout/orgChart1"/>
    <dgm:cxn modelId="{0B908E05-7AF7-7F48-8669-BB15292C93F7}" type="presParOf" srcId="{3E272F5A-AD3D-7147-AE62-488ED376EA66}" destId="{D084B79B-9B5F-CF43-8F24-D2625E3F3F96}" srcOrd="0" destOrd="0" presId="urn:microsoft.com/office/officeart/2005/8/layout/orgChart1"/>
    <dgm:cxn modelId="{EA9630AE-0CFC-2244-A6C8-85756634D8BF}" type="presParOf" srcId="{3E272F5A-AD3D-7147-AE62-488ED376EA66}" destId="{58020837-19BF-0546-A242-4171B832BEC7}" srcOrd="1" destOrd="0" presId="urn:microsoft.com/office/officeart/2005/8/layout/orgChart1"/>
    <dgm:cxn modelId="{91C2B6BD-51F1-1B41-986E-8E7A066EEFCB}" type="presParOf" srcId="{C3A5F83C-C0B8-EE43-9ED7-249DF3EDDC01}" destId="{C80C802B-04C3-C142-B2D5-F29377A90CF9}" srcOrd="1" destOrd="0" presId="urn:microsoft.com/office/officeart/2005/8/layout/orgChart1"/>
    <dgm:cxn modelId="{F11B93E7-228B-3F45-8051-7A7442A87CB4}" type="presParOf" srcId="{C3A5F83C-C0B8-EE43-9ED7-249DF3EDDC01}" destId="{67ABDA5A-0C02-D14E-A4E2-8A5D9298D281}" srcOrd="2" destOrd="0" presId="urn:microsoft.com/office/officeart/2005/8/layout/orgChart1"/>
    <dgm:cxn modelId="{2480F6BF-4B4B-B94C-80D9-8169C51CE4A5}" type="presParOf" srcId="{9B31E702-1418-3D42-AC19-760EB02AC5C4}" destId="{B49053B4-3B42-7045-9126-7C71DDF53DA7}" srcOrd="8" destOrd="0" presId="urn:microsoft.com/office/officeart/2005/8/layout/orgChart1"/>
    <dgm:cxn modelId="{D4E9F7EF-A9F4-CB4D-B239-899C3BB0AF2B}" type="presParOf" srcId="{9B31E702-1418-3D42-AC19-760EB02AC5C4}" destId="{5B495E24-BB7C-2642-86FF-27A05B885DCE}" srcOrd="9" destOrd="0" presId="urn:microsoft.com/office/officeart/2005/8/layout/orgChart1"/>
    <dgm:cxn modelId="{E4975D5A-959A-8144-82CD-A630023661EB}" type="presParOf" srcId="{5B495E24-BB7C-2642-86FF-27A05B885DCE}" destId="{F4AD7B74-FFFE-A544-BA9D-C22142D85784}" srcOrd="0" destOrd="0" presId="urn:microsoft.com/office/officeart/2005/8/layout/orgChart1"/>
    <dgm:cxn modelId="{97FC12DE-BCEE-9C40-A163-D475C9F0D6C1}" type="presParOf" srcId="{F4AD7B74-FFFE-A544-BA9D-C22142D85784}" destId="{BDFD1CA8-5F43-4A45-BA67-29A5AE16B1FB}" srcOrd="0" destOrd="0" presId="urn:microsoft.com/office/officeart/2005/8/layout/orgChart1"/>
    <dgm:cxn modelId="{43FFE7A6-FF53-6A48-9626-0E1A538B29F3}" type="presParOf" srcId="{F4AD7B74-FFFE-A544-BA9D-C22142D85784}" destId="{9C52F21A-521B-694E-B7CA-DC275FD5D668}" srcOrd="1" destOrd="0" presId="urn:microsoft.com/office/officeart/2005/8/layout/orgChart1"/>
    <dgm:cxn modelId="{B57A471B-E31D-1741-B470-5AEF8BEF9914}" type="presParOf" srcId="{5B495E24-BB7C-2642-86FF-27A05B885DCE}" destId="{1609B246-DD12-084B-9457-9A3FD1E053C1}" srcOrd="1" destOrd="0" presId="urn:microsoft.com/office/officeart/2005/8/layout/orgChart1"/>
    <dgm:cxn modelId="{EFC8E8E4-D496-4842-B32F-6F90C3EDBD50}" type="presParOf" srcId="{5B495E24-BB7C-2642-86FF-27A05B885DCE}" destId="{6F9189E1-4E6C-424D-9FFD-639624BE814B}" srcOrd="2" destOrd="0" presId="urn:microsoft.com/office/officeart/2005/8/layout/orgChart1"/>
    <dgm:cxn modelId="{F25181E8-34DB-8843-BA17-5A6A88C411F6}" type="presParOf" srcId="{9B31E702-1418-3D42-AC19-760EB02AC5C4}" destId="{C3B7ADE0-62F2-8F40-8ACB-7A6FDA689B34}" srcOrd="10" destOrd="0" presId="urn:microsoft.com/office/officeart/2005/8/layout/orgChart1"/>
    <dgm:cxn modelId="{19056054-A160-B449-B5A2-0AA5D9B630E1}" type="presParOf" srcId="{9B31E702-1418-3D42-AC19-760EB02AC5C4}" destId="{BB895347-6500-C646-B950-F8C238976804}" srcOrd="11" destOrd="0" presId="urn:microsoft.com/office/officeart/2005/8/layout/orgChart1"/>
    <dgm:cxn modelId="{7BD8891E-3118-6746-BF0A-EB513F684BE1}" type="presParOf" srcId="{BB895347-6500-C646-B950-F8C238976804}" destId="{8A7B651C-2D75-4D47-864E-30C31F041A0E}" srcOrd="0" destOrd="0" presId="urn:microsoft.com/office/officeart/2005/8/layout/orgChart1"/>
    <dgm:cxn modelId="{A52C6D6E-1C8B-1F46-87DB-A2CDC29AC378}" type="presParOf" srcId="{8A7B651C-2D75-4D47-864E-30C31F041A0E}" destId="{70251100-1151-6B48-9CF7-BC2646160632}" srcOrd="0" destOrd="0" presId="urn:microsoft.com/office/officeart/2005/8/layout/orgChart1"/>
    <dgm:cxn modelId="{45C8AFBE-4C16-014C-BB47-71777D2270EA}" type="presParOf" srcId="{8A7B651C-2D75-4D47-864E-30C31F041A0E}" destId="{D1B2BE29-9B8A-CE44-B8B8-9FE4193BAB5B}" srcOrd="1" destOrd="0" presId="urn:microsoft.com/office/officeart/2005/8/layout/orgChart1"/>
    <dgm:cxn modelId="{002C5F95-88F0-2548-B025-27C4F69A01EB}" type="presParOf" srcId="{BB895347-6500-C646-B950-F8C238976804}" destId="{377B379E-74D8-E541-A495-AAF34559E3CD}" srcOrd="1" destOrd="0" presId="urn:microsoft.com/office/officeart/2005/8/layout/orgChart1"/>
    <dgm:cxn modelId="{1E50AA90-33CF-0442-9460-3E398F2FBE69}" type="presParOf" srcId="{BB895347-6500-C646-B950-F8C238976804}" destId="{15F73AA7-F881-9040-BE48-2CEF65961332}" srcOrd="2" destOrd="0" presId="urn:microsoft.com/office/officeart/2005/8/layout/orgChart1"/>
    <dgm:cxn modelId="{CDD136BE-9192-1E4B-B6CE-F817F9061E65}" type="presParOf" srcId="{391929B4-6D67-4B49-83DA-C27E23D0C5CC}" destId="{A62F2C1F-4403-B447-AC19-78FB4D8B342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7DA075-45AC-D74F-9877-99ACE1935956}" type="doc">
      <dgm:prSet loTypeId="urn:microsoft.com/office/officeart/2005/8/layout/orgChart1" loCatId="" qsTypeId="urn:microsoft.com/office/officeart/2005/8/quickstyle/simple1#5" qsCatId="simple" csTypeId="urn:microsoft.com/office/officeart/2005/8/colors/accent0_3#3" csCatId="mainScheme" phldr="1"/>
      <dgm:spPr/>
      <dgm:t>
        <a:bodyPr/>
        <a:lstStyle/>
        <a:p>
          <a:endParaRPr lang="en-US"/>
        </a:p>
      </dgm:t>
    </dgm:pt>
    <dgm:pt modelId="{160FAC11-8538-7244-BF7B-6B0204444BA9}">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Commercial</a:t>
          </a:r>
        </a:p>
      </dgm:t>
    </dgm:pt>
    <dgm:pt modelId="{43655395-942C-0D4C-93A5-52A66BD44E82}" type="par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CB2E628C-856B-E94E-9495-DB9769F531DB}" type="sib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7E6C46CE-668F-A846-9117-695E7006F4D4}">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Customer Service</a:t>
          </a:r>
        </a:p>
      </dgm:t>
    </dgm:pt>
    <dgm:pt modelId="{9A7D3455-C75C-2344-9F8C-8C7F8F110382}" type="par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724CCAA7-DB41-6440-84B8-24BB50E8136A}" type="sib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37DFB3B6-2C12-0F49-915F-BA0075EDFBD3}">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Marketing</a:t>
          </a:r>
        </a:p>
      </dgm:t>
    </dgm:pt>
    <dgm:pt modelId="{F29223F6-7306-A74C-B660-362211CAC5EC}" type="par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93F9771D-3BB5-5E4C-9638-65BB02A0E820}" type="sib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ED3F8CA5-FC5A-DF40-A7FB-259DDD8DAFCD}">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Finance</a:t>
          </a:r>
        </a:p>
      </dgm:t>
    </dgm:pt>
    <dgm:pt modelId="{D4110419-80E4-C746-B4D1-6D8657EE1A34}" type="par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5BC1AD3E-9457-824C-917A-A2ACC40FC545}" type="sib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1B7B0DB8-9A4E-B544-B295-11417212D7B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07A6D3EC-F8D8-3B4F-9882-BA7C65248F17}" type="par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5CDA1B6A-F9FD-B640-B786-3BE7EB508D2B}" type="sib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E36BBD3F-2DA9-224E-878E-64452B7C0823}">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7ABF9645-FF28-7C41-A7B2-B0D20BD3932E}" type="par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56905183-B695-724F-8780-B9E098E6FFD6}" type="sib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A5A75571-6538-0240-98C5-580ED34035D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22EB3959-A675-F14D-ACF1-D63CD62F9B16}" type="par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0B43131A-F265-0E41-A9BB-7A8D48CA273D}" type="sib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DD672E99-B692-9849-9C75-4FBEC4AC4C1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B3845788-D81E-6F47-8DDE-BFAAA5781D29}" type="par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9AAC40F2-A354-134E-8329-A993AF25D10F}" type="sib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1492830C-E147-464F-B8B8-2A83CD6C963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BA Innovation/ Prototyping</a:t>
          </a:r>
        </a:p>
      </dgm:t>
    </dgm:pt>
    <dgm:pt modelId="{C6B3B0BC-63A7-944D-BBDE-B235FC359714}" type="par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BA85737-25F3-4D4F-9159-EBAC6EB6594B}" type="sib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D530527-0537-9046-A50A-B6FB56CB832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1872F123-4D3A-9740-8F7F-1318BF83429B}" type="par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B1C9623A-BF94-3542-8852-3C28837B7063}" type="sib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4E25F73C-1904-344C-BE47-A5EBB04FCCF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EF8137FE-5AAE-864E-B7E3-8AF9DEDFA900}" type="par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B907204F-1A21-804A-865A-AD3F60B249EB}" type="sib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067FD48A-3DEC-C442-9072-1ABCDA73D4A8}">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1C6AC93A-6B47-884F-85BE-CA44C7470F49}" type="par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7D82DF4F-5495-B14C-854A-D21B4A8AE1E4}" type="sib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DECC5B0E-9C09-DE4D-A1AC-413420419717}">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FD13A92E-604B-6A4A-9170-177078F83948}" type="par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C5B5E2CF-0737-504C-8178-7C09FE645798}" type="sib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E48A3692-0BA2-1049-9ABD-446768876EA9}">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9BB5E4AB-1937-7349-9584-FBC37978A8AA}" type="par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8A695982-05F6-ED40-B195-55E4C7DA4CAC}" type="sib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4F573C0B-5076-2F4C-A73D-A962F6DDBA6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295E3989-A583-A746-8491-FE729A68EE32}" type="par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16CC1B99-F7B3-A04E-A519-8CE43408957A}" type="sib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AEC480AF-A884-A444-AA5D-1C3BF76BCC11}">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A938EF2-00C0-C347-BD8B-34094A70F91A}" type="par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6764F350-7056-5843-A151-AB3B3D0E1822}" type="sib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47D26DAF-D4B0-474D-A3FB-F8881FEAC0AA}">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F65681F-0ACB-2C4B-A0E0-DE6127A873DE}" type="par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286B7CBA-A0F4-FF40-B69A-A8A4C41E6AAF}" type="sib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B6081F31-CE5B-3149-B9E7-667034AD903C}">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441782D-1FB1-494B-931C-1242FB281B2A}" type="par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BC05065D-95E6-2744-BCDD-EA66806D276D}" type="sib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9843AC18-6B5A-FF40-98C6-5B9CF9BAA5C0}">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ADA60579-38ED-0E43-83E3-D79973D7F36F}" type="par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A13A2003-C0BC-3D4B-92E9-AB72E332E669}" type="sib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ED002518-4996-DD4A-84BE-EBF5DDB9704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52918CA6-B284-CC4D-B5EA-0DAE784BEAB8}" type="par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D2772E77-61CD-B643-BECE-0A604625054E}" type="sib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5501D57D-63D2-774E-9946-ACE7E9467D76}">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81F3871F-897F-414A-8F2F-B85C38684427}" type="par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1E866F70-277D-5D43-B431-F776EE2DB4A5}" type="sib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31A3D813-653C-714C-875A-14FF43906283}">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B1D96135-8DF8-9F4A-A9FA-A41EE9E1F665}" type="par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1E024A3-4FCA-E145-AE89-66296C6084EB}" type="sib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BC23E7F-1DCB-B940-A4DF-F5C3C523642E}">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24C9185C-B621-F34F-ACF8-D8B7B804D441}" type="par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C5BABE19-EB19-9F4F-9880-FA90BEE3262B}" type="sib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B990B428-D99E-4343-AB1E-6B96FF5BA237}">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D245EC49-BF1E-6D4F-B417-8441B16D6923}" type="par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56744F19-A366-3E4D-B10F-4342A25080A2}" type="sib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85F60F73-8550-1F44-93C2-01E00F56DA48}">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F39D59B0-3152-B040-B3EF-695A73261815}" type="par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B795BCF5-85D1-0748-993A-7738E8648951}" type="sib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F54709E5-DB2D-034D-B16A-FBADED05550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B6D5F373-22C9-8345-8F49-D4C42E56CE1B}" type="par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A5BC76B5-F295-9E45-AD25-DF0B5825F982}" type="sib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5EFF93F0-C336-E642-9198-35707CB1A3D9}">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0AFCAFE2-563A-1344-A833-FA8F8F5EEECC}" type="par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BE416375-8B73-AF40-A838-D4DF30BC9BAC}" type="sib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0AC9CDA6-1E29-A04C-BD8E-13B0E98D5E12}" type="pres">
      <dgm:prSet presAssocID="{1C7DA075-45AC-D74F-9877-99ACE1935956}" presName="hierChild1" presStyleCnt="0">
        <dgm:presLayoutVars>
          <dgm:orgChart val="1"/>
          <dgm:chPref val="1"/>
          <dgm:dir/>
          <dgm:animOne val="branch"/>
          <dgm:animLvl val="lvl"/>
          <dgm:resizeHandles/>
        </dgm:presLayoutVars>
      </dgm:prSet>
      <dgm:spPr/>
    </dgm:pt>
    <dgm:pt modelId="{38E55698-7DBB-7741-9DD6-8C7EDB390F5E}" type="pres">
      <dgm:prSet presAssocID="{160FAC11-8538-7244-BF7B-6B0204444BA9}" presName="hierRoot1" presStyleCnt="0">
        <dgm:presLayoutVars>
          <dgm:hierBranch val="init"/>
        </dgm:presLayoutVars>
      </dgm:prSet>
      <dgm:spPr/>
    </dgm:pt>
    <dgm:pt modelId="{4AB5EEED-FB03-4D4B-A152-21095451E7AC}" type="pres">
      <dgm:prSet presAssocID="{160FAC11-8538-7244-BF7B-6B0204444BA9}" presName="rootComposite1" presStyleCnt="0"/>
      <dgm:spPr/>
    </dgm:pt>
    <dgm:pt modelId="{6F103357-7D6D-7346-B75C-A91EDD13260C}" type="pres">
      <dgm:prSet presAssocID="{160FAC11-8538-7244-BF7B-6B0204444BA9}" presName="rootText1" presStyleLbl="node0" presStyleIdx="0" presStyleCnt="1" custLinFactNeighborY="-900">
        <dgm:presLayoutVars>
          <dgm:chPref val="3"/>
        </dgm:presLayoutVars>
      </dgm:prSet>
      <dgm:spPr/>
    </dgm:pt>
    <dgm:pt modelId="{03DB29F9-E6EF-B94C-9783-162BFF6D65C6}" type="pres">
      <dgm:prSet presAssocID="{160FAC11-8538-7244-BF7B-6B0204444BA9}" presName="rootConnector1" presStyleLbl="node1" presStyleIdx="0" presStyleCnt="0"/>
      <dgm:spPr/>
    </dgm:pt>
    <dgm:pt modelId="{60A9A851-A1EB-864B-B611-E2659DA2E99D}" type="pres">
      <dgm:prSet presAssocID="{160FAC11-8538-7244-BF7B-6B0204444BA9}" presName="hierChild2" presStyleCnt="0"/>
      <dgm:spPr/>
    </dgm:pt>
    <dgm:pt modelId="{8C0354F2-7375-F545-A580-4094B898BFDD}" type="pres">
      <dgm:prSet presAssocID="{9A7D3455-C75C-2344-9F8C-8C7F8F110382}" presName="Name37" presStyleLbl="parChTrans1D2" presStyleIdx="0" presStyleCnt="3"/>
      <dgm:spPr/>
    </dgm:pt>
    <dgm:pt modelId="{4309CD10-84DE-9643-970B-13CDAF753537}" type="pres">
      <dgm:prSet presAssocID="{7E6C46CE-668F-A846-9117-695E7006F4D4}" presName="hierRoot2" presStyleCnt="0">
        <dgm:presLayoutVars>
          <dgm:hierBranch val="hang"/>
        </dgm:presLayoutVars>
      </dgm:prSet>
      <dgm:spPr/>
    </dgm:pt>
    <dgm:pt modelId="{838BBB0A-3AAE-A340-A522-D77A1AA6E226}" type="pres">
      <dgm:prSet presAssocID="{7E6C46CE-668F-A846-9117-695E7006F4D4}" presName="rootComposite" presStyleCnt="0"/>
      <dgm:spPr/>
    </dgm:pt>
    <dgm:pt modelId="{AC9EDE17-A033-2C41-A8A9-E3FEEF09C995}" type="pres">
      <dgm:prSet presAssocID="{7E6C46CE-668F-A846-9117-695E7006F4D4}" presName="rootText" presStyleLbl="node2" presStyleIdx="0" presStyleCnt="3" custLinFactNeighborY="-900">
        <dgm:presLayoutVars>
          <dgm:chPref val="3"/>
        </dgm:presLayoutVars>
      </dgm:prSet>
      <dgm:spPr/>
    </dgm:pt>
    <dgm:pt modelId="{1572764E-3E14-7141-A355-C6889FE91989}" type="pres">
      <dgm:prSet presAssocID="{7E6C46CE-668F-A846-9117-695E7006F4D4}" presName="rootConnector" presStyleLbl="node2" presStyleIdx="0" presStyleCnt="3"/>
      <dgm:spPr/>
    </dgm:pt>
    <dgm:pt modelId="{7C10F433-2FB7-8A4F-AFF3-C2F2DC6384E9}" type="pres">
      <dgm:prSet presAssocID="{7E6C46CE-668F-A846-9117-695E7006F4D4}" presName="hierChild4" presStyleCnt="0"/>
      <dgm:spPr/>
    </dgm:pt>
    <dgm:pt modelId="{7F1D2421-EF96-6449-AC4B-B4429DCCA226}" type="pres">
      <dgm:prSet presAssocID="{07A6D3EC-F8D8-3B4F-9882-BA7C65248F17}" presName="Name48" presStyleLbl="parChTrans1D3" presStyleIdx="0" presStyleCnt="23"/>
      <dgm:spPr/>
    </dgm:pt>
    <dgm:pt modelId="{CE130ADB-F095-E94F-98C1-F14F74B372A7}" type="pres">
      <dgm:prSet presAssocID="{1B7B0DB8-9A4E-B544-B295-11417212D7B2}" presName="hierRoot2" presStyleCnt="0">
        <dgm:presLayoutVars>
          <dgm:hierBranch val="init"/>
        </dgm:presLayoutVars>
      </dgm:prSet>
      <dgm:spPr/>
    </dgm:pt>
    <dgm:pt modelId="{E7DAB0D5-20A2-8B4C-BA94-FF6EB614BF10}" type="pres">
      <dgm:prSet presAssocID="{1B7B0DB8-9A4E-B544-B295-11417212D7B2}" presName="rootComposite" presStyleCnt="0"/>
      <dgm:spPr/>
    </dgm:pt>
    <dgm:pt modelId="{7B425485-1E59-A54F-AA20-E5AB332B3AD1}" type="pres">
      <dgm:prSet presAssocID="{1B7B0DB8-9A4E-B544-B295-11417212D7B2}" presName="rootText" presStyleLbl="node3" presStyleIdx="0" presStyleCnt="23">
        <dgm:presLayoutVars>
          <dgm:chPref val="3"/>
        </dgm:presLayoutVars>
      </dgm:prSet>
      <dgm:spPr/>
    </dgm:pt>
    <dgm:pt modelId="{4B6E5B7D-5439-444D-A90E-8324D91D7DF0}" type="pres">
      <dgm:prSet presAssocID="{1B7B0DB8-9A4E-B544-B295-11417212D7B2}" presName="rootConnector" presStyleLbl="node3" presStyleIdx="0" presStyleCnt="23"/>
      <dgm:spPr/>
    </dgm:pt>
    <dgm:pt modelId="{2F06353B-28FE-254F-BA01-FF0621CA1CFF}" type="pres">
      <dgm:prSet presAssocID="{1B7B0DB8-9A4E-B544-B295-11417212D7B2}" presName="hierChild4" presStyleCnt="0"/>
      <dgm:spPr/>
    </dgm:pt>
    <dgm:pt modelId="{B2BDC984-7084-9242-A5A2-583AC1A0BF58}" type="pres">
      <dgm:prSet presAssocID="{1B7B0DB8-9A4E-B544-B295-11417212D7B2}" presName="hierChild5" presStyleCnt="0"/>
      <dgm:spPr/>
    </dgm:pt>
    <dgm:pt modelId="{74846093-3187-5041-A645-4DE16267B1CB}" type="pres">
      <dgm:prSet presAssocID="{7ABF9645-FF28-7C41-A7B2-B0D20BD3932E}" presName="Name48" presStyleLbl="parChTrans1D3" presStyleIdx="1" presStyleCnt="23"/>
      <dgm:spPr/>
    </dgm:pt>
    <dgm:pt modelId="{51B6C977-9E98-0C49-A97F-7DAB620295F7}" type="pres">
      <dgm:prSet presAssocID="{E36BBD3F-2DA9-224E-878E-64452B7C0823}" presName="hierRoot2" presStyleCnt="0">
        <dgm:presLayoutVars>
          <dgm:hierBranch val="init"/>
        </dgm:presLayoutVars>
      </dgm:prSet>
      <dgm:spPr/>
    </dgm:pt>
    <dgm:pt modelId="{736D1612-53C9-F74D-8470-CC46D21628A9}" type="pres">
      <dgm:prSet presAssocID="{E36BBD3F-2DA9-224E-878E-64452B7C0823}" presName="rootComposite" presStyleCnt="0"/>
      <dgm:spPr/>
    </dgm:pt>
    <dgm:pt modelId="{1E19C3AC-7D9F-0248-A588-2581395AFEEB}" type="pres">
      <dgm:prSet presAssocID="{E36BBD3F-2DA9-224E-878E-64452B7C0823}" presName="rootText" presStyleLbl="node3" presStyleIdx="1" presStyleCnt="23">
        <dgm:presLayoutVars>
          <dgm:chPref val="3"/>
        </dgm:presLayoutVars>
      </dgm:prSet>
      <dgm:spPr/>
    </dgm:pt>
    <dgm:pt modelId="{F9F17922-1B8C-914C-87AB-927B0A8A0D30}" type="pres">
      <dgm:prSet presAssocID="{E36BBD3F-2DA9-224E-878E-64452B7C0823}" presName="rootConnector" presStyleLbl="node3" presStyleIdx="1" presStyleCnt="23"/>
      <dgm:spPr/>
    </dgm:pt>
    <dgm:pt modelId="{13412BFE-951B-2749-BC3D-0DE2EDF978CC}" type="pres">
      <dgm:prSet presAssocID="{E36BBD3F-2DA9-224E-878E-64452B7C0823}" presName="hierChild4" presStyleCnt="0"/>
      <dgm:spPr/>
    </dgm:pt>
    <dgm:pt modelId="{47743AFD-1DA2-E54C-88D2-010D9E12E7BF}" type="pres">
      <dgm:prSet presAssocID="{E36BBD3F-2DA9-224E-878E-64452B7C0823}" presName="hierChild5" presStyleCnt="0"/>
      <dgm:spPr/>
    </dgm:pt>
    <dgm:pt modelId="{50784497-A4DD-6E48-8D05-920B1D8B97D2}" type="pres">
      <dgm:prSet presAssocID="{22EB3959-A675-F14D-ACF1-D63CD62F9B16}" presName="Name48" presStyleLbl="parChTrans1D3" presStyleIdx="2" presStyleCnt="23"/>
      <dgm:spPr/>
    </dgm:pt>
    <dgm:pt modelId="{013BBCF5-877F-914A-8B3D-3092B4C13171}" type="pres">
      <dgm:prSet presAssocID="{A5A75571-6538-0240-98C5-580ED34035D2}" presName="hierRoot2" presStyleCnt="0">
        <dgm:presLayoutVars>
          <dgm:hierBranch val="init"/>
        </dgm:presLayoutVars>
      </dgm:prSet>
      <dgm:spPr/>
    </dgm:pt>
    <dgm:pt modelId="{055839D5-3E6B-F44A-B962-26E5248B4E53}" type="pres">
      <dgm:prSet presAssocID="{A5A75571-6538-0240-98C5-580ED34035D2}" presName="rootComposite" presStyleCnt="0"/>
      <dgm:spPr/>
    </dgm:pt>
    <dgm:pt modelId="{3120648D-6C73-BB48-BF37-1FAE93C99F3B}" type="pres">
      <dgm:prSet presAssocID="{A5A75571-6538-0240-98C5-580ED34035D2}" presName="rootText" presStyleLbl="node3" presStyleIdx="2" presStyleCnt="23">
        <dgm:presLayoutVars>
          <dgm:chPref val="3"/>
        </dgm:presLayoutVars>
      </dgm:prSet>
      <dgm:spPr/>
    </dgm:pt>
    <dgm:pt modelId="{3C5D2AAB-853A-ED4B-A4FA-4BDBC76DF9A8}" type="pres">
      <dgm:prSet presAssocID="{A5A75571-6538-0240-98C5-580ED34035D2}" presName="rootConnector" presStyleLbl="node3" presStyleIdx="2" presStyleCnt="23"/>
      <dgm:spPr/>
    </dgm:pt>
    <dgm:pt modelId="{4CB25B0F-353B-8C4B-B679-05993931E01A}" type="pres">
      <dgm:prSet presAssocID="{A5A75571-6538-0240-98C5-580ED34035D2}" presName="hierChild4" presStyleCnt="0"/>
      <dgm:spPr/>
    </dgm:pt>
    <dgm:pt modelId="{B0B11B28-0CC5-B845-B765-DEE30057AA69}" type="pres">
      <dgm:prSet presAssocID="{A5A75571-6538-0240-98C5-580ED34035D2}" presName="hierChild5" presStyleCnt="0"/>
      <dgm:spPr/>
    </dgm:pt>
    <dgm:pt modelId="{5F361CC2-5636-E94A-9B4C-AC804AAD292A}" type="pres">
      <dgm:prSet presAssocID="{B3845788-D81E-6F47-8DDE-BFAAA5781D29}" presName="Name48" presStyleLbl="parChTrans1D3" presStyleIdx="3" presStyleCnt="23"/>
      <dgm:spPr/>
    </dgm:pt>
    <dgm:pt modelId="{5193AC36-3CEA-5044-A467-ADBD90EC70C8}" type="pres">
      <dgm:prSet presAssocID="{DD672E99-B692-9849-9C75-4FBEC4AC4C14}" presName="hierRoot2" presStyleCnt="0">
        <dgm:presLayoutVars>
          <dgm:hierBranch val="init"/>
        </dgm:presLayoutVars>
      </dgm:prSet>
      <dgm:spPr/>
    </dgm:pt>
    <dgm:pt modelId="{4C0B7EFE-0985-B74E-8246-77991FD8AB25}" type="pres">
      <dgm:prSet presAssocID="{DD672E99-B692-9849-9C75-4FBEC4AC4C14}" presName="rootComposite" presStyleCnt="0"/>
      <dgm:spPr/>
    </dgm:pt>
    <dgm:pt modelId="{9E122DB6-BACB-5D45-8CAD-9A64FB7FFD28}" type="pres">
      <dgm:prSet presAssocID="{DD672E99-B692-9849-9C75-4FBEC4AC4C14}" presName="rootText" presStyleLbl="node3" presStyleIdx="3" presStyleCnt="23">
        <dgm:presLayoutVars>
          <dgm:chPref val="3"/>
        </dgm:presLayoutVars>
      </dgm:prSet>
      <dgm:spPr/>
    </dgm:pt>
    <dgm:pt modelId="{36F43DB3-FFC2-0444-8BE5-8F992BF903A2}" type="pres">
      <dgm:prSet presAssocID="{DD672E99-B692-9849-9C75-4FBEC4AC4C14}" presName="rootConnector" presStyleLbl="node3" presStyleIdx="3" presStyleCnt="23"/>
      <dgm:spPr/>
    </dgm:pt>
    <dgm:pt modelId="{D51A6923-0D71-9B4E-80DA-99C7013DAC7D}" type="pres">
      <dgm:prSet presAssocID="{DD672E99-B692-9849-9C75-4FBEC4AC4C14}" presName="hierChild4" presStyleCnt="0"/>
      <dgm:spPr/>
    </dgm:pt>
    <dgm:pt modelId="{DBA4C9BC-DD16-154E-939F-6D7017F7C3A1}" type="pres">
      <dgm:prSet presAssocID="{DD672E99-B692-9849-9C75-4FBEC4AC4C14}" presName="hierChild5" presStyleCnt="0"/>
      <dgm:spPr/>
    </dgm:pt>
    <dgm:pt modelId="{933FF72A-A6EA-8646-A3D7-FA5E5CF222C2}" type="pres">
      <dgm:prSet presAssocID="{C6B3B0BC-63A7-944D-BBDE-B235FC359714}" presName="Name48" presStyleLbl="parChTrans1D3" presStyleIdx="4" presStyleCnt="23"/>
      <dgm:spPr/>
    </dgm:pt>
    <dgm:pt modelId="{C5871A85-C0F9-2748-AE63-3545DC5891E5}" type="pres">
      <dgm:prSet presAssocID="{1492830C-E147-464F-B8B8-2A83CD6C9634}" presName="hierRoot2" presStyleCnt="0">
        <dgm:presLayoutVars>
          <dgm:hierBranch val="init"/>
        </dgm:presLayoutVars>
      </dgm:prSet>
      <dgm:spPr/>
    </dgm:pt>
    <dgm:pt modelId="{DC5AB7DD-D57E-6E47-B60E-020F6D69D197}" type="pres">
      <dgm:prSet presAssocID="{1492830C-E147-464F-B8B8-2A83CD6C9634}" presName="rootComposite" presStyleCnt="0"/>
      <dgm:spPr/>
    </dgm:pt>
    <dgm:pt modelId="{8EFA40EB-87DA-E644-87C4-7929608D2A03}" type="pres">
      <dgm:prSet presAssocID="{1492830C-E147-464F-B8B8-2A83CD6C9634}" presName="rootText" presStyleLbl="node3" presStyleIdx="4" presStyleCnt="23">
        <dgm:presLayoutVars>
          <dgm:chPref val="3"/>
        </dgm:presLayoutVars>
      </dgm:prSet>
      <dgm:spPr/>
    </dgm:pt>
    <dgm:pt modelId="{DABD851B-AF6D-8F49-9081-C233C78F929F}" type="pres">
      <dgm:prSet presAssocID="{1492830C-E147-464F-B8B8-2A83CD6C9634}" presName="rootConnector" presStyleLbl="node3" presStyleIdx="4" presStyleCnt="23"/>
      <dgm:spPr/>
    </dgm:pt>
    <dgm:pt modelId="{AB671236-0FD8-A848-8854-977EB715D242}" type="pres">
      <dgm:prSet presAssocID="{1492830C-E147-464F-B8B8-2A83CD6C9634}" presName="hierChild4" presStyleCnt="0"/>
      <dgm:spPr/>
    </dgm:pt>
    <dgm:pt modelId="{5BAA7387-B190-1649-858B-E58FDF8FB7E3}" type="pres">
      <dgm:prSet presAssocID="{1492830C-E147-464F-B8B8-2A83CD6C9634}" presName="hierChild5" presStyleCnt="0"/>
      <dgm:spPr/>
    </dgm:pt>
    <dgm:pt modelId="{FA19963B-F195-9347-B9FF-16E80B17F297}" type="pres">
      <dgm:prSet presAssocID="{1872F123-4D3A-9740-8F7F-1318BF83429B}" presName="Name48" presStyleLbl="parChTrans1D3" presStyleIdx="5" presStyleCnt="23"/>
      <dgm:spPr/>
    </dgm:pt>
    <dgm:pt modelId="{CD32497D-9110-ED4E-B63A-73DA75F7A2BC}" type="pres">
      <dgm:prSet presAssocID="{9D530527-0537-9046-A50A-B6FB56CB832B}" presName="hierRoot2" presStyleCnt="0">
        <dgm:presLayoutVars>
          <dgm:hierBranch val="init"/>
        </dgm:presLayoutVars>
      </dgm:prSet>
      <dgm:spPr/>
    </dgm:pt>
    <dgm:pt modelId="{0209045C-9FB7-6045-8F1D-2A4C02F739F3}" type="pres">
      <dgm:prSet presAssocID="{9D530527-0537-9046-A50A-B6FB56CB832B}" presName="rootComposite" presStyleCnt="0"/>
      <dgm:spPr/>
    </dgm:pt>
    <dgm:pt modelId="{7E06C558-2419-7E46-AA85-C3B7A67486A1}" type="pres">
      <dgm:prSet presAssocID="{9D530527-0537-9046-A50A-B6FB56CB832B}" presName="rootText" presStyleLbl="node3" presStyleIdx="5" presStyleCnt="23">
        <dgm:presLayoutVars>
          <dgm:chPref val="3"/>
        </dgm:presLayoutVars>
      </dgm:prSet>
      <dgm:spPr/>
    </dgm:pt>
    <dgm:pt modelId="{398687BB-48DD-0D4E-9773-75F5674A9016}" type="pres">
      <dgm:prSet presAssocID="{9D530527-0537-9046-A50A-B6FB56CB832B}" presName="rootConnector" presStyleLbl="node3" presStyleIdx="5" presStyleCnt="23"/>
      <dgm:spPr/>
    </dgm:pt>
    <dgm:pt modelId="{ED246F2B-D1BB-FD49-9441-71FF57630C86}" type="pres">
      <dgm:prSet presAssocID="{9D530527-0537-9046-A50A-B6FB56CB832B}" presName="hierChild4" presStyleCnt="0"/>
      <dgm:spPr/>
    </dgm:pt>
    <dgm:pt modelId="{B41D5076-E2DF-E445-8D4E-BB215EC85CCD}" type="pres">
      <dgm:prSet presAssocID="{9D530527-0537-9046-A50A-B6FB56CB832B}" presName="hierChild5" presStyleCnt="0"/>
      <dgm:spPr/>
    </dgm:pt>
    <dgm:pt modelId="{1F43A7AF-40BA-1F4A-B3BD-C79401E93403}" type="pres">
      <dgm:prSet presAssocID="{EF8137FE-5AAE-864E-B7E3-8AF9DEDFA900}" presName="Name48" presStyleLbl="parChTrans1D3" presStyleIdx="6" presStyleCnt="23"/>
      <dgm:spPr/>
    </dgm:pt>
    <dgm:pt modelId="{D2C10781-0028-DC42-848A-BF98C9B2148F}" type="pres">
      <dgm:prSet presAssocID="{4E25F73C-1904-344C-BE47-A5EBB04FCCF2}" presName="hierRoot2" presStyleCnt="0">
        <dgm:presLayoutVars>
          <dgm:hierBranch val="init"/>
        </dgm:presLayoutVars>
      </dgm:prSet>
      <dgm:spPr/>
    </dgm:pt>
    <dgm:pt modelId="{93FF3366-EB61-A04A-985D-C7548B7B354E}" type="pres">
      <dgm:prSet presAssocID="{4E25F73C-1904-344C-BE47-A5EBB04FCCF2}" presName="rootComposite" presStyleCnt="0"/>
      <dgm:spPr/>
    </dgm:pt>
    <dgm:pt modelId="{0454F0A4-4FF6-084F-9964-9812FD83FCD3}" type="pres">
      <dgm:prSet presAssocID="{4E25F73C-1904-344C-BE47-A5EBB04FCCF2}" presName="rootText" presStyleLbl="node3" presStyleIdx="6" presStyleCnt="23" custLinFactX="21311" custLinFactNeighborX="100000" custLinFactNeighborY="-3387">
        <dgm:presLayoutVars>
          <dgm:chPref val="3"/>
        </dgm:presLayoutVars>
      </dgm:prSet>
      <dgm:spPr/>
    </dgm:pt>
    <dgm:pt modelId="{667580BF-2E2A-474C-89FF-6F1F2235AD34}" type="pres">
      <dgm:prSet presAssocID="{4E25F73C-1904-344C-BE47-A5EBB04FCCF2}" presName="rootConnector" presStyleLbl="node3" presStyleIdx="6" presStyleCnt="23"/>
      <dgm:spPr/>
    </dgm:pt>
    <dgm:pt modelId="{0BA4677D-BB52-6543-872F-72A899C91907}" type="pres">
      <dgm:prSet presAssocID="{4E25F73C-1904-344C-BE47-A5EBB04FCCF2}" presName="hierChild4" presStyleCnt="0"/>
      <dgm:spPr/>
    </dgm:pt>
    <dgm:pt modelId="{DE771EEA-5A02-224A-82DA-E95AB4A2F05C}" type="pres">
      <dgm:prSet presAssocID="{4E25F73C-1904-344C-BE47-A5EBB04FCCF2}" presName="hierChild5" presStyleCnt="0"/>
      <dgm:spPr/>
    </dgm:pt>
    <dgm:pt modelId="{47BABE7D-D521-6B49-9936-BB161772A552}" type="pres">
      <dgm:prSet presAssocID="{7E6C46CE-668F-A846-9117-695E7006F4D4}" presName="hierChild5" presStyleCnt="0"/>
      <dgm:spPr/>
    </dgm:pt>
    <dgm:pt modelId="{B149B486-9264-7D4C-B020-6C63515A44B4}" type="pres">
      <dgm:prSet presAssocID="{F29223F6-7306-A74C-B660-362211CAC5EC}" presName="Name37" presStyleLbl="parChTrans1D2" presStyleIdx="1" presStyleCnt="3"/>
      <dgm:spPr/>
    </dgm:pt>
    <dgm:pt modelId="{8EBC2F98-D03A-EB4B-A223-1F907E869051}" type="pres">
      <dgm:prSet presAssocID="{37DFB3B6-2C12-0F49-915F-BA0075EDFBD3}" presName="hierRoot2" presStyleCnt="0">
        <dgm:presLayoutVars>
          <dgm:hierBranch val="hang"/>
        </dgm:presLayoutVars>
      </dgm:prSet>
      <dgm:spPr/>
    </dgm:pt>
    <dgm:pt modelId="{C4E518FB-FDD9-3C44-9924-FDB6DEFE1D35}" type="pres">
      <dgm:prSet presAssocID="{37DFB3B6-2C12-0F49-915F-BA0075EDFBD3}" presName="rootComposite" presStyleCnt="0"/>
      <dgm:spPr/>
    </dgm:pt>
    <dgm:pt modelId="{3D8828E3-9D17-6841-8E98-8D53A70CE31C}" type="pres">
      <dgm:prSet presAssocID="{37DFB3B6-2C12-0F49-915F-BA0075EDFBD3}" presName="rootText" presStyleLbl="node2" presStyleIdx="1" presStyleCnt="3" custLinFactNeighborY="-900">
        <dgm:presLayoutVars>
          <dgm:chPref val="3"/>
        </dgm:presLayoutVars>
      </dgm:prSet>
      <dgm:spPr/>
    </dgm:pt>
    <dgm:pt modelId="{EAC58546-B6FE-964C-BAD9-F57A73D18B50}" type="pres">
      <dgm:prSet presAssocID="{37DFB3B6-2C12-0F49-915F-BA0075EDFBD3}" presName="rootConnector" presStyleLbl="node2" presStyleIdx="1" presStyleCnt="3"/>
      <dgm:spPr/>
    </dgm:pt>
    <dgm:pt modelId="{40E76402-4E2A-5546-BFB4-9CC58F77E5B5}" type="pres">
      <dgm:prSet presAssocID="{37DFB3B6-2C12-0F49-915F-BA0075EDFBD3}" presName="hierChild4" presStyleCnt="0"/>
      <dgm:spPr/>
    </dgm:pt>
    <dgm:pt modelId="{BC189441-3E7D-4244-B861-3B23C311F872}" type="pres">
      <dgm:prSet presAssocID="{1C6AC93A-6B47-884F-85BE-CA44C7470F49}" presName="Name48" presStyleLbl="parChTrans1D3" presStyleIdx="7" presStyleCnt="23"/>
      <dgm:spPr/>
    </dgm:pt>
    <dgm:pt modelId="{55219A30-90E9-1C4F-B791-42F1FB77EA47}" type="pres">
      <dgm:prSet presAssocID="{067FD48A-3DEC-C442-9072-1ABCDA73D4A8}" presName="hierRoot2" presStyleCnt="0">
        <dgm:presLayoutVars>
          <dgm:hierBranch val="init"/>
        </dgm:presLayoutVars>
      </dgm:prSet>
      <dgm:spPr/>
    </dgm:pt>
    <dgm:pt modelId="{CFCD4AAE-9143-A44E-B217-1719284BB7B4}" type="pres">
      <dgm:prSet presAssocID="{067FD48A-3DEC-C442-9072-1ABCDA73D4A8}" presName="rootComposite" presStyleCnt="0"/>
      <dgm:spPr/>
    </dgm:pt>
    <dgm:pt modelId="{BB7B2A4A-E998-2944-933C-23705225B52A}" type="pres">
      <dgm:prSet presAssocID="{067FD48A-3DEC-C442-9072-1ABCDA73D4A8}" presName="rootText" presStyleLbl="node3" presStyleIdx="7" presStyleCnt="23">
        <dgm:presLayoutVars>
          <dgm:chPref val="3"/>
        </dgm:presLayoutVars>
      </dgm:prSet>
      <dgm:spPr/>
    </dgm:pt>
    <dgm:pt modelId="{4CE9D999-6AB0-DC45-8427-E8DE08ACB98B}" type="pres">
      <dgm:prSet presAssocID="{067FD48A-3DEC-C442-9072-1ABCDA73D4A8}" presName="rootConnector" presStyleLbl="node3" presStyleIdx="7" presStyleCnt="23"/>
      <dgm:spPr/>
    </dgm:pt>
    <dgm:pt modelId="{AD46AEDE-9389-C94A-8143-026CF4F65642}" type="pres">
      <dgm:prSet presAssocID="{067FD48A-3DEC-C442-9072-1ABCDA73D4A8}" presName="hierChild4" presStyleCnt="0"/>
      <dgm:spPr/>
    </dgm:pt>
    <dgm:pt modelId="{300A9AA7-D97A-8E4A-8245-F9A724E6BC89}" type="pres">
      <dgm:prSet presAssocID="{067FD48A-3DEC-C442-9072-1ABCDA73D4A8}" presName="hierChild5" presStyleCnt="0"/>
      <dgm:spPr/>
    </dgm:pt>
    <dgm:pt modelId="{89230893-5A37-BA46-B745-B05C7350D3DA}" type="pres">
      <dgm:prSet presAssocID="{FD13A92E-604B-6A4A-9170-177078F83948}" presName="Name48" presStyleLbl="parChTrans1D3" presStyleIdx="8" presStyleCnt="23"/>
      <dgm:spPr/>
    </dgm:pt>
    <dgm:pt modelId="{6C40F8D0-E365-9540-9947-CDAF70E05524}" type="pres">
      <dgm:prSet presAssocID="{DECC5B0E-9C09-DE4D-A1AC-413420419717}" presName="hierRoot2" presStyleCnt="0">
        <dgm:presLayoutVars>
          <dgm:hierBranch val="init"/>
        </dgm:presLayoutVars>
      </dgm:prSet>
      <dgm:spPr/>
    </dgm:pt>
    <dgm:pt modelId="{F1B5E876-B85A-444C-8195-D54DBFDA24B6}" type="pres">
      <dgm:prSet presAssocID="{DECC5B0E-9C09-DE4D-A1AC-413420419717}" presName="rootComposite" presStyleCnt="0"/>
      <dgm:spPr/>
    </dgm:pt>
    <dgm:pt modelId="{58EDBE67-F4EF-C444-B13A-ADA4B48388F2}" type="pres">
      <dgm:prSet presAssocID="{DECC5B0E-9C09-DE4D-A1AC-413420419717}" presName="rootText" presStyleLbl="node3" presStyleIdx="8" presStyleCnt="23">
        <dgm:presLayoutVars>
          <dgm:chPref val="3"/>
        </dgm:presLayoutVars>
      </dgm:prSet>
      <dgm:spPr/>
    </dgm:pt>
    <dgm:pt modelId="{3DDED712-9D36-EE46-85AF-2F1BDB9630C4}" type="pres">
      <dgm:prSet presAssocID="{DECC5B0E-9C09-DE4D-A1AC-413420419717}" presName="rootConnector" presStyleLbl="node3" presStyleIdx="8" presStyleCnt="23"/>
      <dgm:spPr/>
    </dgm:pt>
    <dgm:pt modelId="{4F9B15F3-5DF8-B647-AC18-B8FEF3F0016B}" type="pres">
      <dgm:prSet presAssocID="{DECC5B0E-9C09-DE4D-A1AC-413420419717}" presName="hierChild4" presStyleCnt="0"/>
      <dgm:spPr/>
    </dgm:pt>
    <dgm:pt modelId="{01C1824B-E819-054C-987B-535734279CCA}" type="pres">
      <dgm:prSet presAssocID="{DECC5B0E-9C09-DE4D-A1AC-413420419717}" presName="hierChild5" presStyleCnt="0"/>
      <dgm:spPr/>
    </dgm:pt>
    <dgm:pt modelId="{1B7FB644-446B-C94D-912E-E898BACF2304}" type="pres">
      <dgm:prSet presAssocID="{9BB5E4AB-1937-7349-9584-FBC37978A8AA}" presName="Name48" presStyleLbl="parChTrans1D3" presStyleIdx="9" presStyleCnt="23"/>
      <dgm:spPr/>
    </dgm:pt>
    <dgm:pt modelId="{226EBCF5-012F-6F43-8D51-02C64AC21DDF}" type="pres">
      <dgm:prSet presAssocID="{E48A3692-0BA2-1049-9ABD-446768876EA9}" presName="hierRoot2" presStyleCnt="0">
        <dgm:presLayoutVars>
          <dgm:hierBranch val="init"/>
        </dgm:presLayoutVars>
      </dgm:prSet>
      <dgm:spPr/>
    </dgm:pt>
    <dgm:pt modelId="{DC83D327-FFA1-8F4F-B94D-B9EF3A1BD2B8}" type="pres">
      <dgm:prSet presAssocID="{E48A3692-0BA2-1049-9ABD-446768876EA9}" presName="rootComposite" presStyleCnt="0"/>
      <dgm:spPr/>
    </dgm:pt>
    <dgm:pt modelId="{8E577B2F-2055-0F42-93A4-FC5B927F1945}" type="pres">
      <dgm:prSet presAssocID="{E48A3692-0BA2-1049-9ABD-446768876EA9}" presName="rootText" presStyleLbl="node3" presStyleIdx="9" presStyleCnt="23">
        <dgm:presLayoutVars>
          <dgm:chPref val="3"/>
        </dgm:presLayoutVars>
      </dgm:prSet>
      <dgm:spPr/>
    </dgm:pt>
    <dgm:pt modelId="{91621B7F-9AEB-4146-88B3-DF77ED2034D3}" type="pres">
      <dgm:prSet presAssocID="{E48A3692-0BA2-1049-9ABD-446768876EA9}" presName="rootConnector" presStyleLbl="node3" presStyleIdx="9" presStyleCnt="23"/>
      <dgm:spPr/>
    </dgm:pt>
    <dgm:pt modelId="{AC810EA4-0226-764B-B182-3F430685C0D2}" type="pres">
      <dgm:prSet presAssocID="{E48A3692-0BA2-1049-9ABD-446768876EA9}" presName="hierChild4" presStyleCnt="0"/>
      <dgm:spPr/>
    </dgm:pt>
    <dgm:pt modelId="{673F4D3D-2C6C-5842-949A-BD962CD0C1E6}" type="pres">
      <dgm:prSet presAssocID="{E48A3692-0BA2-1049-9ABD-446768876EA9}" presName="hierChild5" presStyleCnt="0"/>
      <dgm:spPr/>
    </dgm:pt>
    <dgm:pt modelId="{89D323A3-555C-F648-A5EA-43CCBF253268}" type="pres">
      <dgm:prSet presAssocID="{295E3989-A583-A746-8491-FE729A68EE32}" presName="Name48" presStyleLbl="parChTrans1D3" presStyleIdx="10" presStyleCnt="23"/>
      <dgm:spPr/>
    </dgm:pt>
    <dgm:pt modelId="{BFD0FC12-6B0E-1244-B2AC-2B797D07A7CD}" type="pres">
      <dgm:prSet presAssocID="{4F573C0B-5076-2F4C-A73D-A962F6DDBA6B}" presName="hierRoot2" presStyleCnt="0">
        <dgm:presLayoutVars>
          <dgm:hierBranch val="init"/>
        </dgm:presLayoutVars>
      </dgm:prSet>
      <dgm:spPr/>
    </dgm:pt>
    <dgm:pt modelId="{8524DB2E-9FA6-1E44-9C68-E6F1F109073C}" type="pres">
      <dgm:prSet presAssocID="{4F573C0B-5076-2F4C-A73D-A962F6DDBA6B}" presName="rootComposite" presStyleCnt="0"/>
      <dgm:spPr/>
    </dgm:pt>
    <dgm:pt modelId="{4546FD1C-B080-8848-9E48-EC4401C6E441}" type="pres">
      <dgm:prSet presAssocID="{4F573C0B-5076-2F4C-A73D-A962F6DDBA6B}" presName="rootText" presStyleLbl="node3" presStyleIdx="10" presStyleCnt="23">
        <dgm:presLayoutVars>
          <dgm:chPref val="3"/>
        </dgm:presLayoutVars>
      </dgm:prSet>
      <dgm:spPr/>
    </dgm:pt>
    <dgm:pt modelId="{B6B30335-5678-9348-93D3-C85B0486C280}" type="pres">
      <dgm:prSet presAssocID="{4F573C0B-5076-2F4C-A73D-A962F6DDBA6B}" presName="rootConnector" presStyleLbl="node3" presStyleIdx="10" presStyleCnt="23"/>
      <dgm:spPr/>
    </dgm:pt>
    <dgm:pt modelId="{1497B77A-82D7-EA44-876E-F4D112684D3A}" type="pres">
      <dgm:prSet presAssocID="{4F573C0B-5076-2F4C-A73D-A962F6DDBA6B}" presName="hierChild4" presStyleCnt="0"/>
      <dgm:spPr/>
    </dgm:pt>
    <dgm:pt modelId="{368EF338-4A91-BB46-B9EA-667C9A385F8B}" type="pres">
      <dgm:prSet presAssocID="{4F573C0B-5076-2F4C-A73D-A962F6DDBA6B}" presName="hierChild5" presStyleCnt="0"/>
      <dgm:spPr/>
    </dgm:pt>
    <dgm:pt modelId="{B9D2CCFD-D444-134D-B413-0AD70612E9B3}" type="pres">
      <dgm:prSet presAssocID="{2A938EF2-00C0-C347-BD8B-34094A70F91A}" presName="Name48" presStyleLbl="parChTrans1D3" presStyleIdx="11" presStyleCnt="23"/>
      <dgm:spPr/>
    </dgm:pt>
    <dgm:pt modelId="{98E4C0AE-5A09-5246-98EE-66E45CA01119}" type="pres">
      <dgm:prSet presAssocID="{AEC480AF-A884-A444-AA5D-1C3BF76BCC11}" presName="hierRoot2" presStyleCnt="0">
        <dgm:presLayoutVars>
          <dgm:hierBranch val="init"/>
        </dgm:presLayoutVars>
      </dgm:prSet>
      <dgm:spPr/>
    </dgm:pt>
    <dgm:pt modelId="{2C2DCE39-ED73-7A43-B719-822A55968653}" type="pres">
      <dgm:prSet presAssocID="{AEC480AF-A884-A444-AA5D-1C3BF76BCC11}" presName="rootComposite" presStyleCnt="0"/>
      <dgm:spPr/>
    </dgm:pt>
    <dgm:pt modelId="{D8F17F5B-CC3F-7743-86C6-3495839547EA}" type="pres">
      <dgm:prSet presAssocID="{AEC480AF-A884-A444-AA5D-1C3BF76BCC11}" presName="rootText" presStyleLbl="node3" presStyleIdx="11" presStyleCnt="23">
        <dgm:presLayoutVars>
          <dgm:chPref val="3"/>
        </dgm:presLayoutVars>
      </dgm:prSet>
      <dgm:spPr/>
    </dgm:pt>
    <dgm:pt modelId="{E1D3761D-3005-F84B-BD17-FBED43A9D335}" type="pres">
      <dgm:prSet presAssocID="{AEC480AF-A884-A444-AA5D-1C3BF76BCC11}" presName="rootConnector" presStyleLbl="node3" presStyleIdx="11" presStyleCnt="23"/>
      <dgm:spPr/>
    </dgm:pt>
    <dgm:pt modelId="{0E972C64-D4AF-D74A-A692-EFC3E06B7AA2}" type="pres">
      <dgm:prSet presAssocID="{AEC480AF-A884-A444-AA5D-1C3BF76BCC11}" presName="hierChild4" presStyleCnt="0"/>
      <dgm:spPr/>
    </dgm:pt>
    <dgm:pt modelId="{0947DB12-BFDF-3A47-895D-13C3B8D2A698}" type="pres">
      <dgm:prSet presAssocID="{AEC480AF-A884-A444-AA5D-1C3BF76BCC11}" presName="hierChild5" presStyleCnt="0"/>
      <dgm:spPr/>
    </dgm:pt>
    <dgm:pt modelId="{5D9F7CA9-37C5-D044-89E7-69766C0D405F}" type="pres">
      <dgm:prSet presAssocID="{2F65681F-0ACB-2C4B-A0E0-DE6127A873DE}" presName="Name48" presStyleLbl="parChTrans1D3" presStyleIdx="12" presStyleCnt="23"/>
      <dgm:spPr/>
    </dgm:pt>
    <dgm:pt modelId="{E23BC4DA-672A-D347-98F9-E30211339775}" type="pres">
      <dgm:prSet presAssocID="{47D26DAF-D4B0-474D-A3FB-F8881FEAC0AA}" presName="hierRoot2" presStyleCnt="0">
        <dgm:presLayoutVars>
          <dgm:hierBranch val="init"/>
        </dgm:presLayoutVars>
      </dgm:prSet>
      <dgm:spPr/>
    </dgm:pt>
    <dgm:pt modelId="{A751E19A-964F-C14C-B1C9-9F8F0E1F0A16}" type="pres">
      <dgm:prSet presAssocID="{47D26DAF-D4B0-474D-A3FB-F8881FEAC0AA}" presName="rootComposite" presStyleCnt="0"/>
      <dgm:spPr/>
    </dgm:pt>
    <dgm:pt modelId="{F364B978-C625-DC4D-892E-6A2B60565D6A}" type="pres">
      <dgm:prSet presAssocID="{47D26DAF-D4B0-474D-A3FB-F8881FEAC0AA}" presName="rootText" presStyleLbl="node3" presStyleIdx="12" presStyleCnt="23">
        <dgm:presLayoutVars>
          <dgm:chPref val="3"/>
        </dgm:presLayoutVars>
      </dgm:prSet>
      <dgm:spPr/>
    </dgm:pt>
    <dgm:pt modelId="{4D42DD9E-AC36-524D-B854-2CD71BEBE278}" type="pres">
      <dgm:prSet presAssocID="{47D26DAF-D4B0-474D-A3FB-F8881FEAC0AA}" presName="rootConnector" presStyleLbl="node3" presStyleIdx="12" presStyleCnt="23"/>
      <dgm:spPr/>
    </dgm:pt>
    <dgm:pt modelId="{8AB9890C-DF64-3D48-A561-6FFCA992F09F}" type="pres">
      <dgm:prSet presAssocID="{47D26DAF-D4B0-474D-A3FB-F8881FEAC0AA}" presName="hierChild4" presStyleCnt="0"/>
      <dgm:spPr/>
    </dgm:pt>
    <dgm:pt modelId="{F99B8DBD-C64F-EE4C-AE8C-A84169944E92}" type="pres">
      <dgm:prSet presAssocID="{47D26DAF-D4B0-474D-A3FB-F8881FEAC0AA}" presName="hierChild5" presStyleCnt="0"/>
      <dgm:spPr/>
    </dgm:pt>
    <dgm:pt modelId="{96F395A6-BF4A-6843-BA86-FB805AE156A0}" type="pres">
      <dgm:prSet presAssocID="{2441782D-1FB1-494B-931C-1242FB281B2A}" presName="Name48" presStyleLbl="parChTrans1D3" presStyleIdx="13" presStyleCnt="23"/>
      <dgm:spPr/>
    </dgm:pt>
    <dgm:pt modelId="{A055AE0F-3456-A741-9582-4B51ECD5F2F3}" type="pres">
      <dgm:prSet presAssocID="{B6081F31-CE5B-3149-B9E7-667034AD903C}" presName="hierRoot2" presStyleCnt="0">
        <dgm:presLayoutVars>
          <dgm:hierBranch val="init"/>
        </dgm:presLayoutVars>
      </dgm:prSet>
      <dgm:spPr/>
    </dgm:pt>
    <dgm:pt modelId="{EDD6CD8A-B10E-334D-93A0-9503D0CA8D66}" type="pres">
      <dgm:prSet presAssocID="{B6081F31-CE5B-3149-B9E7-667034AD903C}" presName="rootComposite" presStyleCnt="0"/>
      <dgm:spPr/>
    </dgm:pt>
    <dgm:pt modelId="{4A98FC5F-7F0B-C846-8733-10B15C8AA08B}" type="pres">
      <dgm:prSet presAssocID="{B6081F31-CE5B-3149-B9E7-667034AD903C}" presName="rootText" presStyleLbl="node3" presStyleIdx="13" presStyleCnt="23">
        <dgm:presLayoutVars>
          <dgm:chPref val="3"/>
        </dgm:presLayoutVars>
      </dgm:prSet>
      <dgm:spPr/>
    </dgm:pt>
    <dgm:pt modelId="{3F8E90FC-4FFE-AE47-B860-B421D55018B8}" type="pres">
      <dgm:prSet presAssocID="{B6081F31-CE5B-3149-B9E7-667034AD903C}" presName="rootConnector" presStyleLbl="node3" presStyleIdx="13" presStyleCnt="23"/>
      <dgm:spPr/>
    </dgm:pt>
    <dgm:pt modelId="{C5AA896E-7C2D-E24A-BAA8-481B50F75E30}" type="pres">
      <dgm:prSet presAssocID="{B6081F31-CE5B-3149-B9E7-667034AD903C}" presName="hierChild4" presStyleCnt="0"/>
      <dgm:spPr/>
    </dgm:pt>
    <dgm:pt modelId="{EF906070-264F-314D-B60D-0AAA1BBC0332}" type="pres">
      <dgm:prSet presAssocID="{B6081F31-CE5B-3149-B9E7-667034AD903C}" presName="hierChild5" presStyleCnt="0"/>
      <dgm:spPr/>
    </dgm:pt>
    <dgm:pt modelId="{85B2A6D1-B4F4-BD40-AC1C-DC4DB12EEBB6}" type="pres">
      <dgm:prSet presAssocID="{ADA60579-38ED-0E43-83E3-D79973D7F36F}" presName="Name48" presStyleLbl="parChTrans1D3" presStyleIdx="14" presStyleCnt="23"/>
      <dgm:spPr/>
    </dgm:pt>
    <dgm:pt modelId="{4D6EE77B-F6BC-C044-BFB5-0ACB1F992F32}" type="pres">
      <dgm:prSet presAssocID="{9843AC18-6B5A-FF40-98C6-5B9CF9BAA5C0}" presName="hierRoot2" presStyleCnt="0">
        <dgm:presLayoutVars>
          <dgm:hierBranch val="init"/>
        </dgm:presLayoutVars>
      </dgm:prSet>
      <dgm:spPr/>
    </dgm:pt>
    <dgm:pt modelId="{414DECA9-AE28-A443-81B7-3CB17BFC0A91}" type="pres">
      <dgm:prSet presAssocID="{9843AC18-6B5A-FF40-98C6-5B9CF9BAA5C0}" presName="rootComposite" presStyleCnt="0"/>
      <dgm:spPr/>
    </dgm:pt>
    <dgm:pt modelId="{06C131F2-958F-E843-9EAC-145FD8F0C23A}" type="pres">
      <dgm:prSet presAssocID="{9843AC18-6B5A-FF40-98C6-5B9CF9BAA5C0}" presName="rootText" presStyleLbl="node3" presStyleIdx="14" presStyleCnt="23">
        <dgm:presLayoutVars>
          <dgm:chPref val="3"/>
        </dgm:presLayoutVars>
      </dgm:prSet>
      <dgm:spPr/>
    </dgm:pt>
    <dgm:pt modelId="{94F52122-542C-D84B-A6E3-05C4546EC394}" type="pres">
      <dgm:prSet presAssocID="{9843AC18-6B5A-FF40-98C6-5B9CF9BAA5C0}" presName="rootConnector" presStyleLbl="node3" presStyleIdx="14" presStyleCnt="23"/>
      <dgm:spPr/>
    </dgm:pt>
    <dgm:pt modelId="{D788AD71-93D3-A049-8784-C0A2431BA499}" type="pres">
      <dgm:prSet presAssocID="{9843AC18-6B5A-FF40-98C6-5B9CF9BAA5C0}" presName="hierChild4" presStyleCnt="0"/>
      <dgm:spPr/>
    </dgm:pt>
    <dgm:pt modelId="{8069E5E1-F8E0-DF40-986E-8F7E0804EB63}" type="pres">
      <dgm:prSet presAssocID="{9843AC18-6B5A-FF40-98C6-5B9CF9BAA5C0}" presName="hierChild5" presStyleCnt="0"/>
      <dgm:spPr/>
    </dgm:pt>
    <dgm:pt modelId="{AA978567-2225-E344-A146-49B337A77FAB}" type="pres">
      <dgm:prSet presAssocID="{37DFB3B6-2C12-0F49-915F-BA0075EDFBD3}" presName="hierChild5" presStyleCnt="0"/>
      <dgm:spPr/>
    </dgm:pt>
    <dgm:pt modelId="{AC86FF58-FBAA-9F44-8333-23F2B002BC50}" type="pres">
      <dgm:prSet presAssocID="{D4110419-80E4-C746-B4D1-6D8657EE1A34}" presName="Name37" presStyleLbl="parChTrans1D2" presStyleIdx="2" presStyleCnt="3"/>
      <dgm:spPr/>
    </dgm:pt>
    <dgm:pt modelId="{9DFB6B76-B3DD-0D4B-945B-2F5CEBFCF51B}" type="pres">
      <dgm:prSet presAssocID="{ED3F8CA5-FC5A-DF40-A7FB-259DDD8DAFCD}" presName="hierRoot2" presStyleCnt="0">
        <dgm:presLayoutVars>
          <dgm:hierBranch val="hang"/>
        </dgm:presLayoutVars>
      </dgm:prSet>
      <dgm:spPr/>
    </dgm:pt>
    <dgm:pt modelId="{D0B5C1B7-C3C1-3548-A059-BA3377811A3B}" type="pres">
      <dgm:prSet presAssocID="{ED3F8CA5-FC5A-DF40-A7FB-259DDD8DAFCD}" presName="rootComposite" presStyleCnt="0"/>
      <dgm:spPr/>
    </dgm:pt>
    <dgm:pt modelId="{D1C31AE9-1DD9-C847-BBC1-C76087BD823A}" type="pres">
      <dgm:prSet presAssocID="{ED3F8CA5-FC5A-DF40-A7FB-259DDD8DAFCD}" presName="rootText" presStyleLbl="node2" presStyleIdx="2" presStyleCnt="3">
        <dgm:presLayoutVars>
          <dgm:chPref val="3"/>
        </dgm:presLayoutVars>
      </dgm:prSet>
      <dgm:spPr/>
    </dgm:pt>
    <dgm:pt modelId="{AA629514-345E-A942-9A6D-776E67B773BD}" type="pres">
      <dgm:prSet presAssocID="{ED3F8CA5-FC5A-DF40-A7FB-259DDD8DAFCD}" presName="rootConnector" presStyleLbl="node2" presStyleIdx="2" presStyleCnt="3"/>
      <dgm:spPr/>
    </dgm:pt>
    <dgm:pt modelId="{D9282054-C178-D342-B312-B6B5651CF26B}" type="pres">
      <dgm:prSet presAssocID="{ED3F8CA5-FC5A-DF40-A7FB-259DDD8DAFCD}" presName="hierChild4" presStyleCnt="0"/>
      <dgm:spPr/>
    </dgm:pt>
    <dgm:pt modelId="{ECB24BF2-A966-6E40-BF4C-C517C251E502}" type="pres">
      <dgm:prSet presAssocID="{52918CA6-B284-CC4D-B5EA-0DAE784BEAB8}" presName="Name48" presStyleLbl="parChTrans1D3" presStyleIdx="15" presStyleCnt="23"/>
      <dgm:spPr/>
    </dgm:pt>
    <dgm:pt modelId="{84F34201-9B01-4F44-806F-E03A6D98A12B}" type="pres">
      <dgm:prSet presAssocID="{ED002518-4996-DD4A-84BE-EBF5DDB97042}" presName="hierRoot2" presStyleCnt="0">
        <dgm:presLayoutVars>
          <dgm:hierBranch val="init"/>
        </dgm:presLayoutVars>
      </dgm:prSet>
      <dgm:spPr/>
    </dgm:pt>
    <dgm:pt modelId="{EFCC4571-F31E-F54A-9FE4-CAB0875EF35E}" type="pres">
      <dgm:prSet presAssocID="{ED002518-4996-DD4A-84BE-EBF5DDB97042}" presName="rootComposite" presStyleCnt="0"/>
      <dgm:spPr/>
    </dgm:pt>
    <dgm:pt modelId="{E6DCABC8-4494-344B-85C5-F8BA3B64305D}" type="pres">
      <dgm:prSet presAssocID="{ED002518-4996-DD4A-84BE-EBF5DDB97042}" presName="rootText" presStyleLbl="node3" presStyleIdx="15" presStyleCnt="23">
        <dgm:presLayoutVars>
          <dgm:chPref val="3"/>
        </dgm:presLayoutVars>
      </dgm:prSet>
      <dgm:spPr/>
    </dgm:pt>
    <dgm:pt modelId="{63887186-47A0-BA44-B298-FD4336955785}" type="pres">
      <dgm:prSet presAssocID="{ED002518-4996-DD4A-84BE-EBF5DDB97042}" presName="rootConnector" presStyleLbl="node3" presStyleIdx="15" presStyleCnt="23"/>
      <dgm:spPr/>
    </dgm:pt>
    <dgm:pt modelId="{A76B7BEC-4D63-064C-A9DE-E27722293861}" type="pres">
      <dgm:prSet presAssocID="{ED002518-4996-DD4A-84BE-EBF5DDB97042}" presName="hierChild4" presStyleCnt="0"/>
      <dgm:spPr/>
    </dgm:pt>
    <dgm:pt modelId="{CE45A574-EA7D-5F47-893A-CEFED3577853}" type="pres">
      <dgm:prSet presAssocID="{ED002518-4996-DD4A-84BE-EBF5DDB97042}" presName="hierChild5" presStyleCnt="0"/>
      <dgm:spPr/>
    </dgm:pt>
    <dgm:pt modelId="{A70599BD-83FB-A24A-A3A1-74F8EDD71D46}" type="pres">
      <dgm:prSet presAssocID="{81F3871F-897F-414A-8F2F-B85C38684427}" presName="Name48" presStyleLbl="parChTrans1D3" presStyleIdx="16" presStyleCnt="23"/>
      <dgm:spPr/>
    </dgm:pt>
    <dgm:pt modelId="{2BE538FC-7B68-2D4D-88F5-FC1A2DDD2DCA}" type="pres">
      <dgm:prSet presAssocID="{5501D57D-63D2-774E-9946-ACE7E9467D76}" presName="hierRoot2" presStyleCnt="0">
        <dgm:presLayoutVars>
          <dgm:hierBranch val="init"/>
        </dgm:presLayoutVars>
      </dgm:prSet>
      <dgm:spPr/>
    </dgm:pt>
    <dgm:pt modelId="{AE69F9B1-579F-654D-B3FD-88152C36554B}" type="pres">
      <dgm:prSet presAssocID="{5501D57D-63D2-774E-9946-ACE7E9467D76}" presName="rootComposite" presStyleCnt="0"/>
      <dgm:spPr/>
    </dgm:pt>
    <dgm:pt modelId="{6F83F507-5998-6A4B-8B34-CC699928EE00}" type="pres">
      <dgm:prSet presAssocID="{5501D57D-63D2-774E-9946-ACE7E9467D76}" presName="rootText" presStyleLbl="node3" presStyleIdx="16" presStyleCnt="23">
        <dgm:presLayoutVars>
          <dgm:chPref val="3"/>
        </dgm:presLayoutVars>
      </dgm:prSet>
      <dgm:spPr/>
    </dgm:pt>
    <dgm:pt modelId="{A594F81C-3E26-8441-84B2-D3E2FAC55C2D}" type="pres">
      <dgm:prSet presAssocID="{5501D57D-63D2-774E-9946-ACE7E9467D76}" presName="rootConnector" presStyleLbl="node3" presStyleIdx="16" presStyleCnt="23"/>
      <dgm:spPr/>
    </dgm:pt>
    <dgm:pt modelId="{8C7E239C-F8DD-7F43-BB1C-A324A569B7B0}" type="pres">
      <dgm:prSet presAssocID="{5501D57D-63D2-774E-9946-ACE7E9467D76}" presName="hierChild4" presStyleCnt="0"/>
      <dgm:spPr/>
    </dgm:pt>
    <dgm:pt modelId="{9DA6BED2-827E-C343-B336-3B99291143F9}" type="pres">
      <dgm:prSet presAssocID="{5501D57D-63D2-774E-9946-ACE7E9467D76}" presName="hierChild5" presStyleCnt="0"/>
      <dgm:spPr/>
    </dgm:pt>
    <dgm:pt modelId="{D83E9D89-5C4F-2148-BA99-6296CD4BB07F}" type="pres">
      <dgm:prSet presAssocID="{B1D96135-8DF8-9F4A-A9FA-A41EE9E1F665}" presName="Name48" presStyleLbl="parChTrans1D3" presStyleIdx="17" presStyleCnt="23"/>
      <dgm:spPr/>
    </dgm:pt>
    <dgm:pt modelId="{17F375A7-6994-8049-A08E-7F8439FA4BC3}" type="pres">
      <dgm:prSet presAssocID="{31A3D813-653C-714C-875A-14FF43906283}" presName="hierRoot2" presStyleCnt="0">
        <dgm:presLayoutVars>
          <dgm:hierBranch val="init"/>
        </dgm:presLayoutVars>
      </dgm:prSet>
      <dgm:spPr/>
    </dgm:pt>
    <dgm:pt modelId="{38AB2CE7-51E7-4F4D-814C-F6ED5484F45E}" type="pres">
      <dgm:prSet presAssocID="{31A3D813-653C-714C-875A-14FF43906283}" presName="rootComposite" presStyleCnt="0"/>
      <dgm:spPr/>
    </dgm:pt>
    <dgm:pt modelId="{58CE0FBB-997E-9144-9059-5B8C329E9F98}" type="pres">
      <dgm:prSet presAssocID="{31A3D813-653C-714C-875A-14FF43906283}" presName="rootText" presStyleLbl="node3" presStyleIdx="17" presStyleCnt="23">
        <dgm:presLayoutVars>
          <dgm:chPref val="3"/>
        </dgm:presLayoutVars>
      </dgm:prSet>
      <dgm:spPr/>
    </dgm:pt>
    <dgm:pt modelId="{3EE3A413-0B92-2B4E-A2EC-93527AD97B29}" type="pres">
      <dgm:prSet presAssocID="{31A3D813-653C-714C-875A-14FF43906283}" presName="rootConnector" presStyleLbl="node3" presStyleIdx="17" presStyleCnt="23"/>
      <dgm:spPr/>
    </dgm:pt>
    <dgm:pt modelId="{8898F40E-498A-B94B-A102-53DA73BBC9F8}" type="pres">
      <dgm:prSet presAssocID="{31A3D813-653C-714C-875A-14FF43906283}" presName="hierChild4" presStyleCnt="0"/>
      <dgm:spPr/>
    </dgm:pt>
    <dgm:pt modelId="{486AC5BF-A736-FF49-8089-1D62276DA559}" type="pres">
      <dgm:prSet presAssocID="{31A3D813-653C-714C-875A-14FF43906283}" presName="hierChild5" presStyleCnt="0"/>
      <dgm:spPr/>
    </dgm:pt>
    <dgm:pt modelId="{6F32511A-B211-B84B-AB35-B9CFE47F04AA}" type="pres">
      <dgm:prSet presAssocID="{24C9185C-B621-F34F-ACF8-D8B7B804D441}" presName="Name48" presStyleLbl="parChTrans1D3" presStyleIdx="18" presStyleCnt="23"/>
      <dgm:spPr/>
    </dgm:pt>
    <dgm:pt modelId="{10209B0A-583C-AC4E-BCC5-CF499D049C48}" type="pres">
      <dgm:prSet presAssocID="{5BC23E7F-1DCB-B940-A4DF-F5C3C523642E}" presName="hierRoot2" presStyleCnt="0">
        <dgm:presLayoutVars>
          <dgm:hierBranch val="init"/>
        </dgm:presLayoutVars>
      </dgm:prSet>
      <dgm:spPr/>
    </dgm:pt>
    <dgm:pt modelId="{674B0100-D5FD-6D43-BFE6-813326AD098A}" type="pres">
      <dgm:prSet presAssocID="{5BC23E7F-1DCB-B940-A4DF-F5C3C523642E}" presName="rootComposite" presStyleCnt="0"/>
      <dgm:spPr/>
    </dgm:pt>
    <dgm:pt modelId="{43162FEA-E30D-BC45-B1FB-697BAB691F45}" type="pres">
      <dgm:prSet presAssocID="{5BC23E7F-1DCB-B940-A4DF-F5C3C523642E}" presName="rootText" presStyleLbl="node3" presStyleIdx="18" presStyleCnt="23">
        <dgm:presLayoutVars>
          <dgm:chPref val="3"/>
        </dgm:presLayoutVars>
      </dgm:prSet>
      <dgm:spPr/>
    </dgm:pt>
    <dgm:pt modelId="{3B9FA884-2BB9-BA48-90D8-E420CD3E6A19}" type="pres">
      <dgm:prSet presAssocID="{5BC23E7F-1DCB-B940-A4DF-F5C3C523642E}" presName="rootConnector" presStyleLbl="node3" presStyleIdx="18" presStyleCnt="23"/>
      <dgm:spPr/>
    </dgm:pt>
    <dgm:pt modelId="{E1B6EDF4-2089-7744-81E6-DFAFAD5EBDCD}" type="pres">
      <dgm:prSet presAssocID="{5BC23E7F-1DCB-B940-A4DF-F5C3C523642E}" presName="hierChild4" presStyleCnt="0"/>
      <dgm:spPr/>
    </dgm:pt>
    <dgm:pt modelId="{10AB416D-A399-5040-86BB-5D526C8F59F4}" type="pres">
      <dgm:prSet presAssocID="{5BC23E7F-1DCB-B940-A4DF-F5C3C523642E}" presName="hierChild5" presStyleCnt="0"/>
      <dgm:spPr/>
    </dgm:pt>
    <dgm:pt modelId="{BF6F7777-889D-2942-A04E-31D5D90C16C7}" type="pres">
      <dgm:prSet presAssocID="{D245EC49-BF1E-6D4F-B417-8441B16D6923}" presName="Name48" presStyleLbl="parChTrans1D3" presStyleIdx="19" presStyleCnt="23"/>
      <dgm:spPr/>
    </dgm:pt>
    <dgm:pt modelId="{E117C04E-39D3-B440-B648-FBEC351CD310}" type="pres">
      <dgm:prSet presAssocID="{B990B428-D99E-4343-AB1E-6B96FF5BA237}" presName="hierRoot2" presStyleCnt="0">
        <dgm:presLayoutVars>
          <dgm:hierBranch val="init"/>
        </dgm:presLayoutVars>
      </dgm:prSet>
      <dgm:spPr/>
    </dgm:pt>
    <dgm:pt modelId="{5202B1A5-B9C5-4A4C-9C1C-C53B316582A2}" type="pres">
      <dgm:prSet presAssocID="{B990B428-D99E-4343-AB1E-6B96FF5BA237}" presName="rootComposite" presStyleCnt="0"/>
      <dgm:spPr/>
    </dgm:pt>
    <dgm:pt modelId="{A3CD6C06-C77E-B048-AE98-F1D0FD41DA7F}" type="pres">
      <dgm:prSet presAssocID="{B990B428-D99E-4343-AB1E-6B96FF5BA237}" presName="rootText" presStyleLbl="node3" presStyleIdx="19" presStyleCnt="23">
        <dgm:presLayoutVars>
          <dgm:chPref val="3"/>
        </dgm:presLayoutVars>
      </dgm:prSet>
      <dgm:spPr/>
    </dgm:pt>
    <dgm:pt modelId="{3B87C610-9D76-F84B-B494-5E57C59F3607}" type="pres">
      <dgm:prSet presAssocID="{B990B428-D99E-4343-AB1E-6B96FF5BA237}" presName="rootConnector" presStyleLbl="node3" presStyleIdx="19" presStyleCnt="23"/>
      <dgm:spPr/>
    </dgm:pt>
    <dgm:pt modelId="{0D038226-1DB3-7647-B09C-8834918843EC}" type="pres">
      <dgm:prSet presAssocID="{B990B428-D99E-4343-AB1E-6B96FF5BA237}" presName="hierChild4" presStyleCnt="0"/>
      <dgm:spPr/>
    </dgm:pt>
    <dgm:pt modelId="{1BC5739C-D2D4-8B4A-80CE-D6E41B8AF0FC}" type="pres">
      <dgm:prSet presAssocID="{B990B428-D99E-4343-AB1E-6B96FF5BA237}" presName="hierChild5" presStyleCnt="0"/>
      <dgm:spPr/>
    </dgm:pt>
    <dgm:pt modelId="{AE30EB5C-DE47-D140-A1F9-8B4F69722BB2}" type="pres">
      <dgm:prSet presAssocID="{F39D59B0-3152-B040-B3EF-695A73261815}" presName="Name48" presStyleLbl="parChTrans1D3" presStyleIdx="20" presStyleCnt="23"/>
      <dgm:spPr/>
    </dgm:pt>
    <dgm:pt modelId="{37085432-4935-8E40-9F03-BA6BACD5DEEA}" type="pres">
      <dgm:prSet presAssocID="{85F60F73-8550-1F44-93C2-01E00F56DA48}" presName="hierRoot2" presStyleCnt="0">
        <dgm:presLayoutVars>
          <dgm:hierBranch val="init"/>
        </dgm:presLayoutVars>
      </dgm:prSet>
      <dgm:spPr/>
    </dgm:pt>
    <dgm:pt modelId="{A12026CE-C6E6-2B41-B4DF-7213A4AA1778}" type="pres">
      <dgm:prSet presAssocID="{85F60F73-8550-1F44-93C2-01E00F56DA48}" presName="rootComposite" presStyleCnt="0"/>
      <dgm:spPr/>
    </dgm:pt>
    <dgm:pt modelId="{713FA32E-9935-FB4F-B42D-2BF3936C339F}" type="pres">
      <dgm:prSet presAssocID="{85F60F73-8550-1F44-93C2-01E00F56DA48}" presName="rootText" presStyleLbl="node3" presStyleIdx="20" presStyleCnt="23">
        <dgm:presLayoutVars>
          <dgm:chPref val="3"/>
        </dgm:presLayoutVars>
      </dgm:prSet>
      <dgm:spPr/>
    </dgm:pt>
    <dgm:pt modelId="{482CC87F-017C-AB44-B1CE-8A76E6A3F325}" type="pres">
      <dgm:prSet presAssocID="{85F60F73-8550-1F44-93C2-01E00F56DA48}" presName="rootConnector" presStyleLbl="node3" presStyleIdx="20" presStyleCnt="23"/>
      <dgm:spPr/>
    </dgm:pt>
    <dgm:pt modelId="{0BC78CA2-A8F2-BA4E-A681-D143C69C7C4B}" type="pres">
      <dgm:prSet presAssocID="{85F60F73-8550-1F44-93C2-01E00F56DA48}" presName="hierChild4" presStyleCnt="0"/>
      <dgm:spPr/>
    </dgm:pt>
    <dgm:pt modelId="{CC98BACC-AF9D-9148-81B7-0EB52FF6B4F9}" type="pres">
      <dgm:prSet presAssocID="{85F60F73-8550-1F44-93C2-01E00F56DA48}" presName="hierChild5" presStyleCnt="0"/>
      <dgm:spPr/>
    </dgm:pt>
    <dgm:pt modelId="{7E3701AE-4987-D048-85F7-D34676A204B5}" type="pres">
      <dgm:prSet presAssocID="{B6D5F373-22C9-8345-8F49-D4C42E56CE1B}" presName="Name48" presStyleLbl="parChTrans1D3" presStyleIdx="21" presStyleCnt="23"/>
      <dgm:spPr/>
    </dgm:pt>
    <dgm:pt modelId="{CFCA93DE-8CC0-5F48-9F3E-7B4649F21938}" type="pres">
      <dgm:prSet presAssocID="{F54709E5-DB2D-034D-B16A-FBADED055502}" presName="hierRoot2" presStyleCnt="0">
        <dgm:presLayoutVars>
          <dgm:hierBranch val="init"/>
        </dgm:presLayoutVars>
      </dgm:prSet>
      <dgm:spPr/>
    </dgm:pt>
    <dgm:pt modelId="{DB33B1B3-F5C1-234B-8A99-C1F7B2D46134}" type="pres">
      <dgm:prSet presAssocID="{F54709E5-DB2D-034D-B16A-FBADED055502}" presName="rootComposite" presStyleCnt="0"/>
      <dgm:spPr/>
    </dgm:pt>
    <dgm:pt modelId="{6C99A88D-1D7D-3F46-91C3-1361A3444D39}" type="pres">
      <dgm:prSet presAssocID="{F54709E5-DB2D-034D-B16A-FBADED055502}" presName="rootText" presStyleLbl="node3" presStyleIdx="21" presStyleCnt="23">
        <dgm:presLayoutVars>
          <dgm:chPref val="3"/>
        </dgm:presLayoutVars>
      </dgm:prSet>
      <dgm:spPr/>
    </dgm:pt>
    <dgm:pt modelId="{C47F24BE-A680-DA41-A650-7753E419AE33}" type="pres">
      <dgm:prSet presAssocID="{F54709E5-DB2D-034D-B16A-FBADED055502}" presName="rootConnector" presStyleLbl="node3" presStyleIdx="21" presStyleCnt="23"/>
      <dgm:spPr/>
    </dgm:pt>
    <dgm:pt modelId="{F79B2310-7D6C-794E-9B34-FACD202999B2}" type="pres">
      <dgm:prSet presAssocID="{F54709E5-DB2D-034D-B16A-FBADED055502}" presName="hierChild4" presStyleCnt="0"/>
      <dgm:spPr/>
    </dgm:pt>
    <dgm:pt modelId="{D0D6F75A-7AE9-6A43-A5E7-770CCC2E47DB}" type="pres">
      <dgm:prSet presAssocID="{F54709E5-DB2D-034D-B16A-FBADED055502}" presName="hierChild5" presStyleCnt="0"/>
      <dgm:spPr/>
    </dgm:pt>
    <dgm:pt modelId="{1B510432-8856-F942-93DA-94DEA46D1025}" type="pres">
      <dgm:prSet presAssocID="{0AFCAFE2-563A-1344-A833-FA8F8F5EEECC}" presName="Name48" presStyleLbl="parChTrans1D3" presStyleIdx="22" presStyleCnt="23"/>
      <dgm:spPr/>
    </dgm:pt>
    <dgm:pt modelId="{9258A7B2-C107-B44D-8AD1-895849F8328A}" type="pres">
      <dgm:prSet presAssocID="{5EFF93F0-C336-E642-9198-35707CB1A3D9}" presName="hierRoot2" presStyleCnt="0">
        <dgm:presLayoutVars>
          <dgm:hierBranch val="init"/>
        </dgm:presLayoutVars>
      </dgm:prSet>
      <dgm:spPr/>
    </dgm:pt>
    <dgm:pt modelId="{0257A638-4BBA-234D-B702-35666924C698}" type="pres">
      <dgm:prSet presAssocID="{5EFF93F0-C336-E642-9198-35707CB1A3D9}" presName="rootComposite" presStyleCnt="0"/>
      <dgm:spPr/>
    </dgm:pt>
    <dgm:pt modelId="{A7A8DE75-D692-D340-B39A-3C74BE804A15}" type="pres">
      <dgm:prSet presAssocID="{5EFF93F0-C336-E642-9198-35707CB1A3D9}" presName="rootText" presStyleLbl="node3" presStyleIdx="22" presStyleCnt="23">
        <dgm:presLayoutVars>
          <dgm:chPref val="3"/>
        </dgm:presLayoutVars>
      </dgm:prSet>
      <dgm:spPr/>
    </dgm:pt>
    <dgm:pt modelId="{5368ADFD-AC64-5940-858E-1F48E0821EF4}" type="pres">
      <dgm:prSet presAssocID="{5EFF93F0-C336-E642-9198-35707CB1A3D9}" presName="rootConnector" presStyleLbl="node3" presStyleIdx="22" presStyleCnt="23"/>
      <dgm:spPr/>
    </dgm:pt>
    <dgm:pt modelId="{1962A77A-6B1E-E449-A321-C191303B92A0}" type="pres">
      <dgm:prSet presAssocID="{5EFF93F0-C336-E642-9198-35707CB1A3D9}" presName="hierChild4" presStyleCnt="0"/>
      <dgm:spPr/>
    </dgm:pt>
    <dgm:pt modelId="{B7973431-0C74-5F4C-839E-9017261E5267}" type="pres">
      <dgm:prSet presAssocID="{5EFF93F0-C336-E642-9198-35707CB1A3D9}" presName="hierChild5" presStyleCnt="0"/>
      <dgm:spPr/>
    </dgm:pt>
    <dgm:pt modelId="{63B4020B-D5E7-294A-977E-7A33CE1BB856}" type="pres">
      <dgm:prSet presAssocID="{ED3F8CA5-FC5A-DF40-A7FB-259DDD8DAFCD}" presName="hierChild5" presStyleCnt="0"/>
      <dgm:spPr/>
    </dgm:pt>
    <dgm:pt modelId="{BB2FF48E-FE9E-6044-8F56-2EC0A9F4F918}" type="pres">
      <dgm:prSet presAssocID="{160FAC11-8538-7244-BF7B-6B0204444BA9}" presName="hierChild3" presStyleCnt="0"/>
      <dgm:spPr/>
    </dgm:pt>
  </dgm:ptLst>
  <dgm:cxnLst>
    <dgm:cxn modelId="{33EF6000-B2EB-1C41-9515-ACEBA8BAF919}" type="presOf" srcId="{47D26DAF-D4B0-474D-A3FB-F8881FEAC0AA}" destId="{F364B978-C625-DC4D-892E-6A2B60565D6A}" srcOrd="0" destOrd="0" presId="urn:microsoft.com/office/officeart/2005/8/layout/orgChart1"/>
    <dgm:cxn modelId="{A799D800-C74D-164A-84EA-019CFD48BE14}" type="presOf" srcId="{5BC23E7F-1DCB-B940-A4DF-F5C3C523642E}" destId="{43162FEA-E30D-BC45-B1FB-697BAB691F45}" srcOrd="0" destOrd="0" presId="urn:microsoft.com/office/officeart/2005/8/layout/orgChart1"/>
    <dgm:cxn modelId="{88037204-FE21-FE45-A257-0BD86A3ADAA8}" type="presOf" srcId="{B990B428-D99E-4343-AB1E-6B96FF5BA237}" destId="{A3CD6C06-C77E-B048-AE98-F1D0FD41DA7F}" srcOrd="0" destOrd="0" presId="urn:microsoft.com/office/officeart/2005/8/layout/orgChart1"/>
    <dgm:cxn modelId="{BCD72205-3425-5243-A236-DD619E494D95}" type="presOf" srcId="{1492830C-E147-464F-B8B8-2A83CD6C9634}" destId="{8EFA40EB-87DA-E644-87C4-7929608D2A03}" srcOrd="0" destOrd="0" presId="urn:microsoft.com/office/officeart/2005/8/layout/orgChart1"/>
    <dgm:cxn modelId="{BD2B390F-683D-A647-BAFB-5136DB4F0AC6}" type="presOf" srcId="{37DFB3B6-2C12-0F49-915F-BA0075EDFBD3}" destId="{EAC58546-B6FE-964C-BAD9-F57A73D18B50}" srcOrd="1" destOrd="0" presId="urn:microsoft.com/office/officeart/2005/8/layout/orgChart1"/>
    <dgm:cxn modelId="{E9CB4A11-1A46-C342-A141-13F69DDD734F}" type="presOf" srcId="{D245EC49-BF1E-6D4F-B417-8441B16D6923}" destId="{BF6F7777-889D-2942-A04E-31D5D90C16C7}" srcOrd="0" destOrd="0" presId="urn:microsoft.com/office/officeart/2005/8/layout/orgChart1"/>
    <dgm:cxn modelId="{2736E51C-F5B9-6144-BF85-161EDB52EE87}" srcId="{37DFB3B6-2C12-0F49-915F-BA0075EDFBD3}" destId="{AEC480AF-A884-A444-AA5D-1C3BF76BCC11}" srcOrd="4" destOrd="0" parTransId="{2A938EF2-00C0-C347-BD8B-34094A70F91A}" sibTransId="{6764F350-7056-5843-A151-AB3B3D0E1822}"/>
    <dgm:cxn modelId="{B4494F1D-CF6D-074E-B6CE-A4F62A3C325F}" type="presOf" srcId="{85F60F73-8550-1F44-93C2-01E00F56DA48}" destId="{713FA32E-9935-FB4F-B42D-2BF3936C339F}" srcOrd="0" destOrd="0" presId="urn:microsoft.com/office/officeart/2005/8/layout/orgChart1"/>
    <dgm:cxn modelId="{5990801F-1451-074A-A1C8-6500CF3377F7}" srcId="{7E6C46CE-668F-A846-9117-695E7006F4D4}" destId="{1B7B0DB8-9A4E-B544-B295-11417212D7B2}" srcOrd="0" destOrd="0" parTransId="{07A6D3EC-F8D8-3B4F-9882-BA7C65248F17}" sibTransId="{5CDA1B6A-F9FD-B640-B786-3BE7EB508D2B}"/>
    <dgm:cxn modelId="{3A23B81F-F267-DC4C-9226-5524A37B70A7}" type="presOf" srcId="{9BB5E4AB-1937-7349-9584-FBC37978A8AA}" destId="{1B7FB644-446B-C94D-912E-E898BACF2304}" srcOrd="0" destOrd="0" presId="urn:microsoft.com/office/officeart/2005/8/layout/orgChart1"/>
    <dgm:cxn modelId="{CA166420-AE82-D747-A596-5C2449F842D1}" type="presOf" srcId="{5501D57D-63D2-774E-9946-ACE7E9467D76}" destId="{6F83F507-5998-6A4B-8B34-CC699928EE00}" srcOrd="0" destOrd="0" presId="urn:microsoft.com/office/officeart/2005/8/layout/orgChart1"/>
    <dgm:cxn modelId="{60744425-BECF-F04E-9C36-4E7A13D32512}" srcId="{1C7DA075-45AC-D74F-9877-99ACE1935956}" destId="{160FAC11-8538-7244-BF7B-6B0204444BA9}" srcOrd="0" destOrd="0" parTransId="{43655395-942C-0D4C-93A5-52A66BD44E82}" sibTransId="{CB2E628C-856B-E94E-9495-DB9769F531DB}"/>
    <dgm:cxn modelId="{C4C78C26-5AE3-D540-A58E-26867C0F3AE6}" type="presOf" srcId="{E48A3692-0BA2-1049-9ABD-446768876EA9}" destId="{8E577B2F-2055-0F42-93A4-FC5B927F1945}" srcOrd="0" destOrd="0" presId="urn:microsoft.com/office/officeart/2005/8/layout/orgChart1"/>
    <dgm:cxn modelId="{A5C09A26-B510-7941-8500-158250AA0088}" type="presOf" srcId="{B6081F31-CE5B-3149-B9E7-667034AD903C}" destId="{4A98FC5F-7F0B-C846-8733-10B15C8AA08B}" srcOrd="0" destOrd="0" presId="urn:microsoft.com/office/officeart/2005/8/layout/orgChart1"/>
    <dgm:cxn modelId="{E47F1427-1698-564C-B491-4BF3C0CC4717}" srcId="{37DFB3B6-2C12-0F49-915F-BA0075EDFBD3}" destId="{B6081F31-CE5B-3149-B9E7-667034AD903C}" srcOrd="6" destOrd="0" parTransId="{2441782D-1FB1-494B-931C-1242FB281B2A}" sibTransId="{BC05065D-95E6-2744-BCDD-EA66806D276D}"/>
    <dgm:cxn modelId="{2904232A-50B9-5D4E-AC19-BDFC5E172912}" type="presOf" srcId="{DECC5B0E-9C09-DE4D-A1AC-413420419717}" destId="{3DDED712-9D36-EE46-85AF-2F1BDB9630C4}" srcOrd="1" destOrd="0" presId="urn:microsoft.com/office/officeart/2005/8/layout/orgChart1"/>
    <dgm:cxn modelId="{7D1B7A2A-61BA-7144-8FF8-DD0300787CDB}" srcId="{160FAC11-8538-7244-BF7B-6B0204444BA9}" destId="{37DFB3B6-2C12-0F49-915F-BA0075EDFBD3}" srcOrd="1" destOrd="0" parTransId="{F29223F6-7306-A74C-B660-362211CAC5EC}" sibTransId="{93F9771D-3BB5-5E4C-9638-65BB02A0E820}"/>
    <dgm:cxn modelId="{1CEA462B-BE71-2F4F-9B08-E58018FD0637}" type="presOf" srcId="{FD13A92E-604B-6A4A-9170-177078F83948}" destId="{89230893-5A37-BA46-B745-B05C7350D3DA}" srcOrd="0" destOrd="0" presId="urn:microsoft.com/office/officeart/2005/8/layout/orgChart1"/>
    <dgm:cxn modelId="{EB3FF42C-53D5-7E4E-A899-0D1416A29BDB}" type="presOf" srcId="{9D530527-0537-9046-A50A-B6FB56CB832B}" destId="{7E06C558-2419-7E46-AA85-C3B7A67486A1}" srcOrd="0" destOrd="0" presId="urn:microsoft.com/office/officeart/2005/8/layout/orgChart1"/>
    <dgm:cxn modelId="{36172C32-7B1F-034E-97EE-10558F24FA53}" type="presOf" srcId="{9843AC18-6B5A-FF40-98C6-5B9CF9BAA5C0}" destId="{94F52122-542C-D84B-A6E3-05C4546EC394}" srcOrd="1" destOrd="0" presId="urn:microsoft.com/office/officeart/2005/8/layout/orgChart1"/>
    <dgm:cxn modelId="{311C2435-FBAD-BD41-9F78-14FF55E41660}" type="presOf" srcId="{4E25F73C-1904-344C-BE47-A5EBB04FCCF2}" destId="{667580BF-2E2A-474C-89FF-6F1F2235AD34}" srcOrd="1" destOrd="0" presId="urn:microsoft.com/office/officeart/2005/8/layout/orgChart1"/>
    <dgm:cxn modelId="{26341538-17D4-D841-B0E0-86B1D979D1AE}" srcId="{37DFB3B6-2C12-0F49-915F-BA0075EDFBD3}" destId="{4F573C0B-5076-2F4C-A73D-A962F6DDBA6B}" srcOrd="3" destOrd="0" parTransId="{295E3989-A583-A746-8491-FE729A68EE32}" sibTransId="{16CC1B99-F7B3-A04E-A519-8CE43408957A}"/>
    <dgm:cxn modelId="{7F9C2B38-7B98-0E43-B846-B5BB1B4A7536}" type="presOf" srcId="{9843AC18-6B5A-FF40-98C6-5B9CF9BAA5C0}" destId="{06C131F2-958F-E843-9EAC-145FD8F0C23A}" srcOrd="0" destOrd="0" presId="urn:microsoft.com/office/officeart/2005/8/layout/orgChart1"/>
    <dgm:cxn modelId="{0330DD3C-6F7B-B742-9F6C-F3DF648D5B25}" type="presOf" srcId="{4F573C0B-5076-2F4C-A73D-A962F6DDBA6B}" destId="{4546FD1C-B080-8848-9E48-EC4401C6E441}" srcOrd="0" destOrd="0" presId="urn:microsoft.com/office/officeart/2005/8/layout/orgChart1"/>
    <dgm:cxn modelId="{5B7BE43E-242E-2947-9038-20FE8DF7F1CC}" srcId="{37DFB3B6-2C12-0F49-915F-BA0075EDFBD3}" destId="{47D26DAF-D4B0-474D-A3FB-F8881FEAC0AA}" srcOrd="5" destOrd="0" parTransId="{2F65681F-0ACB-2C4B-A0E0-DE6127A873DE}" sibTransId="{286B7CBA-A0F4-FF40-B69A-A8A4C41E6AAF}"/>
    <dgm:cxn modelId="{E90D8F42-5101-D349-9682-1EE83E7FD8AA}" type="presOf" srcId="{B990B428-D99E-4343-AB1E-6B96FF5BA237}" destId="{3B87C610-9D76-F84B-B494-5E57C59F3607}" srcOrd="1" destOrd="0" presId="urn:microsoft.com/office/officeart/2005/8/layout/orgChart1"/>
    <dgm:cxn modelId="{EFFF9643-192D-FB48-8A07-8785A2AD0745}" type="presOf" srcId="{24C9185C-B621-F34F-ACF8-D8B7B804D441}" destId="{6F32511A-B211-B84B-AB35-B9CFE47F04AA}" srcOrd="0" destOrd="0" presId="urn:microsoft.com/office/officeart/2005/8/layout/orgChart1"/>
    <dgm:cxn modelId="{602E9F44-40AF-544F-BDB1-5F1267BDB218}" srcId="{ED3F8CA5-FC5A-DF40-A7FB-259DDD8DAFCD}" destId="{B990B428-D99E-4343-AB1E-6B96FF5BA237}" srcOrd="4" destOrd="0" parTransId="{D245EC49-BF1E-6D4F-B417-8441B16D6923}" sibTransId="{56744F19-A366-3E4D-B10F-4342A25080A2}"/>
    <dgm:cxn modelId="{A166B94A-E128-074F-82FD-3947DC57E827}" type="presOf" srcId="{0AFCAFE2-563A-1344-A833-FA8F8F5EEECC}" destId="{1B510432-8856-F942-93DA-94DEA46D1025}" srcOrd="0" destOrd="0" presId="urn:microsoft.com/office/officeart/2005/8/layout/orgChart1"/>
    <dgm:cxn modelId="{9F8E6C4D-E502-7D44-8B4B-BC1441C2099A}" type="presOf" srcId="{160FAC11-8538-7244-BF7B-6B0204444BA9}" destId="{03DB29F9-E6EF-B94C-9783-162BFF6D65C6}" srcOrd="1" destOrd="0" presId="urn:microsoft.com/office/officeart/2005/8/layout/orgChart1"/>
    <dgm:cxn modelId="{32E5F452-0256-E247-9010-3DA1B98D701F}" type="presOf" srcId="{2441782D-1FB1-494B-931C-1242FB281B2A}" destId="{96F395A6-BF4A-6843-BA86-FB805AE156A0}" srcOrd="0" destOrd="0" presId="urn:microsoft.com/office/officeart/2005/8/layout/orgChart1"/>
    <dgm:cxn modelId="{793E6D54-5756-1C44-B9F5-810DCF714F1D}" srcId="{37DFB3B6-2C12-0F49-915F-BA0075EDFBD3}" destId="{E48A3692-0BA2-1049-9ABD-446768876EA9}" srcOrd="2" destOrd="0" parTransId="{9BB5E4AB-1937-7349-9584-FBC37978A8AA}" sibTransId="{8A695982-05F6-ED40-B195-55E4C7DA4CAC}"/>
    <dgm:cxn modelId="{C6CF5A55-7FF9-F241-B10E-6947DFB3F5B4}" type="presOf" srcId="{B6081F31-CE5B-3149-B9E7-667034AD903C}" destId="{3F8E90FC-4FFE-AE47-B860-B421D55018B8}" srcOrd="1" destOrd="0" presId="urn:microsoft.com/office/officeart/2005/8/layout/orgChart1"/>
    <dgm:cxn modelId="{45776B56-FD89-BA4F-A4A9-7F8447B3CFB5}" type="presOf" srcId="{47D26DAF-D4B0-474D-A3FB-F8881FEAC0AA}" destId="{4D42DD9E-AC36-524D-B854-2CD71BEBE278}" srcOrd="1" destOrd="0" presId="urn:microsoft.com/office/officeart/2005/8/layout/orgChart1"/>
    <dgm:cxn modelId="{C822765B-A07D-6648-994D-E89E060F7832}" type="presOf" srcId="{C6B3B0BC-63A7-944D-BBDE-B235FC359714}" destId="{933FF72A-A6EA-8646-A3D7-FA5E5CF222C2}" srcOrd="0" destOrd="0" presId="urn:microsoft.com/office/officeart/2005/8/layout/orgChart1"/>
    <dgm:cxn modelId="{730B965B-4E52-D749-84A9-1054E4FBAB26}" srcId="{ED3F8CA5-FC5A-DF40-A7FB-259DDD8DAFCD}" destId="{ED002518-4996-DD4A-84BE-EBF5DDB97042}" srcOrd="0" destOrd="0" parTransId="{52918CA6-B284-CC4D-B5EA-0DAE784BEAB8}" sibTransId="{D2772E77-61CD-B643-BECE-0A604625054E}"/>
    <dgm:cxn modelId="{4F147B5D-915A-BF49-AB73-40BDEC151774}" srcId="{37DFB3B6-2C12-0F49-915F-BA0075EDFBD3}" destId="{DECC5B0E-9C09-DE4D-A1AC-413420419717}" srcOrd="1" destOrd="0" parTransId="{FD13A92E-604B-6A4A-9170-177078F83948}" sibTransId="{C5B5E2CF-0737-504C-8178-7C09FE645798}"/>
    <dgm:cxn modelId="{30960B63-61B8-7247-A523-C7F3F91757C8}" type="presOf" srcId="{ED3F8CA5-FC5A-DF40-A7FB-259DDD8DAFCD}" destId="{D1C31AE9-1DD9-C847-BBC1-C76087BD823A}" srcOrd="0" destOrd="0" presId="urn:microsoft.com/office/officeart/2005/8/layout/orgChart1"/>
    <dgm:cxn modelId="{3E684168-EB81-1D4F-BF33-3C67484A4487}" type="presOf" srcId="{F54709E5-DB2D-034D-B16A-FBADED055502}" destId="{6C99A88D-1D7D-3F46-91C3-1361A3444D39}" srcOrd="0" destOrd="0" presId="urn:microsoft.com/office/officeart/2005/8/layout/orgChart1"/>
    <dgm:cxn modelId="{1B8C9068-7B09-E34A-8EBD-1717CEA30CCD}" type="presOf" srcId="{160FAC11-8538-7244-BF7B-6B0204444BA9}" destId="{6F103357-7D6D-7346-B75C-A91EDD13260C}" srcOrd="0" destOrd="0" presId="urn:microsoft.com/office/officeart/2005/8/layout/orgChart1"/>
    <dgm:cxn modelId="{D9F0D069-4709-B843-B4B1-C48C10516EDB}" srcId="{7E6C46CE-668F-A846-9117-695E7006F4D4}" destId="{1492830C-E147-464F-B8B8-2A83CD6C9634}" srcOrd="4" destOrd="0" parTransId="{C6B3B0BC-63A7-944D-BBDE-B235FC359714}" sibTransId="{9BA85737-25F3-4D4F-9159-EBAC6EB6594B}"/>
    <dgm:cxn modelId="{81C5716A-1601-CA43-8F88-42DB8CE46D65}" type="presOf" srcId="{ADA60579-38ED-0E43-83E3-D79973D7F36F}" destId="{85B2A6D1-B4F4-BD40-AC1C-DC4DB12EEBB6}" srcOrd="0" destOrd="0" presId="urn:microsoft.com/office/officeart/2005/8/layout/orgChart1"/>
    <dgm:cxn modelId="{3D00876E-26DC-7C4D-83C0-C27A54DCD6E1}" type="presOf" srcId="{5501D57D-63D2-774E-9946-ACE7E9467D76}" destId="{A594F81C-3E26-8441-84B2-D3E2FAC55C2D}" srcOrd="1" destOrd="0" presId="urn:microsoft.com/office/officeart/2005/8/layout/orgChart1"/>
    <dgm:cxn modelId="{BC6EAC6E-A775-394A-8554-37E8E5729C92}" type="presOf" srcId="{31A3D813-653C-714C-875A-14FF43906283}" destId="{3EE3A413-0B92-2B4E-A2EC-93527AD97B29}" srcOrd="1" destOrd="0" presId="urn:microsoft.com/office/officeart/2005/8/layout/orgChart1"/>
    <dgm:cxn modelId="{01F9D36E-545B-8C42-8BB8-19D1351CFFE5}" type="presOf" srcId="{52918CA6-B284-CC4D-B5EA-0DAE784BEAB8}" destId="{ECB24BF2-A966-6E40-BF4C-C517C251E502}" srcOrd="0" destOrd="0" presId="urn:microsoft.com/office/officeart/2005/8/layout/orgChart1"/>
    <dgm:cxn modelId="{CC70CA71-5965-EF43-BBFA-CE701295B3A3}" type="presOf" srcId="{81F3871F-897F-414A-8F2F-B85C38684427}" destId="{A70599BD-83FB-A24A-A3A1-74F8EDD71D46}" srcOrd="0" destOrd="0" presId="urn:microsoft.com/office/officeart/2005/8/layout/orgChart1"/>
    <dgm:cxn modelId="{EDF48A73-71C8-D047-BF5D-5D2E07870AED}" type="presOf" srcId="{DECC5B0E-9C09-DE4D-A1AC-413420419717}" destId="{58EDBE67-F4EF-C444-B13A-ADA4B48388F2}" srcOrd="0" destOrd="0" presId="urn:microsoft.com/office/officeart/2005/8/layout/orgChart1"/>
    <dgm:cxn modelId="{E061D174-15A6-C044-A15E-05C5EBE17F01}" type="presOf" srcId="{07A6D3EC-F8D8-3B4F-9882-BA7C65248F17}" destId="{7F1D2421-EF96-6449-AC4B-B4429DCCA226}" srcOrd="0" destOrd="0" presId="urn:microsoft.com/office/officeart/2005/8/layout/orgChart1"/>
    <dgm:cxn modelId="{889ED476-C799-4348-B2B7-666D195E2714}" type="presOf" srcId="{AEC480AF-A884-A444-AA5D-1C3BF76BCC11}" destId="{D8F17F5B-CC3F-7743-86C6-3495839547EA}" srcOrd="0" destOrd="0" presId="urn:microsoft.com/office/officeart/2005/8/layout/orgChart1"/>
    <dgm:cxn modelId="{F79D4D79-98AB-2748-90BC-980876C5635C}" srcId="{ED3F8CA5-FC5A-DF40-A7FB-259DDD8DAFCD}" destId="{31A3D813-653C-714C-875A-14FF43906283}" srcOrd="2" destOrd="0" parTransId="{B1D96135-8DF8-9F4A-A9FA-A41EE9E1F665}" sibTransId="{51E024A3-4FCA-E145-AE89-66296C6084EB}"/>
    <dgm:cxn modelId="{6D810A7B-C1DF-F84A-A951-B59A93E553D3}" type="presOf" srcId="{2A938EF2-00C0-C347-BD8B-34094A70F91A}" destId="{B9D2CCFD-D444-134D-B413-0AD70612E9B3}" srcOrd="0" destOrd="0" presId="urn:microsoft.com/office/officeart/2005/8/layout/orgChart1"/>
    <dgm:cxn modelId="{AE2F5C82-8152-654F-B3E5-5EC8AD4AB62F}" srcId="{ED3F8CA5-FC5A-DF40-A7FB-259DDD8DAFCD}" destId="{F54709E5-DB2D-034D-B16A-FBADED055502}" srcOrd="6" destOrd="0" parTransId="{B6D5F373-22C9-8345-8F49-D4C42E56CE1B}" sibTransId="{A5BC76B5-F295-9E45-AD25-DF0B5825F982}"/>
    <dgm:cxn modelId="{F4361A84-CB8F-614C-A850-29FCC9AC4761}" type="presOf" srcId="{37DFB3B6-2C12-0F49-915F-BA0075EDFBD3}" destId="{3D8828E3-9D17-6841-8E98-8D53A70CE31C}" srcOrd="0" destOrd="0" presId="urn:microsoft.com/office/officeart/2005/8/layout/orgChart1"/>
    <dgm:cxn modelId="{F823F48A-49B6-2742-A0F4-5E5CCB2E2243}" srcId="{37DFB3B6-2C12-0F49-915F-BA0075EDFBD3}" destId="{9843AC18-6B5A-FF40-98C6-5B9CF9BAA5C0}" srcOrd="7" destOrd="0" parTransId="{ADA60579-38ED-0E43-83E3-D79973D7F36F}" sibTransId="{A13A2003-C0BC-3D4B-92E9-AB72E332E669}"/>
    <dgm:cxn modelId="{02BB128B-4194-5B4C-B107-553F3E7D3EC4}" srcId="{37DFB3B6-2C12-0F49-915F-BA0075EDFBD3}" destId="{067FD48A-3DEC-C442-9072-1ABCDA73D4A8}" srcOrd="0" destOrd="0" parTransId="{1C6AC93A-6B47-884F-85BE-CA44C7470F49}" sibTransId="{7D82DF4F-5495-B14C-854A-D21B4A8AE1E4}"/>
    <dgm:cxn modelId="{1124578F-B6F7-5240-A849-03F68D45C571}" type="presOf" srcId="{B6D5F373-22C9-8345-8F49-D4C42E56CE1B}" destId="{7E3701AE-4987-D048-85F7-D34676A204B5}" srcOrd="0" destOrd="0" presId="urn:microsoft.com/office/officeart/2005/8/layout/orgChart1"/>
    <dgm:cxn modelId="{D4579595-08EE-9446-9D08-1852DE9E0373}" type="presOf" srcId="{1C6AC93A-6B47-884F-85BE-CA44C7470F49}" destId="{BC189441-3E7D-4244-B861-3B23C311F872}" srcOrd="0" destOrd="0" presId="urn:microsoft.com/office/officeart/2005/8/layout/orgChart1"/>
    <dgm:cxn modelId="{C19ED196-37EB-CD45-934D-12AC23C4045C}" type="presOf" srcId="{E36BBD3F-2DA9-224E-878E-64452B7C0823}" destId="{1E19C3AC-7D9F-0248-A588-2581395AFEEB}" srcOrd="0" destOrd="0" presId="urn:microsoft.com/office/officeart/2005/8/layout/orgChart1"/>
    <dgm:cxn modelId="{23583899-075E-A24F-8385-5E9D67439E9C}" type="presOf" srcId="{1C7DA075-45AC-D74F-9877-99ACE1935956}" destId="{0AC9CDA6-1E29-A04C-BD8E-13B0E98D5E12}" srcOrd="0" destOrd="0" presId="urn:microsoft.com/office/officeart/2005/8/layout/orgChart1"/>
    <dgm:cxn modelId="{C04C2B9A-8265-614C-A007-1C344149F999}" type="presOf" srcId="{E48A3692-0BA2-1049-9ABD-446768876EA9}" destId="{91621B7F-9AEB-4146-88B3-DF77ED2034D3}" srcOrd="1" destOrd="0" presId="urn:microsoft.com/office/officeart/2005/8/layout/orgChart1"/>
    <dgm:cxn modelId="{C249F09D-413D-1745-9FA2-AF15C8416DB4}" type="presOf" srcId="{295E3989-A583-A746-8491-FE729A68EE32}" destId="{89D323A3-555C-F648-A5EA-43CCBF253268}" srcOrd="0" destOrd="0" presId="urn:microsoft.com/office/officeart/2005/8/layout/orgChart1"/>
    <dgm:cxn modelId="{A506EC9F-1146-3A4B-9DAA-DE783FC1D0D9}" type="presOf" srcId="{1B7B0DB8-9A4E-B544-B295-11417212D7B2}" destId="{7B425485-1E59-A54F-AA20-E5AB332B3AD1}" srcOrd="0" destOrd="0" presId="urn:microsoft.com/office/officeart/2005/8/layout/orgChart1"/>
    <dgm:cxn modelId="{4C1D6EA0-0DB4-894E-8D75-6368D7F28D50}" srcId="{ED3F8CA5-FC5A-DF40-A7FB-259DDD8DAFCD}" destId="{5EFF93F0-C336-E642-9198-35707CB1A3D9}" srcOrd="7" destOrd="0" parTransId="{0AFCAFE2-563A-1344-A833-FA8F8F5EEECC}" sibTransId="{BE416375-8B73-AF40-A838-D4DF30BC9BAC}"/>
    <dgm:cxn modelId="{434034A1-A769-9F46-9A88-3A6651A189D4}" type="presOf" srcId="{7E6C46CE-668F-A846-9117-695E7006F4D4}" destId="{AC9EDE17-A033-2C41-A8A9-E3FEEF09C995}" srcOrd="0" destOrd="0" presId="urn:microsoft.com/office/officeart/2005/8/layout/orgChart1"/>
    <dgm:cxn modelId="{2C10E1A3-9F13-3D47-9A85-51B9609BA338}" srcId="{7E6C46CE-668F-A846-9117-695E7006F4D4}" destId="{4E25F73C-1904-344C-BE47-A5EBB04FCCF2}" srcOrd="6" destOrd="0" parTransId="{EF8137FE-5AAE-864E-B7E3-8AF9DEDFA900}" sibTransId="{B907204F-1A21-804A-865A-AD3F60B249EB}"/>
    <dgm:cxn modelId="{A0618DA4-5174-3542-8608-AA701536527C}" type="presOf" srcId="{31A3D813-653C-714C-875A-14FF43906283}" destId="{58CE0FBB-997E-9144-9059-5B8C329E9F98}" srcOrd="0" destOrd="0" presId="urn:microsoft.com/office/officeart/2005/8/layout/orgChart1"/>
    <dgm:cxn modelId="{C30993A4-0F20-D34E-B89F-B4492C0AA6A3}" type="presOf" srcId="{F54709E5-DB2D-034D-B16A-FBADED055502}" destId="{C47F24BE-A680-DA41-A650-7753E419AE33}" srcOrd="1" destOrd="0" presId="urn:microsoft.com/office/officeart/2005/8/layout/orgChart1"/>
    <dgm:cxn modelId="{9CCBB8A4-6DFB-CD47-ABB6-66DB39B0DAA6}" type="presOf" srcId="{B3845788-D81E-6F47-8DDE-BFAAA5781D29}" destId="{5F361CC2-5636-E94A-9B4C-AC804AAD292A}" srcOrd="0" destOrd="0" presId="urn:microsoft.com/office/officeart/2005/8/layout/orgChart1"/>
    <dgm:cxn modelId="{779A7AA5-B86E-0644-8FE3-A496CACEF470}" type="presOf" srcId="{067FD48A-3DEC-C442-9072-1ABCDA73D4A8}" destId="{4CE9D999-6AB0-DC45-8427-E8DE08ACB98B}" srcOrd="1" destOrd="0" presId="urn:microsoft.com/office/officeart/2005/8/layout/orgChart1"/>
    <dgm:cxn modelId="{DE3EE6A5-1EE3-D149-923A-A2AAF4100DCE}" srcId="{160FAC11-8538-7244-BF7B-6B0204444BA9}" destId="{7E6C46CE-668F-A846-9117-695E7006F4D4}" srcOrd="0" destOrd="0" parTransId="{9A7D3455-C75C-2344-9F8C-8C7F8F110382}" sibTransId="{724CCAA7-DB41-6440-84B8-24BB50E8136A}"/>
    <dgm:cxn modelId="{797F7CA9-4B0B-2348-B203-79FAFD423F1E}" type="presOf" srcId="{9D530527-0537-9046-A50A-B6FB56CB832B}" destId="{398687BB-48DD-0D4E-9773-75F5674A9016}" srcOrd="1" destOrd="0" presId="urn:microsoft.com/office/officeart/2005/8/layout/orgChart1"/>
    <dgm:cxn modelId="{3E87CCA9-0AB1-D848-B344-DF1A49E42C88}" srcId="{7E6C46CE-668F-A846-9117-695E7006F4D4}" destId="{DD672E99-B692-9849-9C75-4FBEC4AC4C14}" srcOrd="3" destOrd="0" parTransId="{B3845788-D81E-6F47-8DDE-BFAAA5781D29}" sibTransId="{9AAC40F2-A354-134E-8329-A993AF25D10F}"/>
    <dgm:cxn modelId="{BCE74CAB-1D1D-3743-BF39-B613051B2A4E}" type="presOf" srcId="{7ABF9645-FF28-7C41-A7B2-B0D20BD3932E}" destId="{74846093-3187-5041-A645-4DE16267B1CB}" srcOrd="0" destOrd="0" presId="urn:microsoft.com/office/officeart/2005/8/layout/orgChart1"/>
    <dgm:cxn modelId="{54DB44B1-2B21-984D-814E-B03A7D5298FF}" type="presOf" srcId="{1B7B0DB8-9A4E-B544-B295-11417212D7B2}" destId="{4B6E5B7D-5439-444D-A90E-8324D91D7DF0}" srcOrd="1" destOrd="0" presId="urn:microsoft.com/office/officeart/2005/8/layout/orgChart1"/>
    <dgm:cxn modelId="{8040A4B2-96A5-1949-98C9-8D5A23F14A42}" srcId="{ED3F8CA5-FC5A-DF40-A7FB-259DDD8DAFCD}" destId="{5501D57D-63D2-774E-9946-ACE7E9467D76}" srcOrd="1" destOrd="0" parTransId="{81F3871F-897F-414A-8F2F-B85C38684427}" sibTransId="{1E866F70-277D-5D43-B431-F776EE2DB4A5}"/>
    <dgm:cxn modelId="{EAE5FDB2-8749-A34E-8D6E-367541950B3B}" type="presOf" srcId="{4E25F73C-1904-344C-BE47-A5EBB04FCCF2}" destId="{0454F0A4-4FF6-084F-9964-9812FD83FCD3}" srcOrd="0" destOrd="0" presId="urn:microsoft.com/office/officeart/2005/8/layout/orgChart1"/>
    <dgm:cxn modelId="{50C4B6B5-A04F-CE41-977D-1ECAD45C145D}" type="presOf" srcId="{AEC480AF-A884-A444-AA5D-1C3BF76BCC11}" destId="{E1D3761D-3005-F84B-BD17-FBED43A9D335}" srcOrd="1" destOrd="0" presId="urn:microsoft.com/office/officeart/2005/8/layout/orgChart1"/>
    <dgm:cxn modelId="{4CCC1CBB-B7F4-EC44-BAC7-E5BD53CA231C}" type="presOf" srcId="{85F60F73-8550-1F44-93C2-01E00F56DA48}" destId="{482CC87F-017C-AB44-B1CE-8A76E6A3F325}" srcOrd="1" destOrd="0" presId="urn:microsoft.com/office/officeart/2005/8/layout/orgChart1"/>
    <dgm:cxn modelId="{B23824BF-7BC3-C548-A74C-5C7DE1FB9A03}" srcId="{ED3F8CA5-FC5A-DF40-A7FB-259DDD8DAFCD}" destId="{5BC23E7F-1DCB-B940-A4DF-F5C3C523642E}" srcOrd="3" destOrd="0" parTransId="{24C9185C-B621-F34F-ACF8-D8B7B804D441}" sibTransId="{C5BABE19-EB19-9F4F-9880-FA90BEE3262B}"/>
    <dgm:cxn modelId="{09AF3AC0-E317-A544-A921-7E062EA2E861}" type="presOf" srcId="{067FD48A-3DEC-C442-9072-1ABCDA73D4A8}" destId="{BB7B2A4A-E998-2944-933C-23705225B52A}" srcOrd="0" destOrd="0" presId="urn:microsoft.com/office/officeart/2005/8/layout/orgChart1"/>
    <dgm:cxn modelId="{CD7706C1-132E-D04F-A31C-24B872DD648E}" type="presOf" srcId="{9A7D3455-C75C-2344-9F8C-8C7F8F110382}" destId="{8C0354F2-7375-F545-A580-4094B898BFDD}" srcOrd="0" destOrd="0" presId="urn:microsoft.com/office/officeart/2005/8/layout/orgChart1"/>
    <dgm:cxn modelId="{1F25B9C1-E079-6D48-B541-8B2FE28D64A9}" type="presOf" srcId="{A5A75571-6538-0240-98C5-580ED34035D2}" destId="{3C5D2AAB-853A-ED4B-A4FA-4BDBC76DF9A8}" srcOrd="1" destOrd="0" presId="urn:microsoft.com/office/officeart/2005/8/layout/orgChart1"/>
    <dgm:cxn modelId="{8EC771C3-7E69-114C-A2C8-526407C748AD}" type="presOf" srcId="{7E6C46CE-668F-A846-9117-695E7006F4D4}" destId="{1572764E-3E14-7141-A355-C6889FE91989}" srcOrd="1" destOrd="0" presId="urn:microsoft.com/office/officeart/2005/8/layout/orgChart1"/>
    <dgm:cxn modelId="{2E978FC3-B161-4245-A00A-8BCB90F8C5B5}" type="presOf" srcId="{1872F123-4D3A-9740-8F7F-1318BF83429B}" destId="{FA19963B-F195-9347-B9FF-16E80B17F297}" srcOrd="0" destOrd="0" presId="urn:microsoft.com/office/officeart/2005/8/layout/orgChart1"/>
    <dgm:cxn modelId="{174327C4-5B79-8B4A-8F5A-9161C676B6CA}" srcId="{7E6C46CE-668F-A846-9117-695E7006F4D4}" destId="{9D530527-0537-9046-A50A-B6FB56CB832B}" srcOrd="5" destOrd="0" parTransId="{1872F123-4D3A-9740-8F7F-1318BF83429B}" sibTransId="{B1C9623A-BF94-3542-8852-3C28837B7063}"/>
    <dgm:cxn modelId="{589B85C6-0AC5-694F-9464-CC0AC4D180F8}" type="presOf" srcId="{A5A75571-6538-0240-98C5-580ED34035D2}" destId="{3120648D-6C73-BB48-BF37-1FAE93C99F3B}" srcOrd="0" destOrd="0" presId="urn:microsoft.com/office/officeart/2005/8/layout/orgChart1"/>
    <dgm:cxn modelId="{FE1555C8-7910-6F4B-96CB-074E405868C0}" type="presOf" srcId="{B1D96135-8DF8-9F4A-A9FA-A41EE9E1F665}" destId="{D83E9D89-5C4F-2148-BA99-6296CD4BB07F}" srcOrd="0" destOrd="0" presId="urn:microsoft.com/office/officeart/2005/8/layout/orgChart1"/>
    <dgm:cxn modelId="{98042EC9-AD35-6047-AF1B-AF24B3A326EC}" type="presOf" srcId="{DD672E99-B692-9849-9C75-4FBEC4AC4C14}" destId="{36F43DB3-FFC2-0444-8BE5-8F992BF903A2}" srcOrd="1" destOrd="0" presId="urn:microsoft.com/office/officeart/2005/8/layout/orgChart1"/>
    <dgm:cxn modelId="{C7797ACE-A68A-3140-9A57-9A9AD81CFF03}" type="presOf" srcId="{D4110419-80E4-C746-B4D1-6D8657EE1A34}" destId="{AC86FF58-FBAA-9F44-8333-23F2B002BC50}" srcOrd="0" destOrd="0" presId="urn:microsoft.com/office/officeart/2005/8/layout/orgChart1"/>
    <dgm:cxn modelId="{DDB660D4-6FF7-0744-AFBF-806832CDE447}" type="presOf" srcId="{E36BBD3F-2DA9-224E-878E-64452B7C0823}" destId="{F9F17922-1B8C-914C-87AB-927B0A8A0D30}" srcOrd="1" destOrd="0" presId="urn:microsoft.com/office/officeart/2005/8/layout/orgChart1"/>
    <dgm:cxn modelId="{210E8FD5-8665-4846-AE41-26A0A05A3864}" type="presOf" srcId="{5BC23E7F-1DCB-B940-A4DF-F5C3C523642E}" destId="{3B9FA884-2BB9-BA48-90D8-E420CD3E6A19}" srcOrd="1" destOrd="0" presId="urn:microsoft.com/office/officeart/2005/8/layout/orgChart1"/>
    <dgm:cxn modelId="{4E9294D5-86B2-014F-9888-938FC0FA7E3E}" type="presOf" srcId="{DD672E99-B692-9849-9C75-4FBEC4AC4C14}" destId="{9E122DB6-BACB-5D45-8CAD-9A64FB7FFD28}" srcOrd="0" destOrd="0" presId="urn:microsoft.com/office/officeart/2005/8/layout/orgChart1"/>
    <dgm:cxn modelId="{649250D9-6354-0E43-A78E-1D8EF6251E06}" type="presOf" srcId="{EF8137FE-5AAE-864E-B7E3-8AF9DEDFA900}" destId="{1F43A7AF-40BA-1F4A-B3BD-C79401E93403}" srcOrd="0" destOrd="0" presId="urn:microsoft.com/office/officeart/2005/8/layout/orgChart1"/>
    <dgm:cxn modelId="{76EA5EDB-6DF6-CD4F-9A07-F6E0EB0B3A4B}" type="presOf" srcId="{ED3F8CA5-FC5A-DF40-A7FB-259DDD8DAFCD}" destId="{AA629514-345E-A942-9A6D-776E67B773BD}" srcOrd="1" destOrd="0" presId="urn:microsoft.com/office/officeart/2005/8/layout/orgChart1"/>
    <dgm:cxn modelId="{69B415DE-3BF1-4F43-AF44-25F3912F80BC}" type="presOf" srcId="{F29223F6-7306-A74C-B660-362211CAC5EC}" destId="{B149B486-9264-7D4C-B020-6C63515A44B4}" srcOrd="0" destOrd="0" presId="urn:microsoft.com/office/officeart/2005/8/layout/orgChart1"/>
    <dgm:cxn modelId="{4B0EFFDE-D03D-2741-8DA3-2A6AB189223C}" type="presOf" srcId="{5EFF93F0-C336-E642-9198-35707CB1A3D9}" destId="{A7A8DE75-D692-D340-B39A-3C74BE804A15}" srcOrd="0" destOrd="0" presId="urn:microsoft.com/office/officeart/2005/8/layout/orgChart1"/>
    <dgm:cxn modelId="{2EEF6DE0-761F-714C-A14A-F43372B4776A}" type="presOf" srcId="{5EFF93F0-C336-E642-9198-35707CB1A3D9}" destId="{5368ADFD-AC64-5940-858E-1F48E0821EF4}" srcOrd="1" destOrd="0" presId="urn:microsoft.com/office/officeart/2005/8/layout/orgChart1"/>
    <dgm:cxn modelId="{32AB37E2-6488-9B43-B2D7-68D55A1DEE07}" srcId="{7E6C46CE-668F-A846-9117-695E7006F4D4}" destId="{E36BBD3F-2DA9-224E-878E-64452B7C0823}" srcOrd="1" destOrd="0" parTransId="{7ABF9645-FF28-7C41-A7B2-B0D20BD3932E}" sibTransId="{56905183-B695-724F-8780-B9E098E6FFD6}"/>
    <dgm:cxn modelId="{7D14F4E5-62C0-7042-92A9-B63EF0E64F9A}" type="presOf" srcId="{2F65681F-0ACB-2C4B-A0E0-DE6127A873DE}" destId="{5D9F7CA9-37C5-D044-89E7-69766C0D405F}" srcOrd="0" destOrd="0" presId="urn:microsoft.com/office/officeart/2005/8/layout/orgChart1"/>
    <dgm:cxn modelId="{849E65E6-BDA5-3247-B08E-2923F5E8F49D}" type="presOf" srcId="{ED002518-4996-DD4A-84BE-EBF5DDB97042}" destId="{E6DCABC8-4494-344B-85C5-F8BA3B64305D}" srcOrd="0" destOrd="0" presId="urn:microsoft.com/office/officeart/2005/8/layout/orgChart1"/>
    <dgm:cxn modelId="{E01BEFE7-8159-4C48-BBE6-AB5D38071C70}" type="presOf" srcId="{22EB3959-A675-F14D-ACF1-D63CD62F9B16}" destId="{50784497-A4DD-6E48-8D05-920B1D8B97D2}" srcOrd="0" destOrd="0" presId="urn:microsoft.com/office/officeart/2005/8/layout/orgChart1"/>
    <dgm:cxn modelId="{47C48FEB-5CFE-2D4B-BEB6-5C11A3C7AF5B}" type="presOf" srcId="{ED002518-4996-DD4A-84BE-EBF5DDB97042}" destId="{63887186-47A0-BA44-B298-FD4336955785}" srcOrd="1" destOrd="0" presId="urn:microsoft.com/office/officeart/2005/8/layout/orgChart1"/>
    <dgm:cxn modelId="{28D19CF0-550A-074E-8AB7-0FCBD3DBFEAA}" type="presOf" srcId="{F39D59B0-3152-B040-B3EF-695A73261815}" destId="{AE30EB5C-DE47-D140-A1F9-8B4F69722BB2}" srcOrd="0" destOrd="0" presId="urn:microsoft.com/office/officeart/2005/8/layout/orgChart1"/>
    <dgm:cxn modelId="{FF292AF1-BE68-AE46-9F4E-0DE7553BBE68}" type="presOf" srcId="{4F573C0B-5076-2F4C-A73D-A962F6DDBA6B}" destId="{B6B30335-5678-9348-93D3-C85B0486C280}" srcOrd="1" destOrd="0" presId="urn:microsoft.com/office/officeart/2005/8/layout/orgChart1"/>
    <dgm:cxn modelId="{4D2A81F1-2178-C942-8F80-6BE66B5C77C9}" srcId="{ED3F8CA5-FC5A-DF40-A7FB-259DDD8DAFCD}" destId="{85F60F73-8550-1F44-93C2-01E00F56DA48}" srcOrd="5" destOrd="0" parTransId="{F39D59B0-3152-B040-B3EF-695A73261815}" sibTransId="{B795BCF5-85D1-0748-993A-7738E8648951}"/>
    <dgm:cxn modelId="{FA9DC2F2-615B-CB49-B12C-306C6A3C82FB}" type="presOf" srcId="{1492830C-E147-464F-B8B8-2A83CD6C9634}" destId="{DABD851B-AF6D-8F49-9081-C233C78F929F}" srcOrd="1" destOrd="0" presId="urn:microsoft.com/office/officeart/2005/8/layout/orgChart1"/>
    <dgm:cxn modelId="{95241BF9-8479-7546-BF59-A3409623DECC}" srcId="{7E6C46CE-668F-A846-9117-695E7006F4D4}" destId="{A5A75571-6538-0240-98C5-580ED34035D2}" srcOrd="2" destOrd="0" parTransId="{22EB3959-A675-F14D-ACF1-D63CD62F9B16}" sibTransId="{0B43131A-F265-0E41-A9BB-7A8D48CA273D}"/>
    <dgm:cxn modelId="{BF49EEFE-2F89-8741-8022-F9A99E54A9F0}" srcId="{160FAC11-8538-7244-BF7B-6B0204444BA9}" destId="{ED3F8CA5-FC5A-DF40-A7FB-259DDD8DAFCD}" srcOrd="2" destOrd="0" parTransId="{D4110419-80E4-C746-B4D1-6D8657EE1A34}" sibTransId="{5BC1AD3E-9457-824C-917A-A2ACC40FC545}"/>
    <dgm:cxn modelId="{B86A8E92-43AE-BE4E-9E59-0CB2A49C3878}" type="presParOf" srcId="{0AC9CDA6-1E29-A04C-BD8E-13B0E98D5E12}" destId="{38E55698-7DBB-7741-9DD6-8C7EDB390F5E}" srcOrd="0" destOrd="0" presId="urn:microsoft.com/office/officeart/2005/8/layout/orgChart1"/>
    <dgm:cxn modelId="{A1A50779-75DB-E340-818F-E77FC6C1F15B}" type="presParOf" srcId="{38E55698-7DBB-7741-9DD6-8C7EDB390F5E}" destId="{4AB5EEED-FB03-4D4B-A152-21095451E7AC}" srcOrd="0" destOrd="0" presId="urn:microsoft.com/office/officeart/2005/8/layout/orgChart1"/>
    <dgm:cxn modelId="{9BAA38E2-B7C2-2241-A256-4AD73A88FEF2}" type="presParOf" srcId="{4AB5EEED-FB03-4D4B-A152-21095451E7AC}" destId="{6F103357-7D6D-7346-B75C-A91EDD13260C}" srcOrd="0" destOrd="0" presId="urn:microsoft.com/office/officeart/2005/8/layout/orgChart1"/>
    <dgm:cxn modelId="{E26DBBA7-F4D2-9344-B862-E5556860C182}" type="presParOf" srcId="{4AB5EEED-FB03-4D4B-A152-21095451E7AC}" destId="{03DB29F9-E6EF-B94C-9783-162BFF6D65C6}" srcOrd="1" destOrd="0" presId="urn:microsoft.com/office/officeart/2005/8/layout/orgChart1"/>
    <dgm:cxn modelId="{1B37EA47-C6EA-8147-A63C-2CA4CDD7475E}" type="presParOf" srcId="{38E55698-7DBB-7741-9DD6-8C7EDB390F5E}" destId="{60A9A851-A1EB-864B-B611-E2659DA2E99D}" srcOrd="1" destOrd="0" presId="urn:microsoft.com/office/officeart/2005/8/layout/orgChart1"/>
    <dgm:cxn modelId="{904DC3F2-8EFD-1140-B01F-ADA87D39EB08}" type="presParOf" srcId="{60A9A851-A1EB-864B-B611-E2659DA2E99D}" destId="{8C0354F2-7375-F545-A580-4094B898BFDD}" srcOrd="0" destOrd="0" presId="urn:microsoft.com/office/officeart/2005/8/layout/orgChart1"/>
    <dgm:cxn modelId="{C802B174-387E-0646-92C7-194BC30F11C6}" type="presParOf" srcId="{60A9A851-A1EB-864B-B611-E2659DA2E99D}" destId="{4309CD10-84DE-9643-970B-13CDAF753537}" srcOrd="1" destOrd="0" presId="urn:microsoft.com/office/officeart/2005/8/layout/orgChart1"/>
    <dgm:cxn modelId="{BD1F5F8C-4013-1649-91D3-8B96C5D7BB4B}" type="presParOf" srcId="{4309CD10-84DE-9643-970B-13CDAF753537}" destId="{838BBB0A-3AAE-A340-A522-D77A1AA6E226}" srcOrd="0" destOrd="0" presId="urn:microsoft.com/office/officeart/2005/8/layout/orgChart1"/>
    <dgm:cxn modelId="{F17C80FA-5A41-A543-B9EC-C2CA53C62000}" type="presParOf" srcId="{838BBB0A-3AAE-A340-A522-D77A1AA6E226}" destId="{AC9EDE17-A033-2C41-A8A9-E3FEEF09C995}" srcOrd="0" destOrd="0" presId="urn:microsoft.com/office/officeart/2005/8/layout/orgChart1"/>
    <dgm:cxn modelId="{740E8F8A-323B-0848-BE6A-AB71204DD42C}" type="presParOf" srcId="{838BBB0A-3AAE-A340-A522-D77A1AA6E226}" destId="{1572764E-3E14-7141-A355-C6889FE91989}" srcOrd="1" destOrd="0" presId="urn:microsoft.com/office/officeart/2005/8/layout/orgChart1"/>
    <dgm:cxn modelId="{9B76EAB1-363F-4243-AF4A-7014A9D4929D}" type="presParOf" srcId="{4309CD10-84DE-9643-970B-13CDAF753537}" destId="{7C10F433-2FB7-8A4F-AFF3-C2F2DC6384E9}" srcOrd="1" destOrd="0" presId="urn:microsoft.com/office/officeart/2005/8/layout/orgChart1"/>
    <dgm:cxn modelId="{15A9A642-F4B7-1A4B-813E-2BC02302AB11}" type="presParOf" srcId="{7C10F433-2FB7-8A4F-AFF3-C2F2DC6384E9}" destId="{7F1D2421-EF96-6449-AC4B-B4429DCCA226}" srcOrd="0" destOrd="0" presId="urn:microsoft.com/office/officeart/2005/8/layout/orgChart1"/>
    <dgm:cxn modelId="{945FA4AE-8E74-8A4A-A2B4-B72CEE93B745}" type="presParOf" srcId="{7C10F433-2FB7-8A4F-AFF3-C2F2DC6384E9}" destId="{CE130ADB-F095-E94F-98C1-F14F74B372A7}" srcOrd="1" destOrd="0" presId="urn:microsoft.com/office/officeart/2005/8/layout/orgChart1"/>
    <dgm:cxn modelId="{E76D566E-EE5B-2642-94C7-33B8565D1C3A}" type="presParOf" srcId="{CE130ADB-F095-E94F-98C1-F14F74B372A7}" destId="{E7DAB0D5-20A2-8B4C-BA94-FF6EB614BF10}" srcOrd="0" destOrd="0" presId="urn:microsoft.com/office/officeart/2005/8/layout/orgChart1"/>
    <dgm:cxn modelId="{32E060A1-28FE-AE41-8655-5A229F1CD177}" type="presParOf" srcId="{E7DAB0D5-20A2-8B4C-BA94-FF6EB614BF10}" destId="{7B425485-1E59-A54F-AA20-E5AB332B3AD1}" srcOrd="0" destOrd="0" presId="urn:microsoft.com/office/officeart/2005/8/layout/orgChart1"/>
    <dgm:cxn modelId="{21AD856E-F938-6D41-8903-1392A30D1249}" type="presParOf" srcId="{E7DAB0D5-20A2-8B4C-BA94-FF6EB614BF10}" destId="{4B6E5B7D-5439-444D-A90E-8324D91D7DF0}" srcOrd="1" destOrd="0" presId="urn:microsoft.com/office/officeart/2005/8/layout/orgChart1"/>
    <dgm:cxn modelId="{6B6AAB18-A001-084C-B4AD-0207154D1D01}" type="presParOf" srcId="{CE130ADB-F095-E94F-98C1-F14F74B372A7}" destId="{2F06353B-28FE-254F-BA01-FF0621CA1CFF}" srcOrd="1" destOrd="0" presId="urn:microsoft.com/office/officeart/2005/8/layout/orgChart1"/>
    <dgm:cxn modelId="{6C836FF5-5BA3-2140-8AA0-656B6D04BFB9}" type="presParOf" srcId="{CE130ADB-F095-E94F-98C1-F14F74B372A7}" destId="{B2BDC984-7084-9242-A5A2-583AC1A0BF58}" srcOrd="2" destOrd="0" presId="urn:microsoft.com/office/officeart/2005/8/layout/orgChart1"/>
    <dgm:cxn modelId="{1B6D242D-5B63-4B4D-8DE9-8A7AA36320FB}" type="presParOf" srcId="{7C10F433-2FB7-8A4F-AFF3-C2F2DC6384E9}" destId="{74846093-3187-5041-A645-4DE16267B1CB}" srcOrd="2" destOrd="0" presId="urn:microsoft.com/office/officeart/2005/8/layout/orgChart1"/>
    <dgm:cxn modelId="{ECC9E1B8-6357-6F47-8A89-8B6FD562B550}" type="presParOf" srcId="{7C10F433-2FB7-8A4F-AFF3-C2F2DC6384E9}" destId="{51B6C977-9E98-0C49-A97F-7DAB620295F7}" srcOrd="3" destOrd="0" presId="urn:microsoft.com/office/officeart/2005/8/layout/orgChart1"/>
    <dgm:cxn modelId="{0D336611-F7B6-ED41-A173-58525DC27ED0}" type="presParOf" srcId="{51B6C977-9E98-0C49-A97F-7DAB620295F7}" destId="{736D1612-53C9-F74D-8470-CC46D21628A9}" srcOrd="0" destOrd="0" presId="urn:microsoft.com/office/officeart/2005/8/layout/orgChart1"/>
    <dgm:cxn modelId="{77002B70-161E-664B-8CE2-0CF23A1DACE0}" type="presParOf" srcId="{736D1612-53C9-F74D-8470-CC46D21628A9}" destId="{1E19C3AC-7D9F-0248-A588-2581395AFEEB}" srcOrd="0" destOrd="0" presId="urn:microsoft.com/office/officeart/2005/8/layout/orgChart1"/>
    <dgm:cxn modelId="{E2DE5EFF-99FD-1848-AD30-ED10D4ACC981}" type="presParOf" srcId="{736D1612-53C9-F74D-8470-CC46D21628A9}" destId="{F9F17922-1B8C-914C-87AB-927B0A8A0D30}" srcOrd="1" destOrd="0" presId="urn:microsoft.com/office/officeart/2005/8/layout/orgChart1"/>
    <dgm:cxn modelId="{DC851ED0-6440-5E40-8355-EDC3F8BB1D4F}" type="presParOf" srcId="{51B6C977-9E98-0C49-A97F-7DAB620295F7}" destId="{13412BFE-951B-2749-BC3D-0DE2EDF978CC}" srcOrd="1" destOrd="0" presId="urn:microsoft.com/office/officeart/2005/8/layout/orgChart1"/>
    <dgm:cxn modelId="{1EDD6DEF-43CD-F548-9864-3009D7B51EAC}" type="presParOf" srcId="{51B6C977-9E98-0C49-A97F-7DAB620295F7}" destId="{47743AFD-1DA2-E54C-88D2-010D9E12E7BF}" srcOrd="2" destOrd="0" presId="urn:microsoft.com/office/officeart/2005/8/layout/orgChart1"/>
    <dgm:cxn modelId="{7EECF16C-A86C-3F4F-8949-BA551C4D6EC1}" type="presParOf" srcId="{7C10F433-2FB7-8A4F-AFF3-C2F2DC6384E9}" destId="{50784497-A4DD-6E48-8D05-920B1D8B97D2}" srcOrd="4" destOrd="0" presId="urn:microsoft.com/office/officeart/2005/8/layout/orgChart1"/>
    <dgm:cxn modelId="{EF95DAD6-8689-1549-9301-9B46BAAB4D28}" type="presParOf" srcId="{7C10F433-2FB7-8A4F-AFF3-C2F2DC6384E9}" destId="{013BBCF5-877F-914A-8B3D-3092B4C13171}" srcOrd="5" destOrd="0" presId="urn:microsoft.com/office/officeart/2005/8/layout/orgChart1"/>
    <dgm:cxn modelId="{51FF8A80-2C1D-174D-9A77-8DBDE2DABC7E}" type="presParOf" srcId="{013BBCF5-877F-914A-8B3D-3092B4C13171}" destId="{055839D5-3E6B-F44A-B962-26E5248B4E53}" srcOrd="0" destOrd="0" presId="urn:microsoft.com/office/officeart/2005/8/layout/orgChart1"/>
    <dgm:cxn modelId="{7BD53C7D-CA99-F640-A2C0-7C3137C9BED2}" type="presParOf" srcId="{055839D5-3E6B-F44A-B962-26E5248B4E53}" destId="{3120648D-6C73-BB48-BF37-1FAE93C99F3B}" srcOrd="0" destOrd="0" presId="urn:microsoft.com/office/officeart/2005/8/layout/orgChart1"/>
    <dgm:cxn modelId="{067A199F-B9DB-0A4F-90F1-B986481F5551}" type="presParOf" srcId="{055839D5-3E6B-F44A-B962-26E5248B4E53}" destId="{3C5D2AAB-853A-ED4B-A4FA-4BDBC76DF9A8}" srcOrd="1" destOrd="0" presId="urn:microsoft.com/office/officeart/2005/8/layout/orgChart1"/>
    <dgm:cxn modelId="{0DA84D48-3DCE-E84F-AEC2-87FE31878DAB}" type="presParOf" srcId="{013BBCF5-877F-914A-8B3D-3092B4C13171}" destId="{4CB25B0F-353B-8C4B-B679-05993931E01A}" srcOrd="1" destOrd="0" presId="urn:microsoft.com/office/officeart/2005/8/layout/orgChart1"/>
    <dgm:cxn modelId="{5EF03A46-DC30-564C-8090-D812E7867173}" type="presParOf" srcId="{013BBCF5-877F-914A-8B3D-3092B4C13171}" destId="{B0B11B28-0CC5-B845-B765-DEE30057AA69}" srcOrd="2" destOrd="0" presId="urn:microsoft.com/office/officeart/2005/8/layout/orgChart1"/>
    <dgm:cxn modelId="{6F42E99D-3E58-F444-8497-7A062AB49CC5}" type="presParOf" srcId="{7C10F433-2FB7-8A4F-AFF3-C2F2DC6384E9}" destId="{5F361CC2-5636-E94A-9B4C-AC804AAD292A}" srcOrd="6" destOrd="0" presId="urn:microsoft.com/office/officeart/2005/8/layout/orgChart1"/>
    <dgm:cxn modelId="{98A82DAD-28C1-134A-8FBC-E01A6113479C}" type="presParOf" srcId="{7C10F433-2FB7-8A4F-AFF3-C2F2DC6384E9}" destId="{5193AC36-3CEA-5044-A467-ADBD90EC70C8}" srcOrd="7" destOrd="0" presId="urn:microsoft.com/office/officeart/2005/8/layout/orgChart1"/>
    <dgm:cxn modelId="{9695FEF7-450E-2340-A13A-34250274EA83}" type="presParOf" srcId="{5193AC36-3CEA-5044-A467-ADBD90EC70C8}" destId="{4C0B7EFE-0985-B74E-8246-77991FD8AB25}" srcOrd="0" destOrd="0" presId="urn:microsoft.com/office/officeart/2005/8/layout/orgChart1"/>
    <dgm:cxn modelId="{B4D5D34F-D5BD-0F47-9E73-60626CDE2228}" type="presParOf" srcId="{4C0B7EFE-0985-B74E-8246-77991FD8AB25}" destId="{9E122DB6-BACB-5D45-8CAD-9A64FB7FFD28}" srcOrd="0" destOrd="0" presId="urn:microsoft.com/office/officeart/2005/8/layout/orgChart1"/>
    <dgm:cxn modelId="{443E1E4B-995A-BA4F-9DFB-C6FFE4F75D00}" type="presParOf" srcId="{4C0B7EFE-0985-B74E-8246-77991FD8AB25}" destId="{36F43DB3-FFC2-0444-8BE5-8F992BF903A2}" srcOrd="1" destOrd="0" presId="urn:microsoft.com/office/officeart/2005/8/layout/orgChart1"/>
    <dgm:cxn modelId="{088E02E1-9D4C-FB4B-8271-718F37911D9A}" type="presParOf" srcId="{5193AC36-3CEA-5044-A467-ADBD90EC70C8}" destId="{D51A6923-0D71-9B4E-80DA-99C7013DAC7D}" srcOrd="1" destOrd="0" presId="urn:microsoft.com/office/officeart/2005/8/layout/orgChart1"/>
    <dgm:cxn modelId="{5C996CED-BAF4-C949-9AE2-7FBE697E1235}" type="presParOf" srcId="{5193AC36-3CEA-5044-A467-ADBD90EC70C8}" destId="{DBA4C9BC-DD16-154E-939F-6D7017F7C3A1}" srcOrd="2" destOrd="0" presId="urn:microsoft.com/office/officeart/2005/8/layout/orgChart1"/>
    <dgm:cxn modelId="{233C16AD-6FAD-4449-A508-B333D5134C39}" type="presParOf" srcId="{7C10F433-2FB7-8A4F-AFF3-C2F2DC6384E9}" destId="{933FF72A-A6EA-8646-A3D7-FA5E5CF222C2}" srcOrd="8" destOrd="0" presId="urn:microsoft.com/office/officeart/2005/8/layout/orgChart1"/>
    <dgm:cxn modelId="{B823375B-B5E2-0F45-801C-AB8B4E837C0F}" type="presParOf" srcId="{7C10F433-2FB7-8A4F-AFF3-C2F2DC6384E9}" destId="{C5871A85-C0F9-2748-AE63-3545DC5891E5}" srcOrd="9" destOrd="0" presId="urn:microsoft.com/office/officeart/2005/8/layout/orgChart1"/>
    <dgm:cxn modelId="{85869478-F0E1-B847-B947-102C1962D7D0}" type="presParOf" srcId="{C5871A85-C0F9-2748-AE63-3545DC5891E5}" destId="{DC5AB7DD-D57E-6E47-B60E-020F6D69D197}" srcOrd="0" destOrd="0" presId="urn:microsoft.com/office/officeart/2005/8/layout/orgChart1"/>
    <dgm:cxn modelId="{07BC0FCD-377C-0246-96B1-13AFBE18393C}" type="presParOf" srcId="{DC5AB7DD-D57E-6E47-B60E-020F6D69D197}" destId="{8EFA40EB-87DA-E644-87C4-7929608D2A03}" srcOrd="0" destOrd="0" presId="urn:microsoft.com/office/officeart/2005/8/layout/orgChart1"/>
    <dgm:cxn modelId="{4A713C09-C9F2-F04B-A5EB-CE34B34FC0CD}" type="presParOf" srcId="{DC5AB7DD-D57E-6E47-B60E-020F6D69D197}" destId="{DABD851B-AF6D-8F49-9081-C233C78F929F}" srcOrd="1" destOrd="0" presId="urn:microsoft.com/office/officeart/2005/8/layout/orgChart1"/>
    <dgm:cxn modelId="{A8C33021-B8F7-6547-BC96-EC18AEC0C539}" type="presParOf" srcId="{C5871A85-C0F9-2748-AE63-3545DC5891E5}" destId="{AB671236-0FD8-A848-8854-977EB715D242}" srcOrd="1" destOrd="0" presId="urn:microsoft.com/office/officeart/2005/8/layout/orgChart1"/>
    <dgm:cxn modelId="{795E01C9-5352-DF41-BAC1-7DA4A6662DAA}" type="presParOf" srcId="{C5871A85-C0F9-2748-AE63-3545DC5891E5}" destId="{5BAA7387-B190-1649-858B-E58FDF8FB7E3}" srcOrd="2" destOrd="0" presId="urn:microsoft.com/office/officeart/2005/8/layout/orgChart1"/>
    <dgm:cxn modelId="{2066B42D-F4C4-8948-BDC0-1765C5098307}" type="presParOf" srcId="{7C10F433-2FB7-8A4F-AFF3-C2F2DC6384E9}" destId="{FA19963B-F195-9347-B9FF-16E80B17F297}" srcOrd="10" destOrd="0" presId="urn:microsoft.com/office/officeart/2005/8/layout/orgChart1"/>
    <dgm:cxn modelId="{91BF7307-CC30-C144-ABEA-58A82B6190B4}" type="presParOf" srcId="{7C10F433-2FB7-8A4F-AFF3-C2F2DC6384E9}" destId="{CD32497D-9110-ED4E-B63A-73DA75F7A2BC}" srcOrd="11" destOrd="0" presId="urn:microsoft.com/office/officeart/2005/8/layout/orgChart1"/>
    <dgm:cxn modelId="{B3938C6D-B0F5-ED42-99A3-ABB011B192AA}" type="presParOf" srcId="{CD32497D-9110-ED4E-B63A-73DA75F7A2BC}" destId="{0209045C-9FB7-6045-8F1D-2A4C02F739F3}" srcOrd="0" destOrd="0" presId="urn:microsoft.com/office/officeart/2005/8/layout/orgChart1"/>
    <dgm:cxn modelId="{71AD54EF-2DAC-FC42-9284-A3E1AFBB68F2}" type="presParOf" srcId="{0209045C-9FB7-6045-8F1D-2A4C02F739F3}" destId="{7E06C558-2419-7E46-AA85-C3B7A67486A1}" srcOrd="0" destOrd="0" presId="urn:microsoft.com/office/officeart/2005/8/layout/orgChart1"/>
    <dgm:cxn modelId="{6EA0796D-505B-E24B-8BE2-FD9FE3DF76A2}" type="presParOf" srcId="{0209045C-9FB7-6045-8F1D-2A4C02F739F3}" destId="{398687BB-48DD-0D4E-9773-75F5674A9016}" srcOrd="1" destOrd="0" presId="urn:microsoft.com/office/officeart/2005/8/layout/orgChart1"/>
    <dgm:cxn modelId="{512A487D-83CC-274F-9448-1D1BB07B2563}" type="presParOf" srcId="{CD32497D-9110-ED4E-B63A-73DA75F7A2BC}" destId="{ED246F2B-D1BB-FD49-9441-71FF57630C86}" srcOrd="1" destOrd="0" presId="urn:microsoft.com/office/officeart/2005/8/layout/orgChart1"/>
    <dgm:cxn modelId="{C590F07C-EFBD-4548-B610-25EABE09EC6A}" type="presParOf" srcId="{CD32497D-9110-ED4E-B63A-73DA75F7A2BC}" destId="{B41D5076-E2DF-E445-8D4E-BB215EC85CCD}" srcOrd="2" destOrd="0" presId="urn:microsoft.com/office/officeart/2005/8/layout/orgChart1"/>
    <dgm:cxn modelId="{95FDFD71-ADE2-3F4C-B471-5F1C0B778FC8}" type="presParOf" srcId="{7C10F433-2FB7-8A4F-AFF3-C2F2DC6384E9}" destId="{1F43A7AF-40BA-1F4A-B3BD-C79401E93403}" srcOrd="12" destOrd="0" presId="urn:microsoft.com/office/officeart/2005/8/layout/orgChart1"/>
    <dgm:cxn modelId="{4A310702-1AC4-9F41-A72B-265CAFC7D612}" type="presParOf" srcId="{7C10F433-2FB7-8A4F-AFF3-C2F2DC6384E9}" destId="{D2C10781-0028-DC42-848A-BF98C9B2148F}" srcOrd="13" destOrd="0" presId="urn:microsoft.com/office/officeart/2005/8/layout/orgChart1"/>
    <dgm:cxn modelId="{74927B44-BD5A-724E-A98A-F76D7866E4DE}" type="presParOf" srcId="{D2C10781-0028-DC42-848A-BF98C9B2148F}" destId="{93FF3366-EB61-A04A-985D-C7548B7B354E}" srcOrd="0" destOrd="0" presId="urn:microsoft.com/office/officeart/2005/8/layout/orgChart1"/>
    <dgm:cxn modelId="{6303B980-4234-9D45-A73E-0FFBC1FE5B08}" type="presParOf" srcId="{93FF3366-EB61-A04A-985D-C7548B7B354E}" destId="{0454F0A4-4FF6-084F-9964-9812FD83FCD3}" srcOrd="0" destOrd="0" presId="urn:microsoft.com/office/officeart/2005/8/layout/orgChart1"/>
    <dgm:cxn modelId="{C086A6EF-DC1C-9347-A659-90A400A2B0DB}" type="presParOf" srcId="{93FF3366-EB61-A04A-985D-C7548B7B354E}" destId="{667580BF-2E2A-474C-89FF-6F1F2235AD34}" srcOrd="1" destOrd="0" presId="urn:microsoft.com/office/officeart/2005/8/layout/orgChart1"/>
    <dgm:cxn modelId="{422C7593-646B-B543-8595-106E13842940}" type="presParOf" srcId="{D2C10781-0028-DC42-848A-BF98C9B2148F}" destId="{0BA4677D-BB52-6543-872F-72A899C91907}" srcOrd="1" destOrd="0" presId="urn:microsoft.com/office/officeart/2005/8/layout/orgChart1"/>
    <dgm:cxn modelId="{A7D6C5A1-8E2B-5442-9B5A-61339460A197}" type="presParOf" srcId="{D2C10781-0028-DC42-848A-BF98C9B2148F}" destId="{DE771EEA-5A02-224A-82DA-E95AB4A2F05C}" srcOrd="2" destOrd="0" presId="urn:microsoft.com/office/officeart/2005/8/layout/orgChart1"/>
    <dgm:cxn modelId="{A588BC02-8077-AB46-B2FA-2F7B6D360E89}" type="presParOf" srcId="{4309CD10-84DE-9643-970B-13CDAF753537}" destId="{47BABE7D-D521-6B49-9936-BB161772A552}" srcOrd="2" destOrd="0" presId="urn:microsoft.com/office/officeart/2005/8/layout/orgChart1"/>
    <dgm:cxn modelId="{45F96D36-33C3-A94C-94D3-315DE8C44D68}" type="presParOf" srcId="{60A9A851-A1EB-864B-B611-E2659DA2E99D}" destId="{B149B486-9264-7D4C-B020-6C63515A44B4}" srcOrd="2" destOrd="0" presId="urn:microsoft.com/office/officeart/2005/8/layout/orgChart1"/>
    <dgm:cxn modelId="{BEE627C1-BF5B-CD4B-81CB-F718664AB94D}" type="presParOf" srcId="{60A9A851-A1EB-864B-B611-E2659DA2E99D}" destId="{8EBC2F98-D03A-EB4B-A223-1F907E869051}" srcOrd="3" destOrd="0" presId="urn:microsoft.com/office/officeart/2005/8/layout/orgChart1"/>
    <dgm:cxn modelId="{3DD58528-C7FA-334B-BCB3-E2A0FF3CCE7C}" type="presParOf" srcId="{8EBC2F98-D03A-EB4B-A223-1F907E869051}" destId="{C4E518FB-FDD9-3C44-9924-FDB6DEFE1D35}" srcOrd="0" destOrd="0" presId="urn:microsoft.com/office/officeart/2005/8/layout/orgChart1"/>
    <dgm:cxn modelId="{F5EEFE26-6B0A-9D42-A4D7-3782A7D4E2D8}" type="presParOf" srcId="{C4E518FB-FDD9-3C44-9924-FDB6DEFE1D35}" destId="{3D8828E3-9D17-6841-8E98-8D53A70CE31C}" srcOrd="0" destOrd="0" presId="urn:microsoft.com/office/officeart/2005/8/layout/orgChart1"/>
    <dgm:cxn modelId="{61782A64-43A8-6240-B478-794DFC3C335A}" type="presParOf" srcId="{C4E518FB-FDD9-3C44-9924-FDB6DEFE1D35}" destId="{EAC58546-B6FE-964C-BAD9-F57A73D18B50}" srcOrd="1" destOrd="0" presId="urn:microsoft.com/office/officeart/2005/8/layout/orgChart1"/>
    <dgm:cxn modelId="{F4E7BAAA-BD11-CA4E-AAD6-59997DA4F881}" type="presParOf" srcId="{8EBC2F98-D03A-EB4B-A223-1F907E869051}" destId="{40E76402-4E2A-5546-BFB4-9CC58F77E5B5}" srcOrd="1" destOrd="0" presId="urn:microsoft.com/office/officeart/2005/8/layout/orgChart1"/>
    <dgm:cxn modelId="{2459BECD-0F1D-E149-AA8F-D6B85EE6E8D5}" type="presParOf" srcId="{40E76402-4E2A-5546-BFB4-9CC58F77E5B5}" destId="{BC189441-3E7D-4244-B861-3B23C311F872}" srcOrd="0" destOrd="0" presId="urn:microsoft.com/office/officeart/2005/8/layout/orgChart1"/>
    <dgm:cxn modelId="{ACFD5E35-CDA5-234B-BED3-64A609FCE010}" type="presParOf" srcId="{40E76402-4E2A-5546-BFB4-9CC58F77E5B5}" destId="{55219A30-90E9-1C4F-B791-42F1FB77EA47}" srcOrd="1" destOrd="0" presId="urn:microsoft.com/office/officeart/2005/8/layout/orgChart1"/>
    <dgm:cxn modelId="{3D385882-725E-F24D-8AA0-CA0C523BD77A}" type="presParOf" srcId="{55219A30-90E9-1C4F-B791-42F1FB77EA47}" destId="{CFCD4AAE-9143-A44E-B217-1719284BB7B4}" srcOrd="0" destOrd="0" presId="urn:microsoft.com/office/officeart/2005/8/layout/orgChart1"/>
    <dgm:cxn modelId="{4C74DEF5-7583-E946-AD5A-EAEBD3EDF3F7}" type="presParOf" srcId="{CFCD4AAE-9143-A44E-B217-1719284BB7B4}" destId="{BB7B2A4A-E998-2944-933C-23705225B52A}" srcOrd="0" destOrd="0" presId="urn:microsoft.com/office/officeart/2005/8/layout/orgChart1"/>
    <dgm:cxn modelId="{B61E7740-BA1D-B84A-805B-C875B6B7CA4A}" type="presParOf" srcId="{CFCD4AAE-9143-A44E-B217-1719284BB7B4}" destId="{4CE9D999-6AB0-DC45-8427-E8DE08ACB98B}" srcOrd="1" destOrd="0" presId="urn:microsoft.com/office/officeart/2005/8/layout/orgChart1"/>
    <dgm:cxn modelId="{8C35B016-A588-B84E-BD17-3886FDE8A10C}" type="presParOf" srcId="{55219A30-90E9-1C4F-B791-42F1FB77EA47}" destId="{AD46AEDE-9389-C94A-8143-026CF4F65642}" srcOrd="1" destOrd="0" presId="urn:microsoft.com/office/officeart/2005/8/layout/orgChart1"/>
    <dgm:cxn modelId="{12C6ED7F-FF86-5148-B064-2503E013DB33}" type="presParOf" srcId="{55219A30-90E9-1C4F-B791-42F1FB77EA47}" destId="{300A9AA7-D97A-8E4A-8245-F9A724E6BC89}" srcOrd="2" destOrd="0" presId="urn:microsoft.com/office/officeart/2005/8/layout/orgChart1"/>
    <dgm:cxn modelId="{08175FDE-2D44-8549-8B16-C449CB5D288B}" type="presParOf" srcId="{40E76402-4E2A-5546-BFB4-9CC58F77E5B5}" destId="{89230893-5A37-BA46-B745-B05C7350D3DA}" srcOrd="2" destOrd="0" presId="urn:microsoft.com/office/officeart/2005/8/layout/orgChart1"/>
    <dgm:cxn modelId="{9AD09C61-D03E-3542-AC20-DBD3369EBF60}" type="presParOf" srcId="{40E76402-4E2A-5546-BFB4-9CC58F77E5B5}" destId="{6C40F8D0-E365-9540-9947-CDAF70E05524}" srcOrd="3" destOrd="0" presId="urn:microsoft.com/office/officeart/2005/8/layout/orgChart1"/>
    <dgm:cxn modelId="{F2534D13-2A74-3B47-959A-E866F7ECD0CB}" type="presParOf" srcId="{6C40F8D0-E365-9540-9947-CDAF70E05524}" destId="{F1B5E876-B85A-444C-8195-D54DBFDA24B6}" srcOrd="0" destOrd="0" presId="urn:microsoft.com/office/officeart/2005/8/layout/orgChart1"/>
    <dgm:cxn modelId="{E87AEE20-1839-C848-AA37-8234BB956194}" type="presParOf" srcId="{F1B5E876-B85A-444C-8195-D54DBFDA24B6}" destId="{58EDBE67-F4EF-C444-B13A-ADA4B48388F2}" srcOrd="0" destOrd="0" presId="urn:microsoft.com/office/officeart/2005/8/layout/orgChart1"/>
    <dgm:cxn modelId="{E9B35518-FB5F-FF45-9C18-7CEC5D3B49B3}" type="presParOf" srcId="{F1B5E876-B85A-444C-8195-D54DBFDA24B6}" destId="{3DDED712-9D36-EE46-85AF-2F1BDB9630C4}" srcOrd="1" destOrd="0" presId="urn:microsoft.com/office/officeart/2005/8/layout/orgChart1"/>
    <dgm:cxn modelId="{C58B053D-F0CF-B443-8DB6-71106910D95C}" type="presParOf" srcId="{6C40F8D0-E365-9540-9947-CDAF70E05524}" destId="{4F9B15F3-5DF8-B647-AC18-B8FEF3F0016B}" srcOrd="1" destOrd="0" presId="urn:microsoft.com/office/officeart/2005/8/layout/orgChart1"/>
    <dgm:cxn modelId="{4406455B-7B70-3D44-96A3-77DAC359DF56}" type="presParOf" srcId="{6C40F8D0-E365-9540-9947-CDAF70E05524}" destId="{01C1824B-E819-054C-987B-535734279CCA}" srcOrd="2" destOrd="0" presId="urn:microsoft.com/office/officeart/2005/8/layout/orgChart1"/>
    <dgm:cxn modelId="{0988F2FE-CFA9-2541-B818-525D7CC4ECD6}" type="presParOf" srcId="{40E76402-4E2A-5546-BFB4-9CC58F77E5B5}" destId="{1B7FB644-446B-C94D-912E-E898BACF2304}" srcOrd="4" destOrd="0" presId="urn:microsoft.com/office/officeart/2005/8/layout/orgChart1"/>
    <dgm:cxn modelId="{7FB1DFCC-D2C9-B84C-A23D-F7D8CF0B73AD}" type="presParOf" srcId="{40E76402-4E2A-5546-BFB4-9CC58F77E5B5}" destId="{226EBCF5-012F-6F43-8D51-02C64AC21DDF}" srcOrd="5" destOrd="0" presId="urn:microsoft.com/office/officeart/2005/8/layout/orgChart1"/>
    <dgm:cxn modelId="{1E9C7670-3DC8-5749-8A3E-80CC8C78C513}" type="presParOf" srcId="{226EBCF5-012F-6F43-8D51-02C64AC21DDF}" destId="{DC83D327-FFA1-8F4F-B94D-B9EF3A1BD2B8}" srcOrd="0" destOrd="0" presId="urn:microsoft.com/office/officeart/2005/8/layout/orgChart1"/>
    <dgm:cxn modelId="{32BEC116-1370-8C49-A001-65D957D86D43}" type="presParOf" srcId="{DC83D327-FFA1-8F4F-B94D-B9EF3A1BD2B8}" destId="{8E577B2F-2055-0F42-93A4-FC5B927F1945}" srcOrd="0" destOrd="0" presId="urn:microsoft.com/office/officeart/2005/8/layout/orgChart1"/>
    <dgm:cxn modelId="{9CDEE99A-55C5-464B-AB2B-9FCC613DFD05}" type="presParOf" srcId="{DC83D327-FFA1-8F4F-B94D-B9EF3A1BD2B8}" destId="{91621B7F-9AEB-4146-88B3-DF77ED2034D3}" srcOrd="1" destOrd="0" presId="urn:microsoft.com/office/officeart/2005/8/layout/orgChart1"/>
    <dgm:cxn modelId="{85A7B223-18F7-F644-9F32-18194834BE86}" type="presParOf" srcId="{226EBCF5-012F-6F43-8D51-02C64AC21DDF}" destId="{AC810EA4-0226-764B-B182-3F430685C0D2}" srcOrd="1" destOrd="0" presId="urn:microsoft.com/office/officeart/2005/8/layout/orgChart1"/>
    <dgm:cxn modelId="{B268B8C4-CC4A-8E44-A9CB-24A1D97D91DD}" type="presParOf" srcId="{226EBCF5-012F-6F43-8D51-02C64AC21DDF}" destId="{673F4D3D-2C6C-5842-949A-BD962CD0C1E6}" srcOrd="2" destOrd="0" presId="urn:microsoft.com/office/officeart/2005/8/layout/orgChart1"/>
    <dgm:cxn modelId="{0420DF30-96A5-E24A-AC53-16C92E413C88}" type="presParOf" srcId="{40E76402-4E2A-5546-BFB4-9CC58F77E5B5}" destId="{89D323A3-555C-F648-A5EA-43CCBF253268}" srcOrd="6" destOrd="0" presId="urn:microsoft.com/office/officeart/2005/8/layout/orgChart1"/>
    <dgm:cxn modelId="{F651DC31-ADB6-3F41-8408-F5E2793A144D}" type="presParOf" srcId="{40E76402-4E2A-5546-BFB4-9CC58F77E5B5}" destId="{BFD0FC12-6B0E-1244-B2AC-2B797D07A7CD}" srcOrd="7" destOrd="0" presId="urn:microsoft.com/office/officeart/2005/8/layout/orgChart1"/>
    <dgm:cxn modelId="{E1AA8F9A-A988-694B-B390-E33596E915E3}" type="presParOf" srcId="{BFD0FC12-6B0E-1244-B2AC-2B797D07A7CD}" destId="{8524DB2E-9FA6-1E44-9C68-E6F1F109073C}" srcOrd="0" destOrd="0" presId="urn:microsoft.com/office/officeart/2005/8/layout/orgChart1"/>
    <dgm:cxn modelId="{98D7E157-441D-CB46-9DF7-275963CCEF55}" type="presParOf" srcId="{8524DB2E-9FA6-1E44-9C68-E6F1F109073C}" destId="{4546FD1C-B080-8848-9E48-EC4401C6E441}" srcOrd="0" destOrd="0" presId="urn:microsoft.com/office/officeart/2005/8/layout/orgChart1"/>
    <dgm:cxn modelId="{AF20CFC7-E1CD-E04B-8BB0-58C648DC8FCF}" type="presParOf" srcId="{8524DB2E-9FA6-1E44-9C68-E6F1F109073C}" destId="{B6B30335-5678-9348-93D3-C85B0486C280}" srcOrd="1" destOrd="0" presId="urn:microsoft.com/office/officeart/2005/8/layout/orgChart1"/>
    <dgm:cxn modelId="{39A82038-56DD-A74D-BDD1-ACA4DCCBEFF2}" type="presParOf" srcId="{BFD0FC12-6B0E-1244-B2AC-2B797D07A7CD}" destId="{1497B77A-82D7-EA44-876E-F4D112684D3A}" srcOrd="1" destOrd="0" presId="urn:microsoft.com/office/officeart/2005/8/layout/orgChart1"/>
    <dgm:cxn modelId="{87A369CD-1BA1-C140-9ED4-828A0EEB99CA}" type="presParOf" srcId="{BFD0FC12-6B0E-1244-B2AC-2B797D07A7CD}" destId="{368EF338-4A91-BB46-B9EA-667C9A385F8B}" srcOrd="2" destOrd="0" presId="urn:microsoft.com/office/officeart/2005/8/layout/orgChart1"/>
    <dgm:cxn modelId="{B876C270-74C5-A544-90AD-DDBCDA817DDB}" type="presParOf" srcId="{40E76402-4E2A-5546-BFB4-9CC58F77E5B5}" destId="{B9D2CCFD-D444-134D-B413-0AD70612E9B3}" srcOrd="8" destOrd="0" presId="urn:microsoft.com/office/officeart/2005/8/layout/orgChart1"/>
    <dgm:cxn modelId="{A439DF94-E1DB-D348-A819-83596923FA52}" type="presParOf" srcId="{40E76402-4E2A-5546-BFB4-9CC58F77E5B5}" destId="{98E4C0AE-5A09-5246-98EE-66E45CA01119}" srcOrd="9" destOrd="0" presId="urn:microsoft.com/office/officeart/2005/8/layout/orgChart1"/>
    <dgm:cxn modelId="{6EFDD93D-0B38-0647-840B-4B30AF895AD6}" type="presParOf" srcId="{98E4C0AE-5A09-5246-98EE-66E45CA01119}" destId="{2C2DCE39-ED73-7A43-B719-822A55968653}" srcOrd="0" destOrd="0" presId="urn:microsoft.com/office/officeart/2005/8/layout/orgChart1"/>
    <dgm:cxn modelId="{19EC91D5-BE89-3A40-AB15-97FE71FFDD9F}" type="presParOf" srcId="{2C2DCE39-ED73-7A43-B719-822A55968653}" destId="{D8F17F5B-CC3F-7743-86C6-3495839547EA}" srcOrd="0" destOrd="0" presId="urn:microsoft.com/office/officeart/2005/8/layout/orgChart1"/>
    <dgm:cxn modelId="{3311C068-3CFC-5145-8BB5-89378940BD2C}" type="presParOf" srcId="{2C2DCE39-ED73-7A43-B719-822A55968653}" destId="{E1D3761D-3005-F84B-BD17-FBED43A9D335}" srcOrd="1" destOrd="0" presId="urn:microsoft.com/office/officeart/2005/8/layout/orgChart1"/>
    <dgm:cxn modelId="{C0A7EE33-5D60-A149-8845-21B5DE6BFD8E}" type="presParOf" srcId="{98E4C0AE-5A09-5246-98EE-66E45CA01119}" destId="{0E972C64-D4AF-D74A-A692-EFC3E06B7AA2}" srcOrd="1" destOrd="0" presId="urn:microsoft.com/office/officeart/2005/8/layout/orgChart1"/>
    <dgm:cxn modelId="{67624E6D-2483-5243-B2D1-318D86B5BE35}" type="presParOf" srcId="{98E4C0AE-5A09-5246-98EE-66E45CA01119}" destId="{0947DB12-BFDF-3A47-895D-13C3B8D2A698}" srcOrd="2" destOrd="0" presId="urn:microsoft.com/office/officeart/2005/8/layout/orgChart1"/>
    <dgm:cxn modelId="{D7AE42C6-2482-E24A-9ABB-DB0579DE6DFC}" type="presParOf" srcId="{40E76402-4E2A-5546-BFB4-9CC58F77E5B5}" destId="{5D9F7CA9-37C5-D044-89E7-69766C0D405F}" srcOrd="10" destOrd="0" presId="urn:microsoft.com/office/officeart/2005/8/layout/orgChart1"/>
    <dgm:cxn modelId="{4E25B98E-6608-DD40-BCBF-CA7A77E0FC64}" type="presParOf" srcId="{40E76402-4E2A-5546-BFB4-9CC58F77E5B5}" destId="{E23BC4DA-672A-D347-98F9-E30211339775}" srcOrd="11" destOrd="0" presId="urn:microsoft.com/office/officeart/2005/8/layout/orgChart1"/>
    <dgm:cxn modelId="{64C9DAD6-2700-4B4E-939D-AF6C9158278E}" type="presParOf" srcId="{E23BC4DA-672A-D347-98F9-E30211339775}" destId="{A751E19A-964F-C14C-B1C9-9F8F0E1F0A16}" srcOrd="0" destOrd="0" presId="urn:microsoft.com/office/officeart/2005/8/layout/orgChart1"/>
    <dgm:cxn modelId="{8802ABE8-ED9E-4A43-82E5-0D19F073C5C2}" type="presParOf" srcId="{A751E19A-964F-C14C-B1C9-9F8F0E1F0A16}" destId="{F364B978-C625-DC4D-892E-6A2B60565D6A}" srcOrd="0" destOrd="0" presId="urn:microsoft.com/office/officeart/2005/8/layout/orgChart1"/>
    <dgm:cxn modelId="{9C43304C-6928-0B4C-BFFD-F8562B6B42F3}" type="presParOf" srcId="{A751E19A-964F-C14C-B1C9-9F8F0E1F0A16}" destId="{4D42DD9E-AC36-524D-B854-2CD71BEBE278}" srcOrd="1" destOrd="0" presId="urn:microsoft.com/office/officeart/2005/8/layout/orgChart1"/>
    <dgm:cxn modelId="{9AF10225-A267-7B44-8E0F-542CC8BA9AFD}" type="presParOf" srcId="{E23BC4DA-672A-D347-98F9-E30211339775}" destId="{8AB9890C-DF64-3D48-A561-6FFCA992F09F}" srcOrd="1" destOrd="0" presId="urn:microsoft.com/office/officeart/2005/8/layout/orgChart1"/>
    <dgm:cxn modelId="{18015EE9-FD6C-8C4A-9EFB-0E3ADF882962}" type="presParOf" srcId="{E23BC4DA-672A-D347-98F9-E30211339775}" destId="{F99B8DBD-C64F-EE4C-AE8C-A84169944E92}" srcOrd="2" destOrd="0" presId="urn:microsoft.com/office/officeart/2005/8/layout/orgChart1"/>
    <dgm:cxn modelId="{403798F8-582C-A746-821A-2C9E74948AFE}" type="presParOf" srcId="{40E76402-4E2A-5546-BFB4-9CC58F77E5B5}" destId="{96F395A6-BF4A-6843-BA86-FB805AE156A0}" srcOrd="12" destOrd="0" presId="urn:microsoft.com/office/officeart/2005/8/layout/orgChart1"/>
    <dgm:cxn modelId="{1C3A0768-6511-154C-9BE2-52E4F07DBCD8}" type="presParOf" srcId="{40E76402-4E2A-5546-BFB4-9CC58F77E5B5}" destId="{A055AE0F-3456-A741-9582-4B51ECD5F2F3}" srcOrd="13" destOrd="0" presId="urn:microsoft.com/office/officeart/2005/8/layout/orgChart1"/>
    <dgm:cxn modelId="{39230156-2FA3-2946-949D-B1FFF9B3FBE0}" type="presParOf" srcId="{A055AE0F-3456-A741-9582-4B51ECD5F2F3}" destId="{EDD6CD8A-B10E-334D-93A0-9503D0CA8D66}" srcOrd="0" destOrd="0" presId="urn:microsoft.com/office/officeart/2005/8/layout/orgChart1"/>
    <dgm:cxn modelId="{7DF024B0-B1C6-DF4D-975A-519E3AABDEB1}" type="presParOf" srcId="{EDD6CD8A-B10E-334D-93A0-9503D0CA8D66}" destId="{4A98FC5F-7F0B-C846-8733-10B15C8AA08B}" srcOrd="0" destOrd="0" presId="urn:microsoft.com/office/officeart/2005/8/layout/orgChart1"/>
    <dgm:cxn modelId="{09E39529-3C17-6A4C-BFFE-053E2704AB55}" type="presParOf" srcId="{EDD6CD8A-B10E-334D-93A0-9503D0CA8D66}" destId="{3F8E90FC-4FFE-AE47-B860-B421D55018B8}" srcOrd="1" destOrd="0" presId="urn:microsoft.com/office/officeart/2005/8/layout/orgChart1"/>
    <dgm:cxn modelId="{D13D2012-682D-1645-BED4-5A57D9C042F1}" type="presParOf" srcId="{A055AE0F-3456-A741-9582-4B51ECD5F2F3}" destId="{C5AA896E-7C2D-E24A-BAA8-481B50F75E30}" srcOrd="1" destOrd="0" presId="urn:microsoft.com/office/officeart/2005/8/layout/orgChart1"/>
    <dgm:cxn modelId="{683E1F72-3E44-8748-92C0-7291A1776360}" type="presParOf" srcId="{A055AE0F-3456-A741-9582-4B51ECD5F2F3}" destId="{EF906070-264F-314D-B60D-0AAA1BBC0332}" srcOrd="2" destOrd="0" presId="urn:microsoft.com/office/officeart/2005/8/layout/orgChart1"/>
    <dgm:cxn modelId="{E011E8F7-1AB4-8B40-8183-7333EB735726}" type="presParOf" srcId="{40E76402-4E2A-5546-BFB4-9CC58F77E5B5}" destId="{85B2A6D1-B4F4-BD40-AC1C-DC4DB12EEBB6}" srcOrd="14" destOrd="0" presId="urn:microsoft.com/office/officeart/2005/8/layout/orgChart1"/>
    <dgm:cxn modelId="{EECB3B6E-3919-234C-A1A2-8E31D4D80012}" type="presParOf" srcId="{40E76402-4E2A-5546-BFB4-9CC58F77E5B5}" destId="{4D6EE77B-F6BC-C044-BFB5-0ACB1F992F32}" srcOrd="15" destOrd="0" presId="urn:microsoft.com/office/officeart/2005/8/layout/orgChart1"/>
    <dgm:cxn modelId="{C67AC50F-3448-364B-B999-A571648C37B0}" type="presParOf" srcId="{4D6EE77B-F6BC-C044-BFB5-0ACB1F992F32}" destId="{414DECA9-AE28-A443-81B7-3CB17BFC0A91}" srcOrd="0" destOrd="0" presId="urn:microsoft.com/office/officeart/2005/8/layout/orgChart1"/>
    <dgm:cxn modelId="{7E7330CB-7F15-2A41-BFBB-1DFFF549CFC4}" type="presParOf" srcId="{414DECA9-AE28-A443-81B7-3CB17BFC0A91}" destId="{06C131F2-958F-E843-9EAC-145FD8F0C23A}" srcOrd="0" destOrd="0" presId="urn:microsoft.com/office/officeart/2005/8/layout/orgChart1"/>
    <dgm:cxn modelId="{22E7FCF0-72A0-FB4F-9594-84973B0C4DD2}" type="presParOf" srcId="{414DECA9-AE28-A443-81B7-3CB17BFC0A91}" destId="{94F52122-542C-D84B-A6E3-05C4546EC394}" srcOrd="1" destOrd="0" presId="urn:microsoft.com/office/officeart/2005/8/layout/orgChart1"/>
    <dgm:cxn modelId="{ACA062D9-A38F-D545-BB0C-13013C920AB9}" type="presParOf" srcId="{4D6EE77B-F6BC-C044-BFB5-0ACB1F992F32}" destId="{D788AD71-93D3-A049-8784-C0A2431BA499}" srcOrd="1" destOrd="0" presId="urn:microsoft.com/office/officeart/2005/8/layout/orgChart1"/>
    <dgm:cxn modelId="{0740814D-0496-3A49-91AE-9F287D8456F8}" type="presParOf" srcId="{4D6EE77B-F6BC-C044-BFB5-0ACB1F992F32}" destId="{8069E5E1-F8E0-DF40-986E-8F7E0804EB63}" srcOrd="2" destOrd="0" presId="urn:microsoft.com/office/officeart/2005/8/layout/orgChart1"/>
    <dgm:cxn modelId="{D332F6C3-9862-6E46-BF31-49ADA393CAF8}" type="presParOf" srcId="{8EBC2F98-D03A-EB4B-A223-1F907E869051}" destId="{AA978567-2225-E344-A146-49B337A77FAB}" srcOrd="2" destOrd="0" presId="urn:microsoft.com/office/officeart/2005/8/layout/orgChart1"/>
    <dgm:cxn modelId="{6EA3D413-A81A-BC4A-93BD-6FA810D52A38}" type="presParOf" srcId="{60A9A851-A1EB-864B-B611-E2659DA2E99D}" destId="{AC86FF58-FBAA-9F44-8333-23F2B002BC50}" srcOrd="4" destOrd="0" presId="urn:microsoft.com/office/officeart/2005/8/layout/orgChart1"/>
    <dgm:cxn modelId="{AE9CEA0B-FC2E-7647-A560-64B6CDBB0C93}" type="presParOf" srcId="{60A9A851-A1EB-864B-B611-E2659DA2E99D}" destId="{9DFB6B76-B3DD-0D4B-945B-2F5CEBFCF51B}" srcOrd="5" destOrd="0" presId="urn:microsoft.com/office/officeart/2005/8/layout/orgChart1"/>
    <dgm:cxn modelId="{1DA0A6F5-D8C3-DE4F-A1B8-D7B4BA4165F5}" type="presParOf" srcId="{9DFB6B76-B3DD-0D4B-945B-2F5CEBFCF51B}" destId="{D0B5C1B7-C3C1-3548-A059-BA3377811A3B}" srcOrd="0" destOrd="0" presId="urn:microsoft.com/office/officeart/2005/8/layout/orgChart1"/>
    <dgm:cxn modelId="{C5B6B126-FAE6-C44B-84D6-F8CFCC5AA8D0}" type="presParOf" srcId="{D0B5C1B7-C3C1-3548-A059-BA3377811A3B}" destId="{D1C31AE9-1DD9-C847-BBC1-C76087BD823A}" srcOrd="0" destOrd="0" presId="urn:microsoft.com/office/officeart/2005/8/layout/orgChart1"/>
    <dgm:cxn modelId="{E78F659A-7D67-484E-B3C1-23DEFA1A564B}" type="presParOf" srcId="{D0B5C1B7-C3C1-3548-A059-BA3377811A3B}" destId="{AA629514-345E-A942-9A6D-776E67B773BD}" srcOrd="1" destOrd="0" presId="urn:microsoft.com/office/officeart/2005/8/layout/orgChart1"/>
    <dgm:cxn modelId="{4F2DA562-F074-4E42-89E6-5E0C1234C5BA}" type="presParOf" srcId="{9DFB6B76-B3DD-0D4B-945B-2F5CEBFCF51B}" destId="{D9282054-C178-D342-B312-B6B5651CF26B}" srcOrd="1" destOrd="0" presId="urn:microsoft.com/office/officeart/2005/8/layout/orgChart1"/>
    <dgm:cxn modelId="{E77841EB-A4D5-6F4B-9356-204FDCE018E2}" type="presParOf" srcId="{D9282054-C178-D342-B312-B6B5651CF26B}" destId="{ECB24BF2-A966-6E40-BF4C-C517C251E502}" srcOrd="0" destOrd="0" presId="urn:microsoft.com/office/officeart/2005/8/layout/orgChart1"/>
    <dgm:cxn modelId="{268B15B6-80B0-CB42-ADFF-1FB2417AD33C}" type="presParOf" srcId="{D9282054-C178-D342-B312-B6B5651CF26B}" destId="{84F34201-9B01-4F44-806F-E03A6D98A12B}" srcOrd="1" destOrd="0" presId="urn:microsoft.com/office/officeart/2005/8/layout/orgChart1"/>
    <dgm:cxn modelId="{521FEE0E-3C9A-E14E-9357-5154C1F1F5A6}" type="presParOf" srcId="{84F34201-9B01-4F44-806F-E03A6D98A12B}" destId="{EFCC4571-F31E-F54A-9FE4-CAB0875EF35E}" srcOrd="0" destOrd="0" presId="urn:microsoft.com/office/officeart/2005/8/layout/orgChart1"/>
    <dgm:cxn modelId="{88E75E09-E362-524A-999F-0C4445E2D0CC}" type="presParOf" srcId="{EFCC4571-F31E-F54A-9FE4-CAB0875EF35E}" destId="{E6DCABC8-4494-344B-85C5-F8BA3B64305D}" srcOrd="0" destOrd="0" presId="urn:microsoft.com/office/officeart/2005/8/layout/orgChart1"/>
    <dgm:cxn modelId="{56223A81-3F69-2646-8A3E-9C5ED3ED873A}" type="presParOf" srcId="{EFCC4571-F31E-F54A-9FE4-CAB0875EF35E}" destId="{63887186-47A0-BA44-B298-FD4336955785}" srcOrd="1" destOrd="0" presId="urn:microsoft.com/office/officeart/2005/8/layout/orgChart1"/>
    <dgm:cxn modelId="{D9D9418A-F45E-A24D-9C70-67660E703EEC}" type="presParOf" srcId="{84F34201-9B01-4F44-806F-E03A6D98A12B}" destId="{A76B7BEC-4D63-064C-A9DE-E27722293861}" srcOrd="1" destOrd="0" presId="urn:microsoft.com/office/officeart/2005/8/layout/orgChart1"/>
    <dgm:cxn modelId="{E6FBC220-21BE-6F4D-9E26-CA38B26D2573}" type="presParOf" srcId="{84F34201-9B01-4F44-806F-E03A6D98A12B}" destId="{CE45A574-EA7D-5F47-893A-CEFED3577853}" srcOrd="2" destOrd="0" presId="urn:microsoft.com/office/officeart/2005/8/layout/orgChart1"/>
    <dgm:cxn modelId="{40E8E31A-615A-D84E-AC33-BC136DAE3788}" type="presParOf" srcId="{D9282054-C178-D342-B312-B6B5651CF26B}" destId="{A70599BD-83FB-A24A-A3A1-74F8EDD71D46}" srcOrd="2" destOrd="0" presId="urn:microsoft.com/office/officeart/2005/8/layout/orgChart1"/>
    <dgm:cxn modelId="{9E24CF18-717B-A345-95BF-55C5831026F9}" type="presParOf" srcId="{D9282054-C178-D342-B312-B6B5651CF26B}" destId="{2BE538FC-7B68-2D4D-88F5-FC1A2DDD2DCA}" srcOrd="3" destOrd="0" presId="urn:microsoft.com/office/officeart/2005/8/layout/orgChart1"/>
    <dgm:cxn modelId="{EF1BD47D-3B97-8047-9314-ECF9FF196D3A}" type="presParOf" srcId="{2BE538FC-7B68-2D4D-88F5-FC1A2DDD2DCA}" destId="{AE69F9B1-579F-654D-B3FD-88152C36554B}" srcOrd="0" destOrd="0" presId="urn:microsoft.com/office/officeart/2005/8/layout/orgChart1"/>
    <dgm:cxn modelId="{0EB657F1-30BF-1D43-A78D-507DBA4959DE}" type="presParOf" srcId="{AE69F9B1-579F-654D-B3FD-88152C36554B}" destId="{6F83F507-5998-6A4B-8B34-CC699928EE00}" srcOrd="0" destOrd="0" presId="urn:microsoft.com/office/officeart/2005/8/layout/orgChart1"/>
    <dgm:cxn modelId="{D8C252E1-2932-2F4D-920A-E8237C672B34}" type="presParOf" srcId="{AE69F9B1-579F-654D-B3FD-88152C36554B}" destId="{A594F81C-3E26-8441-84B2-D3E2FAC55C2D}" srcOrd="1" destOrd="0" presId="urn:microsoft.com/office/officeart/2005/8/layout/orgChart1"/>
    <dgm:cxn modelId="{1FFDCD35-B8F3-6242-935D-B38721E06794}" type="presParOf" srcId="{2BE538FC-7B68-2D4D-88F5-FC1A2DDD2DCA}" destId="{8C7E239C-F8DD-7F43-BB1C-A324A569B7B0}" srcOrd="1" destOrd="0" presId="urn:microsoft.com/office/officeart/2005/8/layout/orgChart1"/>
    <dgm:cxn modelId="{9B68165B-5372-F945-955C-A3E1ADD103CE}" type="presParOf" srcId="{2BE538FC-7B68-2D4D-88F5-FC1A2DDD2DCA}" destId="{9DA6BED2-827E-C343-B336-3B99291143F9}" srcOrd="2" destOrd="0" presId="urn:microsoft.com/office/officeart/2005/8/layout/orgChart1"/>
    <dgm:cxn modelId="{172273D8-3F72-1645-8DB0-9BE24902F50C}" type="presParOf" srcId="{D9282054-C178-D342-B312-B6B5651CF26B}" destId="{D83E9D89-5C4F-2148-BA99-6296CD4BB07F}" srcOrd="4" destOrd="0" presId="urn:microsoft.com/office/officeart/2005/8/layout/orgChart1"/>
    <dgm:cxn modelId="{CBADA31A-480A-6C48-80A0-B9CD13802FA5}" type="presParOf" srcId="{D9282054-C178-D342-B312-B6B5651CF26B}" destId="{17F375A7-6994-8049-A08E-7F8439FA4BC3}" srcOrd="5" destOrd="0" presId="urn:microsoft.com/office/officeart/2005/8/layout/orgChart1"/>
    <dgm:cxn modelId="{44B14B20-4806-AA49-A130-1B9A57D95846}" type="presParOf" srcId="{17F375A7-6994-8049-A08E-7F8439FA4BC3}" destId="{38AB2CE7-51E7-4F4D-814C-F6ED5484F45E}" srcOrd="0" destOrd="0" presId="urn:microsoft.com/office/officeart/2005/8/layout/orgChart1"/>
    <dgm:cxn modelId="{020A518F-B96B-4A46-8830-782918D8F93F}" type="presParOf" srcId="{38AB2CE7-51E7-4F4D-814C-F6ED5484F45E}" destId="{58CE0FBB-997E-9144-9059-5B8C329E9F98}" srcOrd="0" destOrd="0" presId="urn:microsoft.com/office/officeart/2005/8/layout/orgChart1"/>
    <dgm:cxn modelId="{5C4DCCB7-AE6A-2048-878E-D0C9E0D8CFA7}" type="presParOf" srcId="{38AB2CE7-51E7-4F4D-814C-F6ED5484F45E}" destId="{3EE3A413-0B92-2B4E-A2EC-93527AD97B29}" srcOrd="1" destOrd="0" presId="urn:microsoft.com/office/officeart/2005/8/layout/orgChart1"/>
    <dgm:cxn modelId="{6CDC74E6-5B45-EE4A-B4C4-8D3E48C4EDA8}" type="presParOf" srcId="{17F375A7-6994-8049-A08E-7F8439FA4BC3}" destId="{8898F40E-498A-B94B-A102-53DA73BBC9F8}" srcOrd="1" destOrd="0" presId="urn:microsoft.com/office/officeart/2005/8/layout/orgChart1"/>
    <dgm:cxn modelId="{52C14459-4899-E042-A65C-7C9C4E2E6D60}" type="presParOf" srcId="{17F375A7-6994-8049-A08E-7F8439FA4BC3}" destId="{486AC5BF-A736-FF49-8089-1D62276DA559}" srcOrd="2" destOrd="0" presId="urn:microsoft.com/office/officeart/2005/8/layout/orgChart1"/>
    <dgm:cxn modelId="{00BFDB27-CA45-7C48-B033-738DE490FB99}" type="presParOf" srcId="{D9282054-C178-D342-B312-B6B5651CF26B}" destId="{6F32511A-B211-B84B-AB35-B9CFE47F04AA}" srcOrd="6" destOrd="0" presId="urn:microsoft.com/office/officeart/2005/8/layout/orgChart1"/>
    <dgm:cxn modelId="{6B288C12-AA48-6A4B-8A3D-5C72AEDE5C90}" type="presParOf" srcId="{D9282054-C178-D342-B312-B6B5651CF26B}" destId="{10209B0A-583C-AC4E-BCC5-CF499D049C48}" srcOrd="7" destOrd="0" presId="urn:microsoft.com/office/officeart/2005/8/layout/orgChart1"/>
    <dgm:cxn modelId="{4F9A28A8-5D7A-CB4A-86B6-F082058F0B38}" type="presParOf" srcId="{10209B0A-583C-AC4E-BCC5-CF499D049C48}" destId="{674B0100-D5FD-6D43-BFE6-813326AD098A}" srcOrd="0" destOrd="0" presId="urn:microsoft.com/office/officeart/2005/8/layout/orgChart1"/>
    <dgm:cxn modelId="{FD769235-F200-614E-B8DA-D2EC863692E8}" type="presParOf" srcId="{674B0100-D5FD-6D43-BFE6-813326AD098A}" destId="{43162FEA-E30D-BC45-B1FB-697BAB691F45}" srcOrd="0" destOrd="0" presId="urn:microsoft.com/office/officeart/2005/8/layout/orgChart1"/>
    <dgm:cxn modelId="{FC0B0E27-9CF7-BD4A-A6D2-D025781138D8}" type="presParOf" srcId="{674B0100-D5FD-6D43-BFE6-813326AD098A}" destId="{3B9FA884-2BB9-BA48-90D8-E420CD3E6A19}" srcOrd="1" destOrd="0" presId="urn:microsoft.com/office/officeart/2005/8/layout/orgChart1"/>
    <dgm:cxn modelId="{E0A0DFAC-6BB3-7F49-9BD1-6F80433BDA64}" type="presParOf" srcId="{10209B0A-583C-AC4E-BCC5-CF499D049C48}" destId="{E1B6EDF4-2089-7744-81E6-DFAFAD5EBDCD}" srcOrd="1" destOrd="0" presId="urn:microsoft.com/office/officeart/2005/8/layout/orgChart1"/>
    <dgm:cxn modelId="{52D3CD32-421F-5F4A-9224-4DE79F3302F1}" type="presParOf" srcId="{10209B0A-583C-AC4E-BCC5-CF499D049C48}" destId="{10AB416D-A399-5040-86BB-5D526C8F59F4}" srcOrd="2" destOrd="0" presId="urn:microsoft.com/office/officeart/2005/8/layout/orgChart1"/>
    <dgm:cxn modelId="{BBCDF0A2-15FF-DB4E-93BA-C6C4DB100BE5}" type="presParOf" srcId="{D9282054-C178-D342-B312-B6B5651CF26B}" destId="{BF6F7777-889D-2942-A04E-31D5D90C16C7}" srcOrd="8" destOrd="0" presId="urn:microsoft.com/office/officeart/2005/8/layout/orgChart1"/>
    <dgm:cxn modelId="{8BBD5508-B58B-1C4C-A917-3AB6A963700F}" type="presParOf" srcId="{D9282054-C178-D342-B312-B6B5651CF26B}" destId="{E117C04E-39D3-B440-B648-FBEC351CD310}" srcOrd="9" destOrd="0" presId="urn:microsoft.com/office/officeart/2005/8/layout/orgChart1"/>
    <dgm:cxn modelId="{A5BA0442-7E29-F34F-A729-3A24BAB82D35}" type="presParOf" srcId="{E117C04E-39D3-B440-B648-FBEC351CD310}" destId="{5202B1A5-B9C5-4A4C-9C1C-C53B316582A2}" srcOrd="0" destOrd="0" presId="urn:microsoft.com/office/officeart/2005/8/layout/orgChart1"/>
    <dgm:cxn modelId="{64D2B826-E13F-FA43-8BB3-DA377D86BF1F}" type="presParOf" srcId="{5202B1A5-B9C5-4A4C-9C1C-C53B316582A2}" destId="{A3CD6C06-C77E-B048-AE98-F1D0FD41DA7F}" srcOrd="0" destOrd="0" presId="urn:microsoft.com/office/officeart/2005/8/layout/orgChart1"/>
    <dgm:cxn modelId="{8E9D03DD-6D0A-E044-BD8E-E279CA69741F}" type="presParOf" srcId="{5202B1A5-B9C5-4A4C-9C1C-C53B316582A2}" destId="{3B87C610-9D76-F84B-B494-5E57C59F3607}" srcOrd="1" destOrd="0" presId="urn:microsoft.com/office/officeart/2005/8/layout/orgChart1"/>
    <dgm:cxn modelId="{FBDCA890-A4C7-114A-A5D4-3AA5373A2E62}" type="presParOf" srcId="{E117C04E-39D3-B440-B648-FBEC351CD310}" destId="{0D038226-1DB3-7647-B09C-8834918843EC}" srcOrd="1" destOrd="0" presId="urn:microsoft.com/office/officeart/2005/8/layout/orgChart1"/>
    <dgm:cxn modelId="{B1ABD65B-8185-604B-8050-7B71DCCDE0E2}" type="presParOf" srcId="{E117C04E-39D3-B440-B648-FBEC351CD310}" destId="{1BC5739C-D2D4-8B4A-80CE-D6E41B8AF0FC}" srcOrd="2" destOrd="0" presId="urn:microsoft.com/office/officeart/2005/8/layout/orgChart1"/>
    <dgm:cxn modelId="{B1A56376-F4A1-B942-AB21-ADCE71E5E277}" type="presParOf" srcId="{D9282054-C178-D342-B312-B6B5651CF26B}" destId="{AE30EB5C-DE47-D140-A1F9-8B4F69722BB2}" srcOrd="10" destOrd="0" presId="urn:microsoft.com/office/officeart/2005/8/layout/orgChart1"/>
    <dgm:cxn modelId="{4920A0C3-5F8E-574E-8250-465652BEE810}" type="presParOf" srcId="{D9282054-C178-D342-B312-B6B5651CF26B}" destId="{37085432-4935-8E40-9F03-BA6BACD5DEEA}" srcOrd="11" destOrd="0" presId="urn:microsoft.com/office/officeart/2005/8/layout/orgChart1"/>
    <dgm:cxn modelId="{21FB483C-9A64-2449-8650-5E7401CC36AA}" type="presParOf" srcId="{37085432-4935-8E40-9F03-BA6BACD5DEEA}" destId="{A12026CE-C6E6-2B41-B4DF-7213A4AA1778}" srcOrd="0" destOrd="0" presId="urn:microsoft.com/office/officeart/2005/8/layout/orgChart1"/>
    <dgm:cxn modelId="{B496C93C-FF89-E34A-83A3-B538977F8497}" type="presParOf" srcId="{A12026CE-C6E6-2B41-B4DF-7213A4AA1778}" destId="{713FA32E-9935-FB4F-B42D-2BF3936C339F}" srcOrd="0" destOrd="0" presId="urn:microsoft.com/office/officeart/2005/8/layout/orgChart1"/>
    <dgm:cxn modelId="{71DAAD31-8B95-9343-9567-0B07B4860FCF}" type="presParOf" srcId="{A12026CE-C6E6-2B41-B4DF-7213A4AA1778}" destId="{482CC87F-017C-AB44-B1CE-8A76E6A3F325}" srcOrd="1" destOrd="0" presId="urn:microsoft.com/office/officeart/2005/8/layout/orgChart1"/>
    <dgm:cxn modelId="{C853D164-C56B-0A4E-A337-F94BB59C50FB}" type="presParOf" srcId="{37085432-4935-8E40-9F03-BA6BACD5DEEA}" destId="{0BC78CA2-A8F2-BA4E-A681-D143C69C7C4B}" srcOrd="1" destOrd="0" presId="urn:microsoft.com/office/officeart/2005/8/layout/orgChart1"/>
    <dgm:cxn modelId="{226BD8E5-9E7C-B34A-AC6A-CECE94D2110E}" type="presParOf" srcId="{37085432-4935-8E40-9F03-BA6BACD5DEEA}" destId="{CC98BACC-AF9D-9148-81B7-0EB52FF6B4F9}" srcOrd="2" destOrd="0" presId="urn:microsoft.com/office/officeart/2005/8/layout/orgChart1"/>
    <dgm:cxn modelId="{C121E819-6345-124C-BD33-C3C88F4A8354}" type="presParOf" srcId="{D9282054-C178-D342-B312-B6B5651CF26B}" destId="{7E3701AE-4987-D048-85F7-D34676A204B5}" srcOrd="12" destOrd="0" presId="urn:microsoft.com/office/officeart/2005/8/layout/orgChart1"/>
    <dgm:cxn modelId="{91544518-09E3-2E4A-9FB8-874318DFC5BD}" type="presParOf" srcId="{D9282054-C178-D342-B312-B6B5651CF26B}" destId="{CFCA93DE-8CC0-5F48-9F3E-7B4649F21938}" srcOrd="13" destOrd="0" presId="urn:microsoft.com/office/officeart/2005/8/layout/orgChart1"/>
    <dgm:cxn modelId="{81C42643-C592-8D41-832D-6D4014F04EAB}" type="presParOf" srcId="{CFCA93DE-8CC0-5F48-9F3E-7B4649F21938}" destId="{DB33B1B3-F5C1-234B-8A99-C1F7B2D46134}" srcOrd="0" destOrd="0" presId="urn:microsoft.com/office/officeart/2005/8/layout/orgChart1"/>
    <dgm:cxn modelId="{820F9D72-465A-E242-BF0C-F25D7DC7C105}" type="presParOf" srcId="{DB33B1B3-F5C1-234B-8A99-C1F7B2D46134}" destId="{6C99A88D-1D7D-3F46-91C3-1361A3444D39}" srcOrd="0" destOrd="0" presId="urn:microsoft.com/office/officeart/2005/8/layout/orgChart1"/>
    <dgm:cxn modelId="{86C5CD1A-78F5-6A4C-A1EA-3F0A6EC0549C}" type="presParOf" srcId="{DB33B1B3-F5C1-234B-8A99-C1F7B2D46134}" destId="{C47F24BE-A680-DA41-A650-7753E419AE33}" srcOrd="1" destOrd="0" presId="urn:microsoft.com/office/officeart/2005/8/layout/orgChart1"/>
    <dgm:cxn modelId="{E6920A47-A5DE-FF49-B860-99DD3E445C60}" type="presParOf" srcId="{CFCA93DE-8CC0-5F48-9F3E-7B4649F21938}" destId="{F79B2310-7D6C-794E-9B34-FACD202999B2}" srcOrd="1" destOrd="0" presId="urn:microsoft.com/office/officeart/2005/8/layout/orgChart1"/>
    <dgm:cxn modelId="{26B041BC-168A-4A41-8220-B4B0FE257E98}" type="presParOf" srcId="{CFCA93DE-8CC0-5F48-9F3E-7B4649F21938}" destId="{D0D6F75A-7AE9-6A43-A5E7-770CCC2E47DB}" srcOrd="2" destOrd="0" presId="urn:microsoft.com/office/officeart/2005/8/layout/orgChart1"/>
    <dgm:cxn modelId="{52661F6E-A787-8D49-98B5-92F715D63269}" type="presParOf" srcId="{D9282054-C178-D342-B312-B6B5651CF26B}" destId="{1B510432-8856-F942-93DA-94DEA46D1025}" srcOrd="14" destOrd="0" presId="urn:microsoft.com/office/officeart/2005/8/layout/orgChart1"/>
    <dgm:cxn modelId="{8E48A294-019E-C54F-8562-3D95F5DE506A}" type="presParOf" srcId="{D9282054-C178-D342-B312-B6B5651CF26B}" destId="{9258A7B2-C107-B44D-8AD1-895849F8328A}" srcOrd="15" destOrd="0" presId="urn:microsoft.com/office/officeart/2005/8/layout/orgChart1"/>
    <dgm:cxn modelId="{DF213F08-8B61-1C4B-8130-9EB29B655E63}" type="presParOf" srcId="{9258A7B2-C107-B44D-8AD1-895849F8328A}" destId="{0257A638-4BBA-234D-B702-35666924C698}" srcOrd="0" destOrd="0" presId="urn:microsoft.com/office/officeart/2005/8/layout/orgChart1"/>
    <dgm:cxn modelId="{E0374D29-C7ED-FE47-8DDD-6917F9E40B6E}" type="presParOf" srcId="{0257A638-4BBA-234D-B702-35666924C698}" destId="{A7A8DE75-D692-D340-B39A-3C74BE804A15}" srcOrd="0" destOrd="0" presId="urn:microsoft.com/office/officeart/2005/8/layout/orgChart1"/>
    <dgm:cxn modelId="{91B4CEE9-988B-2442-BA95-14F9A82AA6B3}" type="presParOf" srcId="{0257A638-4BBA-234D-B702-35666924C698}" destId="{5368ADFD-AC64-5940-858E-1F48E0821EF4}" srcOrd="1" destOrd="0" presId="urn:microsoft.com/office/officeart/2005/8/layout/orgChart1"/>
    <dgm:cxn modelId="{E235FA5C-0AD6-9044-A1AC-44A8BF60CDB6}" type="presParOf" srcId="{9258A7B2-C107-B44D-8AD1-895849F8328A}" destId="{1962A77A-6B1E-E449-A321-C191303B92A0}" srcOrd="1" destOrd="0" presId="urn:microsoft.com/office/officeart/2005/8/layout/orgChart1"/>
    <dgm:cxn modelId="{49E5482E-62FC-CE41-B0AF-39F061D2C65B}" type="presParOf" srcId="{9258A7B2-C107-B44D-8AD1-895849F8328A}" destId="{B7973431-0C74-5F4C-839E-9017261E5267}" srcOrd="2" destOrd="0" presId="urn:microsoft.com/office/officeart/2005/8/layout/orgChart1"/>
    <dgm:cxn modelId="{83AF15A7-A2F1-F349-B0DF-ED02D3CA1859}" type="presParOf" srcId="{9DFB6B76-B3DD-0D4B-945B-2F5CEBFCF51B}" destId="{63B4020B-D5E7-294A-977E-7A33CE1BB856}" srcOrd="2" destOrd="0" presId="urn:microsoft.com/office/officeart/2005/8/layout/orgChart1"/>
    <dgm:cxn modelId="{B47B0A91-B1B2-0140-8209-2FD9390E0331}" type="presParOf" srcId="{38E55698-7DBB-7741-9DD6-8C7EDB390F5E}" destId="{BB2FF48E-FE9E-6044-8F56-2EC0A9F4F918}"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7DA075-45AC-D74F-9877-99ACE1935956}" type="doc">
      <dgm:prSet loTypeId="urn:microsoft.com/office/officeart/2005/8/layout/orgChart1" loCatId="" qsTypeId="urn:microsoft.com/office/officeart/2005/8/quickstyle/simple1#6" qsCatId="simple" csTypeId="urn:microsoft.com/office/officeart/2005/8/colors/accent0_3#4" csCatId="mainScheme" phldr="1"/>
      <dgm:spPr/>
      <dgm:t>
        <a:bodyPr/>
        <a:lstStyle/>
        <a:p>
          <a:endParaRPr lang="en-US"/>
        </a:p>
      </dgm:t>
    </dgm:pt>
    <dgm:pt modelId="{160FAC11-8538-7244-BF7B-6B0204444BA9}">
      <dgm:prSet phldrT="[Text]" custT="1"/>
      <dgm:spPr>
        <a:ln>
          <a:solidFill>
            <a:schemeClr val="tx2"/>
          </a:solidFill>
        </a:ln>
      </dgm:spPr>
      <dgm:t>
        <a:bodyPr/>
        <a:lstStyle/>
        <a:p>
          <a:r>
            <a:rPr lang="en-US" sz="1000">
              <a:latin typeface="Arial" panose="020B0604020202020204" pitchFamily="34" charset="0"/>
              <a:cs typeface="Arial" panose="020B0604020202020204" pitchFamily="34" charset="0"/>
            </a:rPr>
            <a:t>X</a:t>
          </a:r>
        </a:p>
      </dgm:t>
    </dgm:pt>
    <dgm:pt modelId="{43655395-942C-0D4C-93A5-52A66BD44E82}" type="parTrans" cxnId="{60744425-BECF-F04E-9C36-4E7A13D32512}">
      <dgm:prSet/>
      <dgm:spPr/>
      <dgm:t>
        <a:bodyPr/>
        <a:lstStyle/>
        <a:p>
          <a:endParaRPr lang="en-US" sz="500">
            <a:latin typeface="Arial" panose="020B0604020202020204" pitchFamily="34" charset="0"/>
            <a:cs typeface="Arial" panose="020B0604020202020204" pitchFamily="34" charset="0"/>
          </a:endParaRPr>
        </a:p>
      </dgm:t>
    </dgm:pt>
    <dgm:pt modelId="{CB2E628C-856B-E94E-9495-DB9769F531DB}" type="sibTrans" cxnId="{60744425-BECF-F04E-9C36-4E7A13D32512}">
      <dgm:prSet/>
      <dgm:spPr/>
      <dgm:t>
        <a:bodyPr/>
        <a:lstStyle/>
        <a:p>
          <a:endParaRPr lang="en-US" sz="500">
            <a:latin typeface="Arial" panose="020B0604020202020204" pitchFamily="34" charset="0"/>
            <a:cs typeface="Arial" panose="020B0604020202020204" pitchFamily="34" charset="0"/>
          </a:endParaRPr>
        </a:p>
      </dgm:t>
    </dgm:pt>
    <dgm:pt modelId="{7E6C46CE-668F-A846-9117-695E7006F4D4}">
      <dgm:prSet phldrT="[Text]" custT="1"/>
      <dgm:spPr>
        <a:ln>
          <a:solidFill>
            <a:schemeClr val="tx2"/>
          </a:solidFill>
        </a:ln>
      </dgm:spPr>
      <dgm:t>
        <a:bodyPr/>
        <a:lstStyle/>
        <a:p>
          <a:r>
            <a:rPr lang="en-US" sz="1000">
              <a:latin typeface="Arial" panose="020B0604020202020204" pitchFamily="34" charset="0"/>
              <a:cs typeface="Arial" panose="020B0604020202020204" pitchFamily="34" charset="0"/>
            </a:rPr>
            <a:t>X</a:t>
          </a:r>
        </a:p>
      </dgm:t>
    </dgm:pt>
    <dgm:pt modelId="{9A7D3455-C75C-2344-9F8C-8C7F8F110382}" type="parTrans" cxnId="{DE3EE6A5-1EE3-D149-923A-A2AAF4100DCE}">
      <dgm:prSet/>
      <dgm:spPr/>
      <dgm:t>
        <a:bodyPr/>
        <a:lstStyle/>
        <a:p>
          <a:endParaRPr lang="en-US" sz="500">
            <a:latin typeface="Arial" panose="020B0604020202020204" pitchFamily="34" charset="0"/>
            <a:cs typeface="Arial" panose="020B0604020202020204" pitchFamily="34" charset="0"/>
          </a:endParaRPr>
        </a:p>
      </dgm:t>
    </dgm:pt>
    <dgm:pt modelId="{724CCAA7-DB41-6440-84B8-24BB50E8136A}" type="sibTrans" cxnId="{DE3EE6A5-1EE3-D149-923A-A2AAF4100DCE}">
      <dgm:prSet/>
      <dgm:spPr/>
      <dgm:t>
        <a:bodyPr/>
        <a:lstStyle/>
        <a:p>
          <a:endParaRPr lang="en-US" sz="500">
            <a:latin typeface="Arial" panose="020B0604020202020204" pitchFamily="34" charset="0"/>
            <a:cs typeface="Arial" panose="020B0604020202020204" pitchFamily="34" charset="0"/>
          </a:endParaRPr>
        </a:p>
      </dgm:t>
    </dgm:pt>
    <dgm:pt modelId="{37DFB3B6-2C12-0F49-915F-BA0075EDFBD3}">
      <dgm:prSet phldrT="[Text]" custT="1"/>
      <dgm:spPr>
        <a:ln>
          <a:solidFill>
            <a:schemeClr val="tx2"/>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F29223F6-7306-A74C-B660-362211CAC5EC}" type="parTrans" cxnId="{7D1B7A2A-61BA-7144-8FF8-DD0300787CDB}">
      <dgm:prSet/>
      <dgm:spPr/>
      <dgm:t>
        <a:bodyPr/>
        <a:lstStyle/>
        <a:p>
          <a:endParaRPr lang="en-US" sz="500">
            <a:latin typeface="Arial" panose="020B0604020202020204" pitchFamily="34" charset="0"/>
            <a:cs typeface="Arial" panose="020B0604020202020204" pitchFamily="34" charset="0"/>
          </a:endParaRPr>
        </a:p>
      </dgm:t>
    </dgm:pt>
    <dgm:pt modelId="{93F9771D-3BB5-5E4C-9638-65BB02A0E820}" type="sibTrans" cxnId="{7D1B7A2A-61BA-7144-8FF8-DD0300787CDB}">
      <dgm:prSet/>
      <dgm:spPr/>
      <dgm:t>
        <a:bodyPr/>
        <a:lstStyle/>
        <a:p>
          <a:endParaRPr lang="en-US" sz="500">
            <a:latin typeface="Arial" panose="020B0604020202020204" pitchFamily="34" charset="0"/>
            <a:cs typeface="Arial" panose="020B0604020202020204" pitchFamily="34" charset="0"/>
          </a:endParaRPr>
        </a:p>
      </dgm:t>
    </dgm:pt>
    <dgm:pt modelId="{ED3F8CA5-FC5A-DF40-A7FB-259DDD8DAFCD}">
      <dgm:prSet phldrT="[Text]" custT="1"/>
      <dgm:spPr>
        <a:ln>
          <a:solidFill>
            <a:schemeClr val="tx2"/>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D4110419-80E4-C746-B4D1-6D8657EE1A34}" type="parTrans" cxnId="{BF49EEFE-2F89-8741-8022-F9A99E54A9F0}">
      <dgm:prSet/>
      <dgm:spPr/>
      <dgm:t>
        <a:bodyPr/>
        <a:lstStyle/>
        <a:p>
          <a:endParaRPr lang="en-US" sz="500">
            <a:latin typeface="Arial" panose="020B0604020202020204" pitchFamily="34" charset="0"/>
            <a:cs typeface="Arial" panose="020B0604020202020204" pitchFamily="34" charset="0"/>
          </a:endParaRPr>
        </a:p>
      </dgm:t>
    </dgm:pt>
    <dgm:pt modelId="{5BC1AD3E-9457-824C-917A-A2ACC40FC545}" type="sibTrans" cxnId="{BF49EEFE-2F89-8741-8022-F9A99E54A9F0}">
      <dgm:prSet/>
      <dgm:spPr/>
      <dgm:t>
        <a:bodyPr/>
        <a:lstStyle/>
        <a:p>
          <a:endParaRPr lang="en-US" sz="500">
            <a:latin typeface="Arial" panose="020B0604020202020204" pitchFamily="34" charset="0"/>
            <a:cs typeface="Arial" panose="020B0604020202020204" pitchFamily="34" charset="0"/>
          </a:endParaRPr>
        </a:p>
      </dgm:t>
    </dgm:pt>
    <dgm:pt modelId="{1B7B0DB8-9A4E-B544-B295-11417212D7B2}">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07A6D3EC-F8D8-3B4F-9882-BA7C65248F17}" type="parTrans" cxnId="{5990801F-1451-074A-A1C8-6500CF3377F7}">
      <dgm:prSet/>
      <dgm:spPr/>
      <dgm:t>
        <a:bodyPr/>
        <a:lstStyle/>
        <a:p>
          <a:endParaRPr lang="en-US" sz="500">
            <a:latin typeface="Arial" panose="020B0604020202020204" pitchFamily="34" charset="0"/>
            <a:cs typeface="Arial" panose="020B0604020202020204" pitchFamily="34" charset="0"/>
          </a:endParaRPr>
        </a:p>
      </dgm:t>
    </dgm:pt>
    <dgm:pt modelId="{5CDA1B6A-F9FD-B640-B786-3BE7EB508D2B}" type="sibTrans" cxnId="{5990801F-1451-074A-A1C8-6500CF3377F7}">
      <dgm:prSet/>
      <dgm:spPr/>
      <dgm:t>
        <a:bodyPr/>
        <a:lstStyle/>
        <a:p>
          <a:endParaRPr lang="en-US" sz="500">
            <a:latin typeface="Arial" panose="020B0604020202020204" pitchFamily="34" charset="0"/>
            <a:cs typeface="Arial" panose="020B0604020202020204" pitchFamily="34" charset="0"/>
          </a:endParaRPr>
        </a:p>
      </dgm:t>
    </dgm:pt>
    <dgm:pt modelId="{E36BBD3F-2DA9-224E-878E-64452B7C0823}">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7ABF9645-FF28-7C41-A7B2-B0D20BD3932E}" type="parTrans" cxnId="{32AB37E2-6488-9B43-B2D7-68D55A1DEE07}">
      <dgm:prSet/>
      <dgm:spPr/>
      <dgm:t>
        <a:bodyPr/>
        <a:lstStyle/>
        <a:p>
          <a:endParaRPr lang="en-US" sz="500">
            <a:latin typeface="Arial" panose="020B0604020202020204" pitchFamily="34" charset="0"/>
            <a:cs typeface="Arial" panose="020B0604020202020204" pitchFamily="34" charset="0"/>
          </a:endParaRPr>
        </a:p>
      </dgm:t>
    </dgm:pt>
    <dgm:pt modelId="{56905183-B695-724F-8780-B9E098E6FFD6}" type="sibTrans" cxnId="{32AB37E2-6488-9B43-B2D7-68D55A1DEE07}">
      <dgm:prSet/>
      <dgm:spPr/>
      <dgm:t>
        <a:bodyPr/>
        <a:lstStyle/>
        <a:p>
          <a:endParaRPr lang="en-US" sz="500">
            <a:latin typeface="Arial" panose="020B0604020202020204" pitchFamily="34" charset="0"/>
            <a:cs typeface="Arial" panose="020B0604020202020204" pitchFamily="34" charset="0"/>
          </a:endParaRPr>
        </a:p>
      </dgm:t>
    </dgm:pt>
    <dgm:pt modelId="{A5A75571-6538-0240-98C5-580ED34035D2}">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22EB3959-A675-F14D-ACF1-D63CD62F9B16}" type="parTrans" cxnId="{95241BF9-8479-7546-BF59-A3409623DECC}">
      <dgm:prSet/>
      <dgm:spPr/>
      <dgm:t>
        <a:bodyPr/>
        <a:lstStyle/>
        <a:p>
          <a:endParaRPr lang="en-US" sz="500">
            <a:latin typeface="Arial" panose="020B0604020202020204" pitchFamily="34" charset="0"/>
            <a:cs typeface="Arial" panose="020B0604020202020204" pitchFamily="34" charset="0"/>
          </a:endParaRPr>
        </a:p>
      </dgm:t>
    </dgm:pt>
    <dgm:pt modelId="{0B43131A-F265-0E41-A9BB-7A8D48CA273D}" type="sibTrans" cxnId="{95241BF9-8479-7546-BF59-A3409623DECC}">
      <dgm:prSet/>
      <dgm:spPr/>
      <dgm:t>
        <a:bodyPr/>
        <a:lstStyle/>
        <a:p>
          <a:endParaRPr lang="en-US" sz="500">
            <a:latin typeface="Arial" panose="020B0604020202020204" pitchFamily="34" charset="0"/>
            <a:cs typeface="Arial" panose="020B0604020202020204" pitchFamily="34" charset="0"/>
          </a:endParaRPr>
        </a:p>
      </dgm:t>
    </dgm:pt>
    <dgm:pt modelId="{DD672E99-B692-9849-9C75-4FBEC4AC4C14}">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B3845788-D81E-6F47-8DDE-BFAAA5781D29}" type="parTrans" cxnId="{3E87CCA9-0AB1-D848-B344-DF1A49E42C88}">
      <dgm:prSet/>
      <dgm:spPr/>
      <dgm:t>
        <a:bodyPr/>
        <a:lstStyle/>
        <a:p>
          <a:endParaRPr lang="en-US" sz="500">
            <a:latin typeface="Arial" panose="020B0604020202020204" pitchFamily="34" charset="0"/>
            <a:cs typeface="Arial" panose="020B0604020202020204" pitchFamily="34" charset="0"/>
          </a:endParaRPr>
        </a:p>
      </dgm:t>
    </dgm:pt>
    <dgm:pt modelId="{9AAC40F2-A354-134E-8329-A993AF25D10F}" type="sibTrans" cxnId="{3E87CCA9-0AB1-D848-B344-DF1A49E42C88}">
      <dgm:prSet/>
      <dgm:spPr/>
      <dgm:t>
        <a:bodyPr/>
        <a:lstStyle/>
        <a:p>
          <a:endParaRPr lang="en-US" sz="500">
            <a:latin typeface="Arial" panose="020B0604020202020204" pitchFamily="34" charset="0"/>
            <a:cs typeface="Arial" panose="020B0604020202020204" pitchFamily="34" charset="0"/>
          </a:endParaRPr>
        </a:p>
      </dgm:t>
    </dgm:pt>
    <dgm:pt modelId="{1492830C-E147-464F-B8B8-2A83CD6C9634}">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C6B3B0BC-63A7-944D-BBDE-B235FC359714}" type="parTrans" cxnId="{D9F0D069-4709-B843-B4B1-C48C10516EDB}">
      <dgm:prSet/>
      <dgm:spPr/>
      <dgm:t>
        <a:bodyPr/>
        <a:lstStyle/>
        <a:p>
          <a:endParaRPr lang="en-US" sz="500">
            <a:latin typeface="Arial" panose="020B0604020202020204" pitchFamily="34" charset="0"/>
            <a:cs typeface="Arial" panose="020B0604020202020204" pitchFamily="34" charset="0"/>
          </a:endParaRPr>
        </a:p>
      </dgm:t>
    </dgm:pt>
    <dgm:pt modelId="{9BA85737-25F3-4D4F-9159-EBAC6EB6594B}" type="sibTrans" cxnId="{D9F0D069-4709-B843-B4B1-C48C10516EDB}">
      <dgm:prSet/>
      <dgm:spPr/>
      <dgm:t>
        <a:bodyPr/>
        <a:lstStyle/>
        <a:p>
          <a:endParaRPr lang="en-US" sz="500">
            <a:latin typeface="Arial" panose="020B0604020202020204" pitchFamily="34" charset="0"/>
            <a:cs typeface="Arial" panose="020B0604020202020204" pitchFamily="34" charset="0"/>
          </a:endParaRPr>
        </a:p>
      </dgm:t>
    </dgm:pt>
    <dgm:pt modelId="{9D530527-0537-9046-A50A-B6FB56CB832B}">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1872F123-4D3A-9740-8F7F-1318BF83429B}" type="parTrans" cxnId="{174327C4-5B79-8B4A-8F5A-9161C676B6CA}">
      <dgm:prSet/>
      <dgm:spPr/>
      <dgm:t>
        <a:bodyPr/>
        <a:lstStyle/>
        <a:p>
          <a:endParaRPr lang="en-US" sz="500">
            <a:latin typeface="Arial" panose="020B0604020202020204" pitchFamily="34" charset="0"/>
            <a:cs typeface="Arial" panose="020B0604020202020204" pitchFamily="34" charset="0"/>
          </a:endParaRPr>
        </a:p>
      </dgm:t>
    </dgm:pt>
    <dgm:pt modelId="{B1C9623A-BF94-3542-8852-3C28837B7063}" type="sibTrans" cxnId="{174327C4-5B79-8B4A-8F5A-9161C676B6CA}">
      <dgm:prSet/>
      <dgm:spPr/>
      <dgm:t>
        <a:bodyPr/>
        <a:lstStyle/>
        <a:p>
          <a:endParaRPr lang="en-US" sz="500">
            <a:latin typeface="Arial" panose="020B0604020202020204" pitchFamily="34" charset="0"/>
            <a:cs typeface="Arial" panose="020B0604020202020204" pitchFamily="34" charset="0"/>
          </a:endParaRPr>
        </a:p>
      </dgm:t>
    </dgm:pt>
    <dgm:pt modelId="{067FD48A-3DEC-C442-9072-1ABCDA73D4A8}">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1C6AC93A-6B47-884F-85BE-CA44C7470F49}" type="parTrans" cxnId="{02BB128B-4194-5B4C-B107-553F3E7D3EC4}">
      <dgm:prSet/>
      <dgm:spPr/>
      <dgm:t>
        <a:bodyPr/>
        <a:lstStyle/>
        <a:p>
          <a:endParaRPr lang="en-US" sz="500">
            <a:latin typeface="Arial" panose="020B0604020202020204" pitchFamily="34" charset="0"/>
            <a:cs typeface="Arial" panose="020B0604020202020204" pitchFamily="34" charset="0"/>
          </a:endParaRPr>
        </a:p>
      </dgm:t>
    </dgm:pt>
    <dgm:pt modelId="{7D82DF4F-5495-B14C-854A-D21B4A8AE1E4}" type="sibTrans" cxnId="{02BB128B-4194-5B4C-B107-553F3E7D3EC4}">
      <dgm:prSet/>
      <dgm:spPr/>
      <dgm:t>
        <a:bodyPr/>
        <a:lstStyle/>
        <a:p>
          <a:endParaRPr lang="en-US" sz="500">
            <a:latin typeface="Arial" panose="020B0604020202020204" pitchFamily="34" charset="0"/>
            <a:cs typeface="Arial" panose="020B0604020202020204" pitchFamily="34" charset="0"/>
          </a:endParaRPr>
        </a:p>
      </dgm:t>
    </dgm:pt>
    <dgm:pt modelId="{DECC5B0E-9C09-DE4D-A1AC-413420419717}">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FD13A92E-604B-6A4A-9170-177078F83948}" type="parTrans" cxnId="{4F147B5D-915A-BF49-AB73-40BDEC151774}">
      <dgm:prSet/>
      <dgm:spPr/>
      <dgm:t>
        <a:bodyPr/>
        <a:lstStyle/>
        <a:p>
          <a:endParaRPr lang="en-US" sz="500">
            <a:latin typeface="Arial" panose="020B0604020202020204" pitchFamily="34" charset="0"/>
            <a:cs typeface="Arial" panose="020B0604020202020204" pitchFamily="34" charset="0"/>
          </a:endParaRPr>
        </a:p>
      </dgm:t>
    </dgm:pt>
    <dgm:pt modelId="{C5B5E2CF-0737-504C-8178-7C09FE645798}" type="sibTrans" cxnId="{4F147B5D-915A-BF49-AB73-40BDEC151774}">
      <dgm:prSet/>
      <dgm:spPr/>
      <dgm:t>
        <a:bodyPr/>
        <a:lstStyle/>
        <a:p>
          <a:endParaRPr lang="en-US" sz="500">
            <a:latin typeface="Arial" panose="020B0604020202020204" pitchFamily="34" charset="0"/>
            <a:cs typeface="Arial" panose="020B0604020202020204" pitchFamily="34" charset="0"/>
          </a:endParaRPr>
        </a:p>
      </dgm:t>
    </dgm:pt>
    <dgm:pt modelId="{E48A3692-0BA2-1049-9ABD-446768876EA9}">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9BB5E4AB-1937-7349-9584-FBC37978A8AA}" type="parTrans" cxnId="{793E6D54-5756-1C44-B9F5-810DCF714F1D}">
      <dgm:prSet/>
      <dgm:spPr/>
      <dgm:t>
        <a:bodyPr/>
        <a:lstStyle/>
        <a:p>
          <a:endParaRPr lang="en-US" sz="500">
            <a:latin typeface="Arial" panose="020B0604020202020204" pitchFamily="34" charset="0"/>
            <a:cs typeface="Arial" panose="020B0604020202020204" pitchFamily="34" charset="0"/>
          </a:endParaRPr>
        </a:p>
      </dgm:t>
    </dgm:pt>
    <dgm:pt modelId="{8A695982-05F6-ED40-B195-55E4C7DA4CAC}" type="sibTrans" cxnId="{793E6D54-5756-1C44-B9F5-810DCF714F1D}">
      <dgm:prSet/>
      <dgm:spPr/>
      <dgm:t>
        <a:bodyPr/>
        <a:lstStyle/>
        <a:p>
          <a:endParaRPr lang="en-US" sz="500">
            <a:latin typeface="Arial" panose="020B0604020202020204" pitchFamily="34" charset="0"/>
            <a:cs typeface="Arial" panose="020B0604020202020204" pitchFamily="34" charset="0"/>
          </a:endParaRPr>
        </a:p>
      </dgm:t>
    </dgm:pt>
    <dgm:pt modelId="{4F573C0B-5076-2F4C-A73D-A962F6DDBA6B}">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295E3989-A583-A746-8491-FE729A68EE32}" type="parTrans" cxnId="{26341538-17D4-D841-B0E0-86B1D979D1AE}">
      <dgm:prSet/>
      <dgm:spPr/>
      <dgm:t>
        <a:bodyPr/>
        <a:lstStyle/>
        <a:p>
          <a:endParaRPr lang="en-US" sz="500">
            <a:latin typeface="Arial" panose="020B0604020202020204" pitchFamily="34" charset="0"/>
            <a:cs typeface="Arial" panose="020B0604020202020204" pitchFamily="34" charset="0"/>
          </a:endParaRPr>
        </a:p>
      </dgm:t>
    </dgm:pt>
    <dgm:pt modelId="{16CC1B99-F7B3-A04E-A519-8CE43408957A}" type="sibTrans" cxnId="{26341538-17D4-D841-B0E0-86B1D979D1AE}">
      <dgm:prSet/>
      <dgm:spPr/>
      <dgm:t>
        <a:bodyPr/>
        <a:lstStyle/>
        <a:p>
          <a:endParaRPr lang="en-US" sz="500">
            <a:latin typeface="Arial" panose="020B0604020202020204" pitchFamily="34" charset="0"/>
            <a:cs typeface="Arial" panose="020B0604020202020204" pitchFamily="34" charset="0"/>
          </a:endParaRPr>
        </a:p>
      </dgm:t>
    </dgm:pt>
    <dgm:pt modelId="{AEC480AF-A884-A444-AA5D-1C3BF76BCC11}">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2A938EF2-00C0-C347-BD8B-34094A70F91A}" type="parTrans" cxnId="{2736E51C-F5B9-6144-BF85-161EDB52EE87}">
      <dgm:prSet/>
      <dgm:spPr/>
      <dgm:t>
        <a:bodyPr/>
        <a:lstStyle/>
        <a:p>
          <a:endParaRPr lang="en-US" sz="500">
            <a:latin typeface="Arial" panose="020B0604020202020204" pitchFamily="34" charset="0"/>
            <a:cs typeface="Arial" panose="020B0604020202020204" pitchFamily="34" charset="0"/>
          </a:endParaRPr>
        </a:p>
      </dgm:t>
    </dgm:pt>
    <dgm:pt modelId="{6764F350-7056-5843-A151-AB3B3D0E1822}" type="sibTrans" cxnId="{2736E51C-F5B9-6144-BF85-161EDB52EE87}">
      <dgm:prSet/>
      <dgm:spPr/>
      <dgm:t>
        <a:bodyPr/>
        <a:lstStyle/>
        <a:p>
          <a:endParaRPr lang="en-US" sz="500">
            <a:latin typeface="Arial" panose="020B0604020202020204" pitchFamily="34" charset="0"/>
            <a:cs typeface="Arial" panose="020B0604020202020204" pitchFamily="34" charset="0"/>
          </a:endParaRPr>
        </a:p>
      </dgm:t>
    </dgm:pt>
    <dgm:pt modelId="{47D26DAF-D4B0-474D-A3FB-F8881FEAC0AA}">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2F65681F-0ACB-2C4B-A0E0-DE6127A873DE}" type="parTrans" cxnId="{5B7BE43E-242E-2947-9038-20FE8DF7F1CC}">
      <dgm:prSet/>
      <dgm:spPr/>
      <dgm:t>
        <a:bodyPr/>
        <a:lstStyle/>
        <a:p>
          <a:endParaRPr lang="en-US" sz="500">
            <a:latin typeface="Arial" panose="020B0604020202020204" pitchFamily="34" charset="0"/>
            <a:cs typeface="Arial" panose="020B0604020202020204" pitchFamily="34" charset="0"/>
          </a:endParaRPr>
        </a:p>
      </dgm:t>
    </dgm:pt>
    <dgm:pt modelId="{286B7CBA-A0F4-FF40-B69A-A8A4C41E6AAF}" type="sibTrans" cxnId="{5B7BE43E-242E-2947-9038-20FE8DF7F1CC}">
      <dgm:prSet/>
      <dgm:spPr/>
      <dgm:t>
        <a:bodyPr/>
        <a:lstStyle/>
        <a:p>
          <a:endParaRPr lang="en-US" sz="500">
            <a:latin typeface="Arial" panose="020B0604020202020204" pitchFamily="34" charset="0"/>
            <a:cs typeface="Arial" panose="020B0604020202020204" pitchFamily="34" charset="0"/>
          </a:endParaRPr>
        </a:p>
      </dgm:t>
    </dgm:pt>
    <dgm:pt modelId="{B6081F31-CE5B-3149-B9E7-667034AD903C}">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2441782D-1FB1-494B-931C-1242FB281B2A}" type="parTrans" cxnId="{E47F1427-1698-564C-B491-4BF3C0CC4717}">
      <dgm:prSet/>
      <dgm:spPr/>
      <dgm:t>
        <a:bodyPr/>
        <a:lstStyle/>
        <a:p>
          <a:endParaRPr lang="en-US" sz="500">
            <a:latin typeface="Arial" panose="020B0604020202020204" pitchFamily="34" charset="0"/>
            <a:cs typeface="Arial" panose="020B0604020202020204" pitchFamily="34" charset="0"/>
          </a:endParaRPr>
        </a:p>
      </dgm:t>
    </dgm:pt>
    <dgm:pt modelId="{BC05065D-95E6-2744-BCDD-EA66806D276D}" type="sibTrans" cxnId="{E47F1427-1698-564C-B491-4BF3C0CC4717}">
      <dgm:prSet/>
      <dgm:spPr/>
      <dgm:t>
        <a:bodyPr/>
        <a:lstStyle/>
        <a:p>
          <a:endParaRPr lang="en-US" sz="500">
            <a:latin typeface="Arial" panose="020B0604020202020204" pitchFamily="34" charset="0"/>
            <a:cs typeface="Arial" panose="020B0604020202020204" pitchFamily="34" charset="0"/>
          </a:endParaRPr>
        </a:p>
      </dgm:t>
    </dgm:pt>
    <dgm:pt modelId="{9843AC18-6B5A-FF40-98C6-5B9CF9BAA5C0}">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ADA60579-38ED-0E43-83E3-D79973D7F36F}" type="parTrans" cxnId="{F823F48A-49B6-2742-A0F4-5E5CCB2E2243}">
      <dgm:prSet/>
      <dgm:spPr/>
      <dgm:t>
        <a:bodyPr/>
        <a:lstStyle/>
        <a:p>
          <a:endParaRPr lang="en-US" sz="500">
            <a:latin typeface="Arial" panose="020B0604020202020204" pitchFamily="34" charset="0"/>
            <a:cs typeface="Arial" panose="020B0604020202020204" pitchFamily="34" charset="0"/>
          </a:endParaRPr>
        </a:p>
      </dgm:t>
    </dgm:pt>
    <dgm:pt modelId="{A13A2003-C0BC-3D4B-92E9-AB72E332E669}" type="sibTrans" cxnId="{F823F48A-49B6-2742-A0F4-5E5CCB2E2243}">
      <dgm:prSet/>
      <dgm:spPr/>
      <dgm:t>
        <a:bodyPr/>
        <a:lstStyle/>
        <a:p>
          <a:endParaRPr lang="en-US" sz="500">
            <a:latin typeface="Arial" panose="020B0604020202020204" pitchFamily="34" charset="0"/>
            <a:cs typeface="Arial" panose="020B0604020202020204" pitchFamily="34" charset="0"/>
          </a:endParaRPr>
        </a:p>
      </dgm:t>
    </dgm:pt>
    <dgm:pt modelId="{ED002518-4996-DD4A-84BE-EBF5DDB97042}">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52918CA6-B284-CC4D-B5EA-0DAE784BEAB8}" type="parTrans" cxnId="{730B965B-4E52-D749-84A9-1054E4FBAB26}">
      <dgm:prSet/>
      <dgm:spPr/>
      <dgm:t>
        <a:bodyPr/>
        <a:lstStyle/>
        <a:p>
          <a:endParaRPr lang="en-US" sz="500">
            <a:latin typeface="Arial" panose="020B0604020202020204" pitchFamily="34" charset="0"/>
            <a:cs typeface="Arial" panose="020B0604020202020204" pitchFamily="34" charset="0"/>
          </a:endParaRPr>
        </a:p>
      </dgm:t>
    </dgm:pt>
    <dgm:pt modelId="{D2772E77-61CD-B643-BECE-0A604625054E}" type="sibTrans" cxnId="{730B965B-4E52-D749-84A9-1054E4FBAB26}">
      <dgm:prSet/>
      <dgm:spPr/>
      <dgm:t>
        <a:bodyPr/>
        <a:lstStyle/>
        <a:p>
          <a:endParaRPr lang="en-US" sz="500">
            <a:latin typeface="Arial" panose="020B0604020202020204" pitchFamily="34" charset="0"/>
            <a:cs typeface="Arial" panose="020B0604020202020204" pitchFamily="34" charset="0"/>
          </a:endParaRPr>
        </a:p>
      </dgm:t>
    </dgm:pt>
    <dgm:pt modelId="{5501D57D-63D2-774E-9946-ACE7E9467D76}">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81F3871F-897F-414A-8F2F-B85C38684427}" type="parTrans" cxnId="{8040A4B2-96A5-1949-98C9-8D5A23F14A42}">
      <dgm:prSet/>
      <dgm:spPr/>
      <dgm:t>
        <a:bodyPr/>
        <a:lstStyle/>
        <a:p>
          <a:endParaRPr lang="en-US" sz="500">
            <a:latin typeface="Arial" panose="020B0604020202020204" pitchFamily="34" charset="0"/>
            <a:cs typeface="Arial" panose="020B0604020202020204" pitchFamily="34" charset="0"/>
          </a:endParaRPr>
        </a:p>
      </dgm:t>
    </dgm:pt>
    <dgm:pt modelId="{1E866F70-277D-5D43-B431-F776EE2DB4A5}" type="sibTrans" cxnId="{8040A4B2-96A5-1949-98C9-8D5A23F14A42}">
      <dgm:prSet/>
      <dgm:spPr/>
      <dgm:t>
        <a:bodyPr/>
        <a:lstStyle/>
        <a:p>
          <a:endParaRPr lang="en-US" sz="500">
            <a:latin typeface="Arial" panose="020B0604020202020204" pitchFamily="34" charset="0"/>
            <a:cs typeface="Arial" panose="020B0604020202020204" pitchFamily="34" charset="0"/>
          </a:endParaRPr>
        </a:p>
      </dgm:t>
    </dgm:pt>
    <dgm:pt modelId="{31A3D813-653C-714C-875A-14FF43906283}">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B1D96135-8DF8-9F4A-A9FA-A41EE9E1F665}" type="parTrans" cxnId="{F79D4D79-98AB-2748-90BC-980876C5635C}">
      <dgm:prSet/>
      <dgm:spPr/>
      <dgm:t>
        <a:bodyPr/>
        <a:lstStyle/>
        <a:p>
          <a:endParaRPr lang="en-US" sz="500">
            <a:latin typeface="Arial" panose="020B0604020202020204" pitchFamily="34" charset="0"/>
            <a:cs typeface="Arial" panose="020B0604020202020204" pitchFamily="34" charset="0"/>
          </a:endParaRPr>
        </a:p>
      </dgm:t>
    </dgm:pt>
    <dgm:pt modelId="{51E024A3-4FCA-E145-AE89-66296C6084EB}" type="sibTrans" cxnId="{F79D4D79-98AB-2748-90BC-980876C5635C}">
      <dgm:prSet/>
      <dgm:spPr/>
      <dgm:t>
        <a:bodyPr/>
        <a:lstStyle/>
        <a:p>
          <a:endParaRPr lang="en-US" sz="500">
            <a:latin typeface="Arial" panose="020B0604020202020204" pitchFamily="34" charset="0"/>
            <a:cs typeface="Arial" panose="020B0604020202020204" pitchFamily="34" charset="0"/>
          </a:endParaRPr>
        </a:p>
      </dgm:t>
    </dgm:pt>
    <dgm:pt modelId="{5BC23E7F-1DCB-B940-A4DF-F5C3C523642E}">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24C9185C-B621-F34F-ACF8-D8B7B804D441}" type="parTrans" cxnId="{B23824BF-7BC3-C548-A74C-5C7DE1FB9A03}">
      <dgm:prSet/>
      <dgm:spPr/>
      <dgm:t>
        <a:bodyPr/>
        <a:lstStyle/>
        <a:p>
          <a:endParaRPr lang="en-US" sz="500">
            <a:latin typeface="Arial" panose="020B0604020202020204" pitchFamily="34" charset="0"/>
            <a:cs typeface="Arial" panose="020B0604020202020204" pitchFamily="34" charset="0"/>
          </a:endParaRPr>
        </a:p>
      </dgm:t>
    </dgm:pt>
    <dgm:pt modelId="{C5BABE19-EB19-9F4F-9880-FA90BEE3262B}" type="sibTrans" cxnId="{B23824BF-7BC3-C548-A74C-5C7DE1FB9A03}">
      <dgm:prSet/>
      <dgm:spPr/>
      <dgm:t>
        <a:bodyPr/>
        <a:lstStyle/>
        <a:p>
          <a:endParaRPr lang="en-US" sz="500">
            <a:latin typeface="Arial" panose="020B0604020202020204" pitchFamily="34" charset="0"/>
            <a:cs typeface="Arial" panose="020B0604020202020204" pitchFamily="34" charset="0"/>
          </a:endParaRPr>
        </a:p>
      </dgm:t>
    </dgm:pt>
    <dgm:pt modelId="{B990B428-D99E-4343-AB1E-6B96FF5BA237}">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D245EC49-BF1E-6D4F-B417-8441B16D6923}" type="parTrans" cxnId="{602E9F44-40AF-544F-BDB1-5F1267BDB218}">
      <dgm:prSet/>
      <dgm:spPr/>
      <dgm:t>
        <a:bodyPr/>
        <a:lstStyle/>
        <a:p>
          <a:endParaRPr lang="en-US" sz="500">
            <a:latin typeface="Arial" panose="020B0604020202020204" pitchFamily="34" charset="0"/>
            <a:cs typeface="Arial" panose="020B0604020202020204" pitchFamily="34" charset="0"/>
          </a:endParaRPr>
        </a:p>
      </dgm:t>
    </dgm:pt>
    <dgm:pt modelId="{56744F19-A366-3E4D-B10F-4342A25080A2}" type="sibTrans" cxnId="{602E9F44-40AF-544F-BDB1-5F1267BDB218}">
      <dgm:prSet/>
      <dgm:spPr/>
      <dgm:t>
        <a:bodyPr/>
        <a:lstStyle/>
        <a:p>
          <a:endParaRPr lang="en-US" sz="500">
            <a:latin typeface="Arial" panose="020B0604020202020204" pitchFamily="34" charset="0"/>
            <a:cs typeface="Arial" panose="020B0604020202020204" pitchFamily="34" charset="0"/>
          </a:endParaRPr>
        </a:p>
      </dgm:t>
    </dgm:pt>
    <dgm:pt modelId="{85F60F73-8550-1F44-93C2-01E00F56DA48}">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F39D59B0-3152-B040-B3EF-695A73261815}" type="parTrans" cxnId="{4D2A81F1-2178-C942-8F80-6BE66B5C77C9}">
      <dgm:prSet/>
      <dgm:spPr/>
      <dgm:t>
        <a:bodyPr/>
        <a:lstStyle/>
        <a:p>
          <a:endParaRPr lang="en-US" sz="500">
            <a:latin typeface="Arial" panose="020B0604020202020204" pitchFamily="34" charset="0"/>
            <a:cs typeface="Arial" panose="020B0604020202020204" pitchFamily="34" charset="0"/>
          </a:endParaRPr>
        </a:p>
      </dgm:t>
    </dgm:pt>
    <dgm:pt modelId="{B795BCF5-85D1-0748-993A-7738E8648951}" type="sibTrans" cxnId="{4D2A81F1-2178-C942-8F80-6BE66B5C77C9}">
      <dgm:prSet/>
      <dgm:spPr/>
      <dgm:t>
        <a:bodyPr/>
        <a:lstStyle/>
        <a:p>
          <a:endParaRPr lang="en-US" sz="500">
            <a:latin typeface="Arial" panose="020B0604020202020204" pitchFamily="34" charset="0"/>
            <a:cs typeface="Arial" panose="020B0604020202020204" pitchFamily="34" charset="0"/>
          </a:endParaRPr>
        </a:p>
      </dgm:t>
    </dgm:pt>
    <dgm:pt modelId="{F54709E5-DB2D-034D-B16A-FBADED055502}">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B6D5F373-22C9-8345-8F49-D4C42E56CE1B}" type="parTrans" cxnId="{AE2F5C82-8152-654F-B3E5-5EC8AD4AB62F}">
      <dgm:prSet/>
      <dgm:spPr/>
      <dgm:t>
        <a:bodyPr/>
        <a:lstStyle/>
        <a:p>
          <a:endParaRPr lang="en-US" sz="500">
            <a:latin typeface="Arial" panose="020B0604020202020204" pitchFamily="34" charset="0"/>
            <a:cs typeface="Arial" panose="020B0604020202020204" pitchFamily="34" charset="0"/>
          </a:endParaRPr>
        </a:p>
      </dgm:t>
    </dgm:pt>
    <dgm:pt modelId="{A5BC76B5-F295-9E45-AD25-DF0B5825F982}" type="sibTrans" cxnId="{AE2F5C82-8152-654F-B3E5-5EC8AD4AB62F}">
      <dgm:prSet/>
      <dgm:spPr/>
      <dgm:t>
        <a:bodyPr/>
        <a:lstStyle/>
        <a:p>
          <a:endParaRPr lang="en-US" sz="500">
            <a:latin typeface="Arial" panose="020B0604020202020204" pitchFamily="34" charset="0"/>
            <a:cs typeface="Arial" panose="020B0604020202020204" pitchFamily="34" charset="0"/>
          </a:endParaRPr>
        </a:p>
      </dgm:t>
    </dgm:pt>
    <dgm:pt modelId="{5EFF93F0-C336-E642-9198-35707CB1A3D9}">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endParaRPr lang="en-US" sz="1000">
            <a:latin typeface="Arial" panose="020B0604020202020204" pitchFamily="34" charset="0"/>
            <a:cs typeface="Arial" panose="020B0604020202020204" pitchFamily="34" charset="0"/>
          </a:endParaRPr>
        </a:p>
      </dgm:t>
    </dgm:pt>
    <dgm:pt modelId="{0AFCAFE2-563A-1344-A833-FA8F8F5EEECC}" type="parTrans" cxnId="{4C1D6EA0-0DB4-894E-8D75-6368D7F28D50}">
      <dgm:prSet/>
      <dgm:spPr/>
      <dgm:t>
        <a:bodyPr/>
        <a:lstStyle/>
        <a:p>
          <a:endParaRPr lang="en-US" sz="500">
            <a:latin typeface="Arial" panose="020B0604020202020204" pitchFamily="34" charset="0"/>
            <a:cs typeface="Arial" panose="020B0604020202020204" pitchFamily="34" charset="0"/>
          </a:endParaRPr>
        </a:p>
      </dgm:t>
    </dgm:pt>
    <dgm:pt modelId="{BE416375-8B73-AF40-A838-D4DF30BC9BAC}" type="sibTrans" cxnId="{4C1D6EA0-0DB4-894E-8D75-6368D7F28D50}">
      <dgm:prSet/>
      <dgm:spPr/>
      <dgm:t>
        <a:bodyPr/>
        <a:lstStyle/>
        <a:p>
          <a:endParaRPr lang="en-US" sz="500">
            <a:latin typeface="Arial" panose="020B0604020202020204" pitchFamily="34" charset="0"/>
            <a:cs typeface="Arial" panose="020B0604020202020204" pitchFamily="34" charset="0"/>
          </a:endParaRPr>
        </a:p>
      </dgm:t>
    </dgm:pt>
    <dgm:pt modelId="{4E25F73C-1904-344C-BE47-A5EBB04FCCF2}">
      <dgm:prSet phldrT="[Text]" custT="1"/>
      <dgm:spPr>
        <a:solidFill>
          <a:schemeClr val="tx1"/>
        </a:solidFill>
        <a:ln>
          <a:solidFill>
            <a:schemeClr val="tx1"/>
          </a:solidFill>
        </a:ln>
      </dgm:spPr>
      <dgm:t>
        <a:bodyPr/>
        <a:lstStyle/>
        <a:p>
          <a:r>
            <a:rPr lang="en-US" sz="1000">
              <a:solidFill>
                <a:schemeClr val="bg1"/>
              </a:solidFill>
              <a:latin typeface="Arial" panose="020B0604020202020204" pitchFamily="34" charset="0"/>
              <a:cs typeface="Arial" panose="020B0604020202020204" pitchFamily="34" charset="0"/>
            </a:rPr>
            <a:t>X</a:t>
          </a:r>
        </a:p>
      </dgm:t>
    </dgm:pt>
    <dgm:pt modelId="{B907204F-1A21-804A-865A-AD3F60B249EB}" type="sibTrans" cxnId="{2C10E1A3-9F13-3D47-9A85-51B9609BA338}">
      <dgm:prSet/>
      <dgm:spPr/>
      <dgm:t>
        <a:bodyPr/>
        <a:lstStyle/>
        <a:p>
          <a:endParaRPr lang="en-US" sz="500">
            <a:latin typeface="Arial" panose="020B0604020202020204" pitchFamily="34" charset="0"/>
            <a:cs typeface="Arial" panose="020B0604020202020204" pitchFamily="34" charset="0"/>
          </a:endParaRPr>
        </a:p>
      </dgm:t>
    </dgm:pt>
    <dgm:pt modelId="{EF8137FE-5AAE-864E-B7E3-8AF9DEDFA900}" type="parTrans" cxnId="{2C10E1A3-9F13-3D47-9A85-51B9609BA338}">
      <dgm:prSet/>
      <dgm:spPr/>
      <dgm:t>
        <a:bodyPr/>
        <a:lstStyle/>
        <a:p>
          <a:endParaRPr lang="en-US" sz="500">
            <a:latin typeface="Arial" panose="020B0604020202020204" pitchFamily="34" charset="0"/>
            <a:cs typeface="Arial" panose="020B0604020202020204" pitchFamily="34" charset="0"/>
          </a:endParaRPr>
        </a:p>
      </dgm:t>
    </dgm:pt>
    <dgm:pt modelId="{0AC9CDA6-1E29-A04C-BD8E-13B0E98D5E12}" type="pres">
      <dgm:prSet presAssocID="{1C7DA075-45AC-D74F-9877-99ACE1935956}" presName="hierChild1" presStyleCnt="0">
        <dgm:presLayoutVars>
          <dgm:orgChart val="1"/>
          <dgm:chPref val="1"/>
          <dgm:dir/>
          <dgm:animOne val="branch"/>
          <dgm:animLvl val="lvl"/>
          <dgm:resizeHandles/>
        </dgm:presLayoutVars>
      </dgm:prSet>
      <dgm:spPr/>
    </dgm:pt>
    <dgm:pt modelId="{38E55698-7DBB-7741-9DD6-8C7EDB390F5E}" type="pres">
      <dgm:prSet presAssocID="{160FAC11-8538-7244-BF7B-6B0204444BA9}" presName="hierRoot1" presStyleCnt="0">
        <dgm:presLayoutVars>
          <dgm:hierBranch val="init"/>
        </dgm:presLayoutVars>
      </dgm:prSet>
      <dgm:spPr/>
    </dgm:pt>
    <dgm:pt modelId="{4AB5EEED-FB03-4D4B-A152-21095451E7AC}" type="pres">
      <dgm:prSet presAssocID="{160FAC11-8538-7244-BF7B-6B0204444BA9}" presName="rootComposite1" presStyleCnt="0"/>
      <dgm:spPr/>
    </dgm:pt>
    <dgm:pt modelId="{6F103357-7D6D-7346-B75C-A91EDD13260C}" type="pres">
      <dgm:prSet presAssocID="{160FAC11-8538-7244-BF7B-6B0204444BA9}" presName="rootText1" presStyleLbl="node0" presStyleIdx="0" presStyleCnt="1" custLinFactNeighborY="-900">
        <dgm:presLayoutVars>
          <dgm:chPref val="3"/>
        </dgm:presLayoutVars>
      </dgm:prSet>
      <dgm:spPr/>
    </dgm:pt>
    <dgm:pt modelId="{03DB29F9-E6EF-B94C-9783-162BFF6D65C6}" type="pres">
      <dgm:prSet presAssocID="{160FAC11-8538-7244-BF7B-6B0204444BA9}" presName="rootConnector1" presStyleLbl="node1" presStyleIdx="0" presStyleCnt="0"/>
      <dgm:spPr/>
    </dgm:pt>
    <dgm:pt modelId="{60A9A851-A1EB-864B-B611-E2659DA2E99D}" type="pres">
      <dgm:prSet presAssocID="{160FAC11-8538-7244-BF7B-6B0204444BA9}" presName="hierChild2" presStyleCnt="0"/>
      <dgm:spPr/>
    </dgm:pt>
    <dgm:pt modelId="{8C0354F2-7375-F545-A580-4094B898BFDD}" type="pres">
      <dgm:prSet presAssocID="{9A7D3455-C75C-2344-9F8C-8C7F8F110382}" presName="Name37" presStyleLbl="parChTrans1D2" presStyleIdx="0" presStyleCnt="3"/>
      <dgm:spPr/>
    </dgm:pt>
    <dgm:pt modelId="{4309CD10-84DE-9643-970B-13CDAF753537}" type="pres">
      <dgm:prSet presAssocID="{7E6C46CE-668F-A846-9117-695E7006F4D4}" presName="hierRoot2" presStyleCnt="0">
        <dgm:presLayoutVars>
          <dgm:hierBranch val="hang"/>
        </dgm:presLayoutVars>
      </dgm:prSet>
      <dgm:spPr/>
    </dgm:pt>
    <dgm:pt modelId="{838BBB0A-3AAE-A340-A522-D77A1AA6E226}" type="pres">
      <dgm:prSet presAssocID="{7E6C46CE-668F-A846-9117-695E7006F4D4}" presName="rootComposite" presStyleCnt="0"/>
      <dgm:spPr/>
    </dgm:pt>
    <dgm:pt modelId="{AC9EDE17-A033-2C41-A8A9-E3FEEF09C995}" type="pres">
      <dgm:prSet presAssocID="{7E6C46CE-668F-A846-9117-695E7006F4D4}" presName="rootText" presStyleLbl="node2" presStyleIdx="0" presStyleCnt="3" custLinFactNeighborY="-900">
        <dgm:presLayoutVars>
          <dgm:chPref val="3"/>
        </dgm:presLayoutVars>
      </dgm:prSet>
      <dgm:spPr/>
    </dgm:pt>
    <dgm:pt modelId="{1572764E-3E14-7141-A355-C6889FE91989}" type="pres">
      <dgm:prSet presAssocID="{7E6C46CE-668F-A846-9117-695E7006F4D4}" presName="rootConnector" presStyleLbl="node2" presStyleIdx="0" presStyleCnt="3"/>
      <dgm:spPr/>
    </dgm:pt>
    <dgm:pt modelId="{7C10F433-2FB7-8A4F-AFF3-C2F2DC6384E9}" type="pres">
      <dgm:prSet presAssocID="{7E6C46CE-668F-A846-9117-695E7006F4D4}" presName="hierChild4" presStyleCnt="0"/>
      <dgm:spPr/>
    </dgm:pt>
    <dgm:pt modelId="{7F1D2421-EF96-6449-AC4B-B4429DCCA226}" type="pres">
      <dgm:prSet presAssocID="{07A6D3EC-F8D8-3B4F-9882-BA7C65248F17}" presName="Name48" presStyleLbl="parChTrans1D3" presStyleIdx="0" presStyleCnt="23"/>
      <dgm:spPr/>
    </dgm:pt>
    <dgm:pt modelId="{CE130ADB-F095-E94F-98C1-F14F74B372A7}" type="pres">
      <dgm:prSet presAssocID="{1B7B0DB8-9A4E-B544-B295-11417212D7B2}" presName="hierRoot2" presStyleCnt="0">
        <dgm:presLayoutVars>
          <dgm:hierBranch val="init"/>
        </dgm:presLayoutVars>
      </dgm:prSet>
      <dgm:spPr/>
    </dgm:pt>
    <dgm:pt modelId="{E7DAB0D5-20A2-8B4C-BA94-FF6EB614BF10}" type="pres">
      <dgm:prSet presAssocID="{1B7B0DB8-9A4E-B544-B295-11417212D7B2}" presName="rootComposite" presStyleCnt="0"/>
      <dgm:spPr/>
    </dgm:pt>
    <dgm:pt modelId="{7B425485-1E59-A54F-AA20-E5AB332B3AD1}" type="pres">
      <dgm:prSet presAssocID="{1B7B0DB8-9A4E-B544-B295-11417212D7B2}" presName="rootText" presStyleLbl="node3" presStyleIdx="0" presStyleCnt="23">
        <dgm:presLayoutVars>
          <dgm:chPref val="3"/>
        </dgm:presLayoutVars>
      </dgm:prSet>
      <dgm:spPr/>
    </dgm:pt>
    <dgm:pt modelId="{4B6E5B7D-5439-444D-A90E-8324D91D7DF0}" type="pres">
      <dgm:prSet presAssocID="{1B7B0DB8-9A4E-B544-B295-11417212D7B2}" presName="rootConnector" presStyleLbl="node3" presStyleIdx="0" presStyleCnt="23"/>
      <dgm:spPr/>
    </dgm:pt>
    <dgm:pt modelId="{2F06353B-28FE-254F-BA01-FF0621CA1CFF}" type="pres">
      <dgm:prSet presAssocID="{1B7B0DB8-9A4E-B544-B295-11417212D7B2}" presName="hierChild4" presStyleCnt="0"/>
      <dgm:spPr/>
    </dgm:pt>
    <dgm:pt modelId="{B2BDC984-7084-9242-A5A2-583AC1A0BF58}" type="pres">
      <dgm:prSet presAssocID="{1B7B0DB8-9A4E-B544-B295-11417212D7B2}" presName="hierChild5" presStyleCnt="0"/>
      <dgm:spPr/>
    </dgm:pt>
    <dgm:pt modelId="{74846093-3187-5041-A645-4DE16267B1CB}" type="pres">
      <dgm:prSet presAssocID="{7ABF9645-FF28-7C41-A7B2-B0D20BD3932E}" presName="Name48" presStyleLbl="parChTrans1D3" presStyleIdx="1" presStyleCnt="23"/>
      <dgm:spPr/>
    </dgm:pt>
    <dgm:pt modelId="{51B6C977-9E98-0C49-A97F-7DAB620295F7}" type="pres">
      <dgm:prSet presAssocID="{E36BBD3F-2DA9-224E-878E-64452B7C0823}" presName="hierRoot2" presStyleCnt="0">
        <dgm:presLayoutVars>
          <dgm:hierBranch val="init"/>
        </dgm:presLayoutVars>
      </dgm:prSet>
      <dgm:spPr/>
    </dgm:pt>
    <dgm:pt modelId="{736D1612-53C9-F74D-8470-CC46D21628A9}" type="pres">
      <dgm:prSet presAssocID="{E36BBD3F-2DA9-224E-878E-64452B7C0823}" presName="rootComposite" presStyleCnt="0"/>
      <dgm:spPr/>
    </dgm:pt>
    <dgm:pt modelId="{1E19C3AC-7D9F-0248-A588-2581395AFEEB}" type="pres">
      <dgm:prSet presAssocID="{E36BBD3F-2DA9-224E-878E-64452B7C0823}" presName="rootText" presStyleLbl="node3" presStyleIdx="1" presStyleCnt="23">
        <dgm:presLayoutVars>
          <dgm:chPref val="3"/>
        </dgm:presLayoutVars>
      </dgm:prSet>
      <dgm:spPr/>
    </dgm:pt>
    <dgm:pt modelId="{F9F17922-1B8C-914C-87AB-927B0A8A0D30}" type="pres">
      <dgm:prSet presAssocID="{E36BBD3F-2DA9-224E-878E-64452B7C0823}" presName="rootConnector" presStyleLbl="node3" presStyleIdx="1" presStyleCnt="23"/>
      <dgm:spPr/>
    </dgm:pt>
    <dgm:pt modelId="{13412BFE-951B-2749-BC3D-0DE2EDF978CC}" type="pres">
      <dgm:prSet presAssocID="{E36BBD3F-2DA9-224E-878E-64452B7C0823}" presName="hierChild4" presStyleCnt="0"/>
      <dgm:spPr/>
    </dgm:pt>
    <dgm:pt modelId="{47743AFD-1DA2-E54C-88D2-010D9E12E7BF}" type="pres">
      <dgm:prSet presAssocID="{E36BBD3F-2DA9-224E-878E-64452B7C0823}" presName="hierChild5" presStyleCnt="0"/>
      <dgm:spPr/>
    </dgm:pt>
    <dgm:pt modelId="{50784497-A4DD-6E48-8D05-920B1D8B97D2}" type="pres">
      <dgm:prSet presAssocID="{22EB3959-A675-F14D-ACF1-D63CD62F9B16}" presName="Name48" presStyleLbl="parChTrans1D3" presStyleIdx="2" presStyleCnt="23"/>
      <dgm:spPr/>
    </dgm:pt>
    <dgm:pt modelId="{013BBCF5-877F-914A-8B3D-3092B4C13171}" type="pres">
      <dgm:prSet presAssocID="{A5A75571-6538-0240-98C5-580ED34035D2}" presName="hierRoot2" presStyleCnt="0">
        <dgm:presLayoutVars>
          <dgm:hierBranch val="init"/>
        </dgm:presLayoutVars>
      </dgm:prSet>
      <dgm:spPr/>
    </dgm:pt>
    <dgm:pt modelId="{055839D5-3E6B-F44A-B962-26E5248B4E53}" type="pres">
      <dgm:prSet presAssocID="{A5A75571-6538-0240-98C5-580ED34035D2}" presName="rootComposite" presStyleCnt="0"/>
      <dgm:spPr/>
    </dgm:pt>
    <dgm:pt modelId="{3120648D-6C73-BB48-BF37-1FAE93C99F3B}" type="pres">
      <dgm:prSet presAssocID="{A5A75571-6538-0240-98C5-580ED34035D2}" presName="rootText" presStyleLbl="node3" presStyleIdx="2" presStyleCnt="23">
        <dgm:presLayoutVars>
          <dgm:chPref val="3"/>
        </dgm:presLayoutVars>
      </dgm:prSet>
      <dgm:spPr/>
    </dgm:pt>
    <dgm:pt modelId="{3C5D2AAB-853A-ED4B-A4FA-4BDBC76DF9A8}" type="pres">
      <dgm:prSet presAssocID="{A5A75571-6538-0240-98C5-580ED34035D2}" presName="rootConnector" presStyleLbl="node3" presStyleIdx="2" presStyleCnt="23"/>
      <dgm:spPr/>
    </dgm:pt>
    <dgm:pt modelId="{4CB25B0F-353B-8C4B-B679-05993931E01A}" type="pres">
      <dgm:prSet presAssocID="{A5A75571-6538-0240-98C5-580ED34035D2}" presName="hierChild4" presStyleCnt="0"/>
      <dgm:spPr/>
    </dgm:pt>
    <dgm:pt modelId="{B0B11B28-0CC5-B845-B765-DEE30057AA69}" type="pres">
      <dgm:prSet presAssocID="{A5A75571-6538-0240-98C5-580ED34035D2}" presName="hierChild5" presStyleCnt="0"/>
      <dgm:spPr/>
    </dgm:pt>
    <dgm:pt modelId="{5F361CC2-5636-E94A-9B4C-AC804AAD292A}" type="pres">
      <dgm:prSet presAssocID="{B3845788-D81E-6F47-8DDE-BFAAA5781D29}" presName="Name48" presStyleLbl="parChTrans1D3" presStyleIdx="3" presStyleCnt="23"/>
      <dgm:spPr/>
    </dgm:pt>
    <dgm:pt modelId="{5193AC36-3CEA-5044-A467-ADBD90EC70C8}" type="pres">
      <dgm:prSet presAssocID="{DD672E99-B692-9849-9C75-4FBEC4AC4C14}" presName="hierRoot2" presStyleCnt="0">
        <dgm:presLayoutVars>
          <dgm:hierBranch val="init"/>
        </dgm:presLayoutVars>
      </dgm:prSet>
      <dgm:spPr/>
    </dgm:pt>
    <dgm:pt modelId="{4C0B7EFE-0985-B74E-8246-77991FD8AB25}" type="pres">
      <dgm:prSet presAssocID="{DD672E99-B692-9849-9C75-4FBEC4AC4C14}" presName="rootComposite" presStyleCnt="0"/>
      <dgm:spPr/>
    </dgm:pt>
    <dgm:pt modelId="{9E122DB6-BACB-5D45-8CAD-9A64FB7FFD28}" type="pres">
      <dgm:prSet presAssocID="{DD672E99-B692-9849-9C75-4FBEC4AC4C14}" presName="rootText" presStyleLbl="node3" presStyleIdx="3" presStyleCnt="23">
        <dgm:presLayoutVars>
          <dgm:chPref val="3"/>
        </dgm:presLayoutVars>
      </dgm:prSet>
      <dgm:spPr/>
    </dgm:pt>
    <dgm:pt modelId="{36F43DB3-FFC2-0444-8BE5-8F992BF903A2}" type="pres">
      <dgm:prSet presAssocID="{DD672E99-B692-9849-9C75-4FBEC4AC4C14}" presName="rootConnector" presStyleLbl="node3" presStyleIdx="3" presStyleCnt="23"/>
      <dgm:spPr/>
    </dgm:pt>
    <dgm:pt modelId="{D51A6923-0D71-9B4E-80DA-99C7013DAC7D}" type="pres">
      <dgm:prSet presAssocID="{DD672E99-B692-9849-9C75-4FBEC4AC4C14}" presName="hierChild4" presStyleCnt="0"/>
      <dgm:spPr/>
    </dgm:pt>
    <dgm:pt modelId="{DBA4C9BC-DD16-154E-939F-6D7017F7C3A1}" type="pres">
      <dgm:prSet presAssocID="{DD672E99-B692-9849-9C75-4FBEC4AC4C14}" presName="hierChild5" presStyleCnt="0"/>
      <dgm:spPr/>
    </dgm:pt>
    <dgm:pt modelId="{933FF72A-A6EA-8646-A3D7-FA5E5CF222C2}" type="pres">
      <dgm:prSet presAssocID="{C6B3B0BC-63A7-944D-BBDE-B235FC359714}" presName="Name48" presStyleLbl="parChTrans1D3" presStyleIdx="4" presStyleCnt="23"/>
      <dgm:spPr/>
    </dgm:pt>
    <dgm:pt modelId="{C5871A85-C0F9-2748-AE63-3545DC5891E5}" type="pres">
      <dgm:prSet presAssocID="{1492830C-E147-464F-B8B8-2A83CD6C9634}" presName="hierRoot2" presStyleCnt="0">
        <dgm:presLayoutVars>
          <dgm:hierBranch val="init"/>
        </dgm:presLayoutVars>
      </dgm:prSet>
      <dgm:spPr/>
    </dgm:pt>
    <dgm:pt modelId="{DC5AB7DD-D57E-6E47-B60E-020F6D69D197}" type="pres">
      <dgm:prSet presAssocID="{1492830C-E147-464F-B8B8-2A83CD6C9634}" presName="rootComposite" presStyleCnt="0"/>
      <dgm:spPr/>
    </dgm:pt>
    <dgm:pt modelId="{8EFA40EB-87DA-E644-87C4-7929608D2A03}" type="pres">
      <dgm:prSet presAssocID="{1492830C-E147-464F-B8B8-2A83CD6C9634}" presName="rootText" presStyleLbl="node3" presStyleIdx="4" presStyleCnt="23">
        <dgm:presLayoutVars>
          <dgm:chPref val="3"/>
        </dgm:presLayoutVars>
      </dgm:prSet>
      <dgm:spPr/>
    </dgm:pt>
    <dgm:pt modelId="{DABD851B-AF6D-8F49-9081-C233C78F929F}" type="pres">
      <dgm:prSet presAssocID="{1492830C-E147-464F-B8B8-2A83CD6C9634}" presName="rootConnector" presStyleLbl="node3" presStyleIdx="4" presStyleCnt="23"/>
      <dgm:spPr/>
    </dgm:pt>
    <dgm:pt modelId="{AB671236-0FD8-A848-8854-977EB715D242}" type="pres">
      <dgm:prSet presAssocID="{1492830C-E147-464F-B8B8-2A83CD6C9634}" presName="hierChild4" presStyleCnt="0"/>
      <dgm:spPr/>
    </dgm:pt>
    <dgm:pt modelId="{5BAA7387-B190-1649-858B-E58FDF8FB7E3}" type="pres">
      <dgm:prSet presAssocID="{1492830C-E147-464F-B8B8-2A83CD6C9634}" presName="hierChild5" presStyleCnt="0"/>
      <dgm:spPr/>
    </dgm:pt>
    <dgm:pt modelId="{FA19963B-F195-9347-B9FF-16E80B17F297}" type="pres">
      <dgm:prSet presAssocID="{1872F123-4D3A-9740-8F7F-1318BF83429B}" presName="Name48" presStyleLbl="parChTrans1D3" presStyleIdx="5" presStyleCnt="23"/>
      <dgm:spPr/>
    </dgm:pt>
    <dgm:pt modelId="{CD32497D-9110-ED4E-B63A-73DA75F7A2BC}" type="pres">
      <dgm:prSet presAssocID="{9D530527-0537-9046-A50A-B6FB56CB832B}" presName="hierRoot2" presStyleCnt="0">
        <dgm:presLayoutVars>
          <dgm:hierBranch val="init"/>
        </dgm:presLayoutVars>
      </dgm:prSet>
      <dgm:spPr/>
    </dgm:pt>
    <dgm:pt modelId="{0209045C-9FB7-6045-8F1D-2A4C02F739F3}" type="pres">
      <dgm:prSet presAssocID="{9D530527-0537-9046-A50A-B6FB56CB832B}" presName="rootComposite" presStyleCnt="0"/>
      <dgm:spPr/>
    </dgm:pt>
    <dgm:pt modelId="{7E06C558-2419-7E46-AA85-C3B7A67486A1}" type="pres">
      <dgm:prSet presAssocID="{9D530527-0537-9046-A50A-B6FB56CB832B}" presName="rootText" presStyleLbl="node3" presStyleIdx="5" presStyleCnt="23">
        <dgm:presLayoutVars>
          <dgm:chPref val="3"/>
        </dgm:presLayoutVars>
      </dgm:prSet>
      <dgm:spPr/>
    </dgm:pt>
    <dgm:pt modelId="{398687BB-48DD-0D4E-9773-75F5674A9016}" type="pres">
      <dgm:prSet presAssocID="{9D530527-0537-9046-A50A-B6FB56CB832B}" presName="rootConnector" presStyleLbl="node3" presStyleIdx="5" presStyleCnt="23"/>
      <dgm:spPr/>
    </dgm:pt>
    <dgm:pt modelId="{ED246F2B-D1BB-FD49-9441-71FF57630C86}" type="pres">
      <dgm:prSet presAssocID="{9D530527-0537-9046-A50A-B6FB56CB832B}" presName="hierChild4" presStyleCnt="0"/>
      <dgm:spPr/>
    </dgm:pt>
    <dgm:pt modelId="{B41D5076-E2DF-E445-8D4E-BB215EC85CCD}" type="pres">
      <dgm:prSet presAssocID="{9D530527-0537-9046-A50A-B6FB56CB832B}" presName="hierChild5" presStyleCnt="0"/>
      <dgm:spPr/>
    </dgm:pt>
    <dgm:pt modelId="{1F43A7AF-40BA-1F4A-B3BD-C79401E93403}" type="pres">
      <dgm:prSet presAssocID="{EF8137FE-5AAE-864E-B7E3-8AF9DEDFA900}" presName="Name48" presStyleLbl="parChTrans1D3" presStyleIdx="6" presStyleCnt="23"/>
      <dgm:spPr/>
    </dgm:pt>
    <dgm:pt modelId="{D2C10781-0028-DC42-848A-BF98C9B2148F}" type="pres">
      <dgm:prSet presAssocID="{4E25F73C-1904-344C-BE47-A5EBB04FCCF2}" presName="hierRoot2" presStyleCnt="0">
        <dgm:presLayoutVars>
          <dgm:hierBranch val="init"/>
        </dgm:presLayoutVars>
      </dgm:prSet>
      <dgm:spPr/>
    </dgm:pt>
    <dgm:pt modelId="{93FF3366-EB61-A04A-985D-C7548B7B354E}" type="pres">
      <dgm:prSet presAssocID="{4E25F73C-1904-344C-BE47-A5EBB04FCCF2}" presName="rootComposite" presStyleCnt="0"/>
      <dgm:spPr/>
    </dgm:pt>
    <dgm:pt modelId="{0454F0A4-4FF6-084F-9964-9812FD83FCD3}" type="pres">
      <dgm:prSet presAssocID="{4E25F73C-1904-344C-BE47-A5EBB04FCCF2}" presName="rootText" presStyleLbl="node3" presStyleIdx="6" presStyleCnt="23">
        <dgm:presLayoutVars>
          <dgm:chPref val="3"/>
        </dgm:presLayoutVars>
      </dgm:prSet>
      <dgm:spPr/>
    </dgm:pt>
    <dgm:pt modelId="{667580BF-2E2A-474C-89FF-6F1F2235AD34}" type="pres">
      <dgm:prSet presAssocID="{4E25F73C-1904-344C-BE47-A5EBB04FCCF2}" presName="rootConnector" presStyleLbl="node3" presStyleIdx="6" presStyleCnt="23"/>
      <dgm:spPr/>
    </dgm:pt>
    <dgm:pt modelId="{0BA4677D-BB52-6543-872F-72A899C91907}" type="pres">
      <dgm:prSet presAssocID="{4E25F73C-1904-344C-BE47-A5EBB04FCCF2}" presName="hierChild4" presStyleCnt="0"/>
      <dgm:spPr/>
    </dgm:pt>
    <dgm:pt modelId="{DE771EEA-5A02-224A-82DA-E95AB4A2F05C}" type="pres">
      <dgm:prSet presAssocID="{4E25F73C-1904-344C-BE47-A5EBB04FCCF2}" presName="hierChild5" presStyleCnt="0"/>
      <dgm:spPr/>
    </dgm:pt>
    <dgm:pt modelId="{47BABE7D-D521-6B49-9936-BB161772A552}" type="pres">
      <dgm:prSet presAssocID="{7E6C46CE-668F-A846-9117-695E7006F4D4}" presName="hierChild5" presStyleCnt="0"/>
      <dgm:spPr/>
    </dgm:pt>
    <dgm:pt modelId="{B149B486-9264-7D4C-B020-6C63515A44B4}" type="pres">
      <dgm:prSet presAssocID="{F29223F6-7306-A74C-B660-362211CAC5EC}" presName="Name37" presStyleLbl="parChTrans1D2" presStyleIdx="1" presStyleCnt="3"/>
      <dgm:spPr/>
    </dgm:pt>
    <dgm:pt modelId="{8EBC2F98-D03A-EB4B-A223-1F907E869051}" type="pres">
      <dgm:prSet presAssocID="{37DFB3B6-2C12-0F49-915F-BA0075EDFBD3}" presName="hierRoot2" presStyleCnt="0">
        <dgm:presLayoutVars>
          <dgm:hierBranch val="hang"/>
        </dgm:presLayoutVars>
      </dgm:prSet>
      <dgm:spPr/>
    </dgm:pt>
    <dgm:pt modelId="{C4E518FB-FDD9-3C44-9924-FDB6DEFE1D35}" type="pres">
      <dgm:prSet presAssocID="{37DFB3B6-2C12-0F49-915F-BA0075EDFBD3}" presName="rootComposite" presStyleCnt="0"/>
      <dgm:spPr/>
    </dgm:pt>
    <dgm:pt modelId="{3D8828E3-9D17-6841-8E98-8D53A70CE31C}" type="pres">
      <dgm:prSet presAssocID="{37DFB3B6-2C12-0F49-915F-BA0075EDFBD3}" presName="rootText" presStyleLbl="node2" presStyleIdx="1" presStyleCnt="3" custLinFactNeighborY="-900">
        <dgm:presLayoutVars>
          <dgm:chPref val="3"/>
        </dgm:presLayoutVars>
      </dgm:prSet>
      <dgm:spPr/>
    </dgm:pt>
    <dgm:pt modelId="{EAC58546-B6FE-964C-BAD9-F57A73D18B50}" type="pres">
      <dgm:prSet presAssocID="{37DFB3B6-2C12-0F49-915F-BA0075EDFBD3}" presName="rootConnector" presStyleLbl="node2" presStyleIdx="1" presStyleCnt="3"/>
      <dgm:spPr/>
    </dgm:pt>
    <dgm:pt modelId="{40E76402-4E2A-5546-BFB4-9CC58F77E5B5}" type="pres">
      <dgm:prSet presAssocID="{37DFB3B6-2C12-0F49-915F-BA0075EDFBD3}" presName="hierChild4" presStyleCnt="0"/>
      <dgm:spPr/>
    </dgm:pt>
    <dgm:pt modelId="{BC189441-3E7D-4244-B861-3B23C311F872}" type="pres">
      <dgm:prSet presAssocID="{1C6AC93A-6B47-884F-85BE-CA44C7470F49}" presName="Name48" presStyleLbl="parChTrans1D3" presStyleIdx="7" presStyleCnt="23"/>
      <dgm:spPr/>
    </dgm:pt>
    <dgm:pt modelId="{55219A30-90E9-1C4F-B791-42F1FB77EA47}" type="pres">
      <dgm:prSet presAssocID="{067FD48A-3DEC-C442-9072-1ABCDA73D4A8}" presName="hierRoot2" presStyleCnt="0">
        <dgm:presLayoutVars>
          <dgm:hierBranch val="init"/>
        </dgm:presLayoutVars>
      </dgm:prSet>
      <dgm:spPr/>
    </dgm:pt>
    <dgm:pt modelId="{CFCD4AAE-9143-A44E-B217-1719284BB7B4}" type="pres">
      <dgm:prSet presAssocID="{067FD48A-3DEC-C442-9072-1ABCDA73D4A8}" presName="rootComposite" presStyleCnt="0"/>
      <dgm:spPr/>
    </dgm:pt>
    <dgm:pt modelId="{BB7B2A4A-E998-2944-933C-23705225B52A}" type="pres">
      <dgm:prSet presAssocID="{067FD48A-3DEC-C442-9072-1ABCDA73D4A8}" presName="rootText" presStyleLbl="node3" presStyleIdx="7" presStyleCnt="23">
        <dgm:presLayoutVars>
          <dgm:chPref val="3"/>
        </dgm:presLayoutVars>
      </dgm:prSet>
      <dgm:spPr/>
    </dgm:pt>
    <dgm:pt modelId="{4CE9D999-6AB0-DC45-8427-E8DE08ACB98B}" type="pres">
      <dgm:prSet presAssocID="{067FD48A-3DEC-C442-9072-1ABCDA73D4A8}" presName="rootConnector" presStyleLbl="node3" presStyleIdx="7" presStyleCnt="23"/>
      <dgm:spPr/>
    </dgm:pt>
    <dgm:pt modelId="{AD46AEDE-9389-C94A-8143-026CF4F65642}" type="pres">
      <dgm:prSet presAssocID="{067FD48A-3DEC-C442-9072-1ABCDA73D4A8}" presName="hierChild4" presStyleCnt="0"/>
      <dgm:spPr/>
    </dgm:pt>
    <dgm:pt modelId="{300A9AA7-D97A-8E4A-8245-F9A724E6BC89}" type="pres">
      <dgm:prSet presAssocID="{067FD48A-3DEC-C442-9072-1ABCDA73D4A8}" presName="hierChild5" presStyleCnt="0"/>
      <dgm:spPr/>
    </dgm:pt>
    <dgm:pt modelId="{89230893-5A37-BA46-B745-B05C7350D3DA}" type="pres">
      <dgm:prSet presAssocID="{FD13A92E-604B-6A4A-9170-177078F83948}" presName="Name48" presStyleLbl="parChTrans1D3" presStyleIdx="8" presStyleCnt="23"/>
      <dgm:spPr/>
    </dgm:pt>
    <dgm:pt modelId="{6C40F8D0-E365-9540-9947-CDAF70E05524}" type="pres">
      <dgm:prSet presAssocID="{DECC5B0E-9C09-DE4D-A1AC-413420419717}" presName="hierRoot2" presStyleCnt="0">
        <dgm:presLayoutVars>
          <dgm:hierBranch val="init"/>
        </dgm:presLayoutVars>
      </dgm:prSet>
      <dgm:spPr/>
    </dgm:pt>
    <dgm:pt modelId="{F1B5E876-B85A-444C-8195-D54DBFDA24B6}" type="pres">
      <dgm:prSet presAssocID="{DECC5B0E-9C09-DE4D-A1AC-413420419717}" presName="rootComposite" presStyleCnt="0"/>
      <dgm:spPr/>
    </dgm:pt>
    <dgm:pt modelId="{58EDBE67-F4EF-C444-B13A-ADA4B48388F2}" type="pres">
      <dgm:prSet presAssocID="{DECC5B0E-9C09-DE4D-A1AC-413420419717}" presName="rootText" presStyleLbl="node3" presStyleIdx="8" presStyleCnt="23">
        <dgm:presLayoutVars>
          <dgm:chPref val="3"/>
        </dgm:presLayoutVars>
      </dgm:prSet>
      <dgm:spPr/>
    </dgm:pt>
    <dgm:pt modelId="{3DDED712-9D36-EE46-85AF-2F1BDB9630C4}" type="pres">
      <dgm:prSet presAssocID="{DECC5B0E-9C09-DE4D-A1AC-413420419717}" presName="rootConnector" presStyleLbl="node3" presStyleIdx="8" presStyleCnt="23"/>
      <dgm:spPr/>
    </dgm:pt>
    <dgm:pt modelId="{4F9B15F3-5DF8-B647-AC18-B8FEF3F0016B}" type="pres">
      <dgm:prSet presAssocID="{DECC5B0E-9C09-DE4D-A1AC-413420419717}" presName="hierChild4" presStyleCnt="0"/>
      <dgm:spPr/>
    </dgm:pt>
    <dgm:pt modelId="{01C1824B-E819-054C-987B-535734279CCA}" type="pres">
      <dgm:prSet presAssocID="{DECC5B0E-9C09-DE4D-A1AC-413420419717}" presName="hierChild5" presStyleCnt="0"/>
      <dgm:spPr/>
    </dgm:pt>
    <dgm:pt modelId="{1B7FB644-446B-C94D-912E-E898BACF2304}" type="pres">
      <dgm:prSet presAssocID="{9BB5E4AB-1937-7349-9584-FBC37978A8AA}" presName="Name48" presStyleLbl="parChTrans1D3" presStyleIdx="9" presStyleCnt="23"/>
      <dgm:spPr/>
    </dgm:pt>
    <dgm:pt modelId="{226EBCF5-012F-6F43-8D51-02C64AC21DDF}" type="pres">
      <dgm:prSet presAssocID="{E48A3692-0BA2-1049-9ABD-446768876EA9}" presName="hierRoot2" presStyleCnt="0">
        <dgm:presLayoutVars>
          <dgm:hierBranch val="init"/>
        </dgm:presLayoutVars>
      </dgm:prSet>
      <dgm:spPr/>
    </dgm:pt>
    <dgm:pt modelId="{DC83D327-FFA1-8F4F-B94D-B9EF3A1BD2B8}" type="pres">
      <dgm:prSet presAssocID="{E48A3692-0BA2-1049-9ABD-446768876EA9}" presName="rootComposite" presStyleCnt="0"/>
      <dgm:spPr/>
    </dgm:pt>
    <dgm:pt modelId="{8E577B2F-2055-0F42-93A4-FC5B927F1945}" type="pres">
      <dgm:prSet presAssocID="{E48A3692-0BA2-1049-9ABD-446768876EA9}" presName="rootText" presStyleLbl="node3" presStyleIdx="9" presStyleCnt="23">
        <dgm:presLayoutVars>
          <dgm:chPref val="3"/>
        </dgm:presLayoutVars>
      </dgm:prSet>
      <dgm:spPr/>
    </dgm:pt>
    <dgm:pt modelId="{91621B7F-9AEB-4146-88B3-DF77ED2034D3}" type="pres">
      <dgm:prSet presAssocID="{E48A3692-0BA2-1049-9ABD-446768876EA9}" presName="rootConnector" presStyleLbl="node3" presStyleIdx="9" presStyleCnt="23"/>
      <dgm:spPr/>
    </dgm:pt>
    <dgm:pt modelId="{AC810EA4-0226-764B-B182-3F430685C0D2}" type="pres">
      <dgm:prSet presAssocID="{E48A3692-0BA2-1049-9ABD-446768876EA9}" presName="hierChild4" presStyleCnt="0"/>
      <dgm:spPr/>
    </dgm:pt>
    <dgm:pt modelId="{673F4D3D-2C6C-5842-949A-BD962CD0C1E6}" type="pres">
      <dgm:prSet presAssocID="{E48A3692-0BA2-1049-9ABD-446768876EA9}" presName="hierChild5" presStyleCnt="0"/>
      <dgm:spPr/>
    </dgm:pt>
    <dgm:pt modelId="{89D323A3-555C-F648-A5EA-43CCBF253268}" type="pres">
      <dgm:prSet presAssocID="{295E3989-A583-A746-8491-FE729A68EE32}" presName="Name48" presStyleLbl="parChTrans1D3" presStyleIdx="10" presStyleCnt="23"/>
      <dgm:spPr/>
    </dgm:pt>
    <dgm:pt modelId="{BFD0FC12-6B0E-1244-B2AC-2B797D07A7CD}" type="pres">
      <dgm:prSet presAssocID="{4F573C0B-5076-2F4C-A73D-A962F6DDBA6B}" presName="hierRoot2" presStyleCnt="0">
        <dgm:presLayoutVars>
          <dgm:hierBranch val="init"/>
        </dgm:presLayoutVars>
      </dgm:prSet>
      <dgm:spPr/>
    </dgm:pt>
    <dgm:pt modelId="{8524DB2E-9FA6-1E44-9C68-E6F1F109073C}" type="pres">
      <dgm:prSet presAssocID="{4F573C0B-5076-2F4C-A73D-A962F6DDBA6B}" presName="rootComposite" presStyleCnt="0"/>
      <dgm:spPr/>
    </dgm:pt>
    <dgm:pt modelId="{4546FD1C-B080-8848-9E48-EC4401C6E441}" type="pres">
      <dgm:prSet presAssocID="{4F573C0B-5076-2F4C-A73D-A962F6DDBA6B}" presName="rootText" presStyleLbl="node3" presStyleIdx="10" presStyleCnt="23">
        <dgm:presLayoutVars>
          <dgm:chPref val="3"/>
        </dgm:presLayoutVars>
      </dgm:prSet>
      <dgm:spPr/>
    </dgm:pt>
    <dgm:pt modelId="{B6B30335-5678-9348-93D3-C85B0486C280}" type="pres">
      <dgm:prSet presAssocID="{4F573C0B-5076-2F4C-A73D-A962F6DDBA6B}" presName="rootConnector" presStyleLbl="node3" presStyleIdx="10" presStyleCnt="23"/>
      <dgm:spPr/>
    </dgm:pt>
    <dgm:pt modelId="{1497B77A-82D7-EA44-876E-F4D112684D3A}" type="pres">
      <dgm:prSet presAssocID="{4F573C0B-5076-2F4C-A73D-A962F6DDBA6B}" presName="hierChild4" presStyleCnt="0"/>
      <dgm:spPr/>
    </dgm:pt>
    <dgm:pt modelId="{368EF338-4A91-BB46-B9EA-667C9A385F8B}" type="pres">
      <dgm:prSet presAssocID="{4F573C0B-5076-2F4C-A73D-A962F6DDBA6B}" presName="hierChild5" presStyleCnt="0"/>
      <dgm:spPr/>
    </dgm:pt>
    <dgm:pt modelId="{B9D2CCFD-D444-134D-B413-0AD70612E9B3}" type="pres">
      <dgm:prSet presAssocID="{2A938EF2-00C0-C347-BD8B-34094A70F91A}" presName="Name48" presStyleLbl="parChTrans1D3" presStyleIdx="11" presStyleCnt="23"/>
      <dgm:spPr/>
    </dgm:pt>
    <dgm:pt modelId="{98E4C0AE-5A09-5246-98EE-66E45CA01119}" type="pres">
      <dgm:prSet presAssocID="{AEC480AF-A884-A444-AA5D-1C3BF76BCC11}" presName="hierRoot2" presStyleCnt="0">
        <dgm:presLayoutVars>
          <dgm:hierBranch val="init"/>
        </dgm:presLayoutVars>
      </dgm:prSet>
      <dgm:spPr/>
    </dgm:pt>
    <dgm:pt modelId="{2C2DCE39-ED73-7A43-B719-822A55968653}" type="pres">
      <dgm:prSet presAssocID="{AEC480AF-A884-A444-AA5D-1C3BF76BCC11}" presName="rootComposite" presStyleCnt="0"/>
      <dgm:spPr/>
    </dgm:pt>
    <dgm:pt modelId="{D8F17F5B-CC3F-7743-86C6-3495839547EA}" type="pres">
      <dgm:prSet presAssocID="{AEC480AF-A884-A444-AA5D-1C3BF76BCC11}" presName="rootText" presStyleLbl="node3" presStyleIdx="11" presStyleCnt="23">
        <dgm:presLayoutVars>
          <dgm:chPref val="3"/>
        </dgm:presLayoutVars>
      </dgm:prSet>
      <dgm:spPr/>
    </dgm:pt>
    <dgm:pt modelId="{E1D3761D-3005-F84B-BD17-FBED43A9D335}" type="pres">
      <dgm:prSet presAssocID="{AEC480AF-A884-A444-AA5D-1C3BF76BCC11}" presName="rootConnector" presStyleLbl="node3" presStyleIdx="11" presStyleCnt="23"/>
      <dgm:spPr/>
    </dgm:pt>
    <dgm:pt modelId="{0E972C64-D4AF-D74A-A692-EFC3E06B7AA2}" type="pres">
      <dgm:prSet presAssocID="{AEC480AF-A884-A444-AA5D-1C3BF76BCC11}" presName="hierChild4" presStyleCnt="0"/>
      <dgm:spPr/>
    </dgm:pt>
    <dgm:pt modelId="{0947DB12-BFDF-3A47-895D-13C3B8D2A698}" type="pres">
      <dgm:prSet presAssocID="{AEC480AF-A884-A444-AA5D-1C3BF76BCC11}" presName="hierChild5" presStyleCnt="0"/>
      <dgm:spPr/>
    </dgm:pt>
    <dgm:pt modelId="{5D9F7CA9-37C5-D044-89E7-69766C0D405F}" type="pres">
      <dgm:prSet presAssocID="{2F65681F-0ACB-2C4B-A0E0-DE6127A873DE}" presName="Name48" presStyleLbl="parChTrans1D3" presStyleIdx="12" presStyleCnt="23"/>
      <dgm:spPr/>
    </dgm:pt>
    <dgm:pt modelId="{E23BC4DA-672A-D347-98F9-E30211339775}" type="pres">
      <dgm:prSet presAssocID="{47D26DAF-D4B0-474D-A3FB-F8881FEAC0AA}" presName="hierRoot2" presStyleCnt="0">
        <dgm:presLayoutVars>
          <dgm:hierBranch val="init"/>
        </dgm:presLayoutVars>
      </dgm:prSet>
      <dgm:spPr/>
    </dgm:pt>
    <dgm:pt modelId="{A751E19A-964F-C14C-B1C9-9F8F0E1F0A16}" type="pres">
      <dgm:prSet presAssocID="{47D26DAF-D4B0-474D-A3FB-F8881FEAC0AA}" presName="rootComposite" presStyleCnt="0"/>
      <dgm:spPr/>
    </dgm:pt>
    <dgm:pt modelId="{F364B978-C625-DC4D-892E-6A2B60565D6A}" type="pres">
      <dgm:prSet presAssocID="{47D26DAF-D4B0-474D-A3FB-F8881FEAC0AA}" presName="rootText" presStyleLbl="node3" presStyleIdx="12" presStyleCnt="23">
        <dgm:presLayoutVars>
          <dgm:chPref val="3"/>
        </dgm:presLayoutVars>
      </dgm:prSet>
      <dgm:spPr/>
    </dgm:pt>
    <dgm:pt modelId="{4D42DD9E-AC36-524D-B854-2CD71BEBE278}" type="pres">
      <dgm:prSet presAssocID="{47D26DAF-D4B0-474D-A3FB-F8881FEAC0AA}" presName="rootConnector" presStyleLbl="node3" presStyleIdx="12" presStyleCnt="23"/>
      <dgm:spPr/>
    </dgm:pt>
    <dgm:pt modelId="{8AB9890C-DF64-3D48-A561-6FFCA992F09F}" type="pres">
      <dgm:prSet presAssocID="{47D26DAF-D4B0-474D-A3FB-F8881FEAC0AA}" presName="hierChild4" presStyleCnt="0"/>
      <dgm:spPr/>
    </dgm:pt>
    <dgm:pt modelId="{F99B8DBD-C64F-EE4C-AE8C-A84169944E92}" type="pres">
      <dgm:prSet presAssocID="{47D26DAF-D4B0-474D-A3FB-F8881FEAC0AA}" presName="hierChild5" presStyleCnt="0"/>
      <dgm:spPr/>
    </dgm:pt>
    <dgm:pt modelId="{96F395A6-BF4A-6843-BA86-FB805AE156A0}" type="pres">
      <dgm:prSet presAssocID="{2441782D-1FB1-494B-931C-1242FB281B2A}" presName="Name48" presStyleLbl="parChTrans1D3" presStyleIdx="13" presStyleCnt="23"/>
      <dgm:spPr/>
    </dgm:pt>
    <dgm:pt modelId="{A055AE0F-3456-A741-9582-4B51ECD5F2F3}" type="pres">
      <dgm:prSet presAssocID="{B6081F31-CE5B-3149-B9E7-667034AD903C}" presName="hierRoot2" presStyleCnt="0">
        <dgm:presLayoutVars>
          <dgm:hierBranch val="init"/>
        </dgm:presLayoutVars>
      </dgm:prSet>
      <dgm:spPr/>
    </dgm:pt>
    <dgm:pt modelId="{EDD6CD8A-B10E-334D-93A0-9503D0CA8D66}" type="pres">
      <dgm:prSet presAssocID="{B6081F31-CE5B-3149-B9E7-667034AD903C}" presName="rootComposite" presStyleCnt="0"/>
      <dgm:spPr/>
    </dgm:pt>
    <dgm:pt modelId="{4A98FC5F-7F0B-C846-8733-10B15C8AA08B}" type="pres">
      <dgm:prSet presAssocID="{B6081F31-CE5B-3149-B9E7-667034AD903C}" presName="rootText" presStyleLbl="node3" presStyleIdx="13" presStyleCnt="23">
        <dgm:presLayoutVars>
          <dgm:chPref val="3"/>
        </dgm:presLayoutVars>
      </dgm:prSet>
      <dgm:spPr/>
    </dgm:pt>
    <dgm:pt modelId="{3F8E90FC-4FFE-AE47-B860-B421D55018B8}" type="pres">
      <dgm:prSet presAssocID="{B6081F31-CE5B-3149-B9E7-667034AD903C}" presName="rootConnector" presStyleLbl="node3" presStyleIdx="13" presStyleCnt="23"/>
      <dgm:spPr/>
    </dgm:pt>
    <dgm:pt modelId="{C5AA896E-7C2D-E24A-BAA8-481B50F75E30}" type="pres">
      <dgm:prSet presAssocID="{B6081F31-CE5B-3149-B9E7-667034AD903C}" presName="hierChild4" presStyleCnt="0"/>
      <dgm:spPr/>
    </dgm:pt>
    <dgm:pt modelId="{EF906070-264F-314D-B60D-0AAA1BBC0332}" type="pres">
      <dgm:prSet presAssocID="{B6081F31-CE5B-3149-B9E7-667034AD903C}" presName="hierChild5" presStyleCnt="0"/>
      <dgm:spPr/>
    </dgm:pt>
    <dgm:pt modelId="{85B2A6D1-B4F4-BD40-AC1C-DC4DB12EEBB6}" type="pres">
      <dgm:prSet presAssocID="{ADA60579-38ED-0E43-83E3-D79973D7F36F}" presName="Name48" presStyleLbl="parChTrans1D3" presStyleIdx="14" presStyleCnt="23"/>
      <dgm:spPr/>
    </dgm:pt>
    <dgm:pt modelId="{4D6EE77B-F6BC-C044-BFB5-0ACB1F992F32}" type="pres">
      <dgm:prSet presAssocID="{9843AC18-6B5A-FF40-98C6-5B9CF9BAA5C0}" presName="hierRoot2" presStyleCnt="0">
        <dgm:presLayoutVars>
          <dgm:hierBranch val="init"/>
        </dgm:presLayoutVars>
      </dgm:prSet>
      <dgm:spPr/>
    </dgm:pt>
    <dgm:pt modelId="{414DECA9-AE28-A443-81B7-3CB17BFC0A91}" type="pres">
      <dgm:prSet presAssocID="{9843AC18-6B5A-FF40-98C6-5B9CF9BAA5C0}" presName="rootComposite" presStyleCnt="0"/>
      <dgm:spPr/>
    </dgm:pt>
    <dgm:pt modelId="{06C131F2-958F-E843-9EAC-145FD8F0C23A}" type="pres">
      <dgm:prSet presAssocID="{9843AC18-6B5A-FF40-98C6-5B9CF9BAA5C0}" presName="rootText" presStyleLbl="node3" presStyleIdx="14" presStyleCnt="23">
        <dgm:presLayoutVars>
          <dgm:chPref val="3"/>
        </dgm:presLayoutVars>
      </dgm:prSet>
      <dgm:spPr/>
    </dgm:pt>
    <dgm:pt modelId="{94F52122-542C-D84B-A6E3-05C4546EC394}" type="pres">
      <dgm:prSet presAssocID="{9843AC18-6B5A-FF40-98C6-5B9CF9BAA5C0}" presName="rootConnector" presStyleLbl="node3" presStyleIdx="14" presStyleCnt="23"/>
      <dgm:spPr/>
    </dgm:pt>
    <dgm:pt modelId="{D788AD71-93D3-A049-8784-C0A2431BA499}" type="pres">
      <dgm:prSet presAssocID="{9843AC18-6B5A-FF40-98C6-5B9CF9BAA5C0}" presName="hierChild4" presStyleCnt="0"/>
      <dgm:spPr/>
    </dgm:pt>
    <dgm:pt modelId="{8069E5E1-F8E0-DF40-986E-8F7E0804EB63}" type="pres">
      <dgm:prSet presAssocID="{9843AC18-6B5A-FF40-98C6-5B9CF9BAA5C0}" presName="hierChild5" presStyleCnt="0"/>
      <dgm:spPr/>
    </dgm:pt>
    <dgm:pt modelId="{AA978567-2225-E344-A146-49B337A77FAB}" type="pres">
      <dgm:prSet presAssocID="{37DFB3B6-2C12-0F49-915F-BA0075EDFBD3}" presName="hierChild5" presStyleCnt="0"/>
      <dgm:spPr/>
    </dgm:pt>
    <dgm:pt modelId="{AC86FF58-FBAA-9F44-8333-23F2B002BC50}" type="pres">
      <dgm:prSet presAssocID="{D4110419-80E4-C746-B4D1-6D8657EE1A34}" presName="Name37" presStyleLbl="parChTrans1D2" presStyleIdx="2" presStyleCnt="3"/>
      <dgm:spPr/>
    </dgm:pt>
    <dgm:pt modelId="{9DFB6B76-B3DD-0D4B-945B-2F5CEBFCF51B}" type="pres">
      <dgm:prSet presAssocID="{ED3F8CA5-FC5A-DF40-A7FB-259DDD8DAFCD}" presName="hierRoot2" presStyleCnt="0">
        <dgm:presLayoutVars>
          <dgm:hierBranch val="hang"/>
        </dgm:presLayoutVars>
      </dgm:prSet>
      <dgm:spPr/>
    </dgm:pt>
    <dgm:pt modelId="{D0B5C1B7-C3C1-3548-A059-BA3377811A3B}" type="pres">
      <dgm:prSet presAssocID="{ED3F8CA5-FC5A-DF40-A7FB-259DDD8DAFCD}" presName="rootComposite" presStyleCnt="0"/>
      <dgm:spPr/>
    </dgm:pt>
    <dgm:pt modelId="{D1C31AE9-1DD9-C847-BBC1-C76087BD823A}" type="pres">
      <dgm:prSet presAssocID="{ED3F8CA5-FC5A-DF40-A7FB-259DDD8DAFCD}" presName="rootText" presStyleLbl="node2" presStyleIdx="2" presStyleCnt="3">
        <dgm:presLayoutVars>
          <dgm:chPref val="3"/>
        </dgm:presLayoutVars>
      </dgm:prSet>
      <dgm:spPr/>
    </dgm:pt>
    <dgm:pt modelId="{AA629514-345E-A942-9A6D-776E67B773BD}" type="pres">
      <dgm:prSet presAssocID="{ED3F8CA5-FC5A-DF40-A7FB-259DDD8DAFCD}" presName="rootConnector" presStyleLbl="node2" presStyleIdx="2" presStyleCnt="3"/>
      <dgm:spPr/>
    </dgm:pt>
    <dgm:pt modelId="{D9282054-C178-D342-B312-B6B5651CF26B}" type="pres">
      <dgm:prSet presAssocID="{ED3F8CA5-FC5A-DF40-A7FB-259DDD8DAFCD}" presName="hierChild4" presStyleCnt="0"/>
      <dgm:spPr/>
    </dgm:pt>
    <dgm:pt modelId="{ECB24BF2-A966-6E40-BF4C-C517C251E502}" type="pres">
      <dgm:prSet presAssocID="{52918CA6-B284-CC4D-B5EA-0DAE784BEAB8}" presName="Name48" presStyleLbl="parChTrans1D3" presStyleIdx="15" presStyleCnt="23"/>
      <dgm:spPr/>
    </dgm:pt>
    <dgm:pt modelId="{84F34201-9B01-4F44-806F-E03A6D98A12B}" type="pres">
      <dgm:prSet presAssocID="{ED002518-4996-DD4A-84BE-EBF5DDB97042}" presName="hierRoot2" presStyleCnt="0">
        <dgm:presLayoutVars>
          <dgm:hierBranch val="init"/>
        </dgm:presLayoutVars>
      </dgm:prSet>
      <dgm:spPr/>
    </dgm:pt>
    <dgm:pt modelId="{EFCC4571-F31E-F54A-9FE4-CAB0875EF35E}" type="pres">
      <dgm:prSet presAssocID="{ED002518-4996-DD4A-84BE-EBF5DDB97042}" presName="rootComposite" presStyleCnt="0"/>
      <dgm:spPr/>
    </dgm:pt>
    <dgm:pt modelId="{E6DCABC8-4494-344B-85C5-F8BA3B64305D}" type="pres">
      <dgm:prSet presAssocID="{ED002518-4996-DD4A-84BE-EBF5DDB97042}" presName="rootText" presStyleLbl="node3" presStyleIdx="15" presStyleCnt="23">
        <dgm:presLayoutVars>
          <dgm:chPref val="3"/>
        </dgm:presLayoutVars>
      </dgm:prSet>
      <dgm:spPr/>
    </dgm:pt>
    <dgm:pt modelId="{63887186-47A0-BA44-B298-FD4336955785}" type="pres">
      <dgm:prSet presAssocID="{ED002518-4996-DD4A-84BE-EBF5DDB97042}" presName="rootConnector" presStyleLbl="node3" presStyleIdx="15" presStyleCnt="23"/>
      <dgm:spPr/>
    </dgm:pt>
    <dgm:pt modelId="{A76B7BEC-4D63-064C-A9DE-E27722293861}" type="pres">
      <dgm:prSet presAssocID="{ED002518-4996-DD4A-84BE-EBF5DDB97042}" presName="hierChild4" presStyleCnt="0"/>
      <dgm:spPr/>
    </dgm:pt>
    <dgm:pt modelId="{CE45A574-EA7D-5F47-893A-CEFED3577853}" type="pres">
      <dgm:prSet presAssocID="{ED002518-4996-DD4A-84BE-EBF5DDB97042}" presName="hierChild5" presStyleCnt="0"/>
      <dgm:spPr/>
    </dgm:pt>
    <dgm:pt modelId="{A70599BD-83FB-A24A-A3A1-74F8EDD71D46}" type="pres">
      <dgm:prSet presAssocID="{81F3871F-897F-414A-8F2F-B85C38684427}" presName="Name48" presStyleLbl="parChTrans1D3" presStyleIdx="16" presStyleCnt="23"/>
      <dgm:spPr/>
    </dgm:pt>
    <dgm:pt modelId="{2BE538FC-7B68-2D4D-88F5-FC1A2DDD2DCA}" type="pres">
      <dgm:prSet presAssocID="{5501D57D-63D2-774E-9946-ACE7E9467D76}" presName="hierRoot2" presStyleCnt="0">
        <dgm:presLayoutVars>
          <dgm:hierBranch val="init"/>
        </dgm:presLayoutVars>
      </dgm:prSet>
      <dgm:spPr/>
    </dgm:pt>
    <dgm:pt modelId="{AE69F9B1-579F-654D-B3FD-88152C36554B}" type="pres">
      <dgm:prSet presAssocID="{5501D57D-63D2-774E-9946-ACE7E9467D76}" presName="rootComposite" presStyleCnt="0"/>
      <dgm:spPr/>
    </dgm:pt>
    <dgm:pt modelId="{6F83F507-5998-6A4B-8B34-CC699928EE00}" type="pres">
      <dgm:prSet presAssocID="{5501D57D-63D2-774E-9946-ACE7E9467D76}" presName="rootText" presStyleLbl="node3" presStyleIdx="16" presStyleCnt="23">
        <dgm:presLayoutVars>
          <dgm:chPref val="3"/>
        </dgm:presLayoutVars>
      </dgm:prSet>
      <dgm:spPr/>
    </dgm:pt>
    <dgm:pt modelId="{A594F81C-3E26-8441-84B2-D3E2FAC55C2D}" type="pres">
      <dgm:prSet presAssocID="{5501D57D-63D2-774E-9946-ACE7E9467D76}" presName="rootConnector" presStyleLbl="node3" presStyleIdx="16" presStyleCnt="23"/>
      <dgm:spPr/>
    </dgm:pt>
    <dgm:pt modelId="{8C7E239C-F8DD-7F43-BB1C-A324A569B7B0}" type="pres">
      <dgm:prSet presAssocID="{5501D57D-63D2-774E-9946-ACE7E9467D76}" presName="hierChild4" presStyleCnt="0"/>
      <dgm:spPr/>
    </dgm:pt>
    <dgm:pt modelId="{9DA6BED2-827E-C343-B336-3B99291143F9}" type="pres">
      <dgm:prSet presAssocID="{5501D57D-63D2-774E-9946-ACE7E9467D76}" presName="hierChild5" presStyleCnt="0"/>
      <dgm:spPr/>
    </dgm:pt>
    <dgm:pt modelId="{D83E9D89-5C4F-2148-BA99-6296CD4BB07F}" type="pres">
      <dgm:prSet presAssocID="{B1D96135-8DF8-9F4A-A9FA-A41EE9E1F665}" presName="Name48" presStyleLbl="parChTrans1D3" presStyleIdx="17" presStyleCnt="23"/>
      <dgm:spPr/>
    </dgm:pt>
    <dgm:pt modelId="{17F375A7-6994-8049-A08E-7F8439FA4BC3}" type="pres">
      <dgm:prSet presAssocID="{31A3D813-653C-714C-875A-14FF43906283}" presName="hierRoot2" presStyleCnt="0">
        <dgm:presLayoutVars>
          <dgm:hierBranch val="init"/>
        </dgm:presLayoutVars>
      </dgm:prSet>
      <dgm:spPr/>
    </dgm:pt>
    <dgm:pt modelId="{38AB2CE7-51E7-4F4D-814C-F6ED5484F45E}" type="pres">
      <dgm:prSet presAssocID="{31A3D813-653C-714C-875A-14FF43906283}" presName="rootComposite" presStyleCnt="0"/>
      <dgm:spPr/>
    </dgm:pt>
    <dgm:pt modelId="{58CE0FBB-997E-9144-9059-5B8C329E9F98}" type="pres">
      <dgm:prSet presAssocID="{31A3D813-653C-714C-875A-14FF43906283}" presName="rootText" presStyleLbl="node3" presStyleIdx="17" presStyleCnt="23">
        <dgm:presLayoutVars>
          <dgm:chPref val="3"/>
        </dgm:presLayoutVars>
      </dgm:prSet>
      <dgm:spPr/>
    </dgm:pt>
    <dgm:pt modelId="{3EE3A413-0B92-2B4E-A2EC-93527AD97B29}" type="pres">
      <dgm:prSet presAssocID="{31A3D813-653C-714C-875A-14FF43906283}" presName="rootConnector" presStyleLbl="node3" presStyleIdx="17" presStyleCnt="23"/>
      <dgm:spPr/>
    </dgm:pt>
    <dgm:pt modelId="{8898F40E-498A-B94B-A102-53DA73BBC9F8}" type="pres">
      <dgm:prSet presAssocID="{31A3D813-653C-714C-875A-14FF43906283}" presName="hierChild4" presStyleCnt="0"/>
      <dgm:spPr/>
    </dgm:pt>
    <dgm:pt modelId="{486AC5BF-A736-FF49-8089-1D62276DA559}" type="pres">
      <dgm:prSet presAssocID="{31A3D813-653C-714C-875A-14FF43906283}" presName="hierChild5" presStyleCnt="0"/>
      <dgm:spPr/>
    </dgm:pt>
    <dgm:pt modelId="{6F32511A-B211-B84B-AB35-B9CFE47F04AA}" type="pres">
      <dgm:prSet presAssocID="{24C9185C-B621-F34F-ACF8-D8B7B804D441}" presName="Name48" presStyleLbl="parChTrans1D3" presStyleIdx="18" presStyleCnt="23"/>
      <dgm:spPr/>
    </dgm:pt>
    <dgm:pt modelId="{10209B0A-583C-AC4E-BCC5-CF499D049C48}" type="pres">
      <dgm:prSet presAssocID="{5BC23E7F-1DCB-B940-A4DF-F5C3C523642E}" presName="hierRoot2" presStyleCnt="0">
        <dgm:presLayoutVars>
          <dgm:hierBranch val="init"/>
        </dgm:presLayoutVars>
      </dgm:prSet>
      <dgm:spPr/>
    </dgm:pt>
    <dgm:pt modelId="{674B0100-D5FD-6D43-BFE6-813326AD098A}" type="pres">
      <dgm:prSet presAssocID="{5BC23E7F-1DCB-B940-A4DF-F5C3C523642E}" presName="rootComposite" presStyleCnt="0"/>
      <dgm:spPr/>
    </dgm:pt>
    <dgm:pt modelId="{43162FEA-E30D-BC45-B1FB-697BAB691F45}" type="pres">
      <dgm:prSet presAssocID="{5BC23E7F-1DCB-B940-A4DF-F5C3C523642E}" presName="rootText" presStyleLbl="node3" presStyleIdx="18" presStyleCnt="23">
        <dgm:presLayoutVars>
          <dgm:chPref val="3"/>
        </dgm:presLayoutVars>
      </dgm:prSet>
      <dgm:spPr/>
    </dgm:pt>
    <dgm:pt modelId="{3B9FA884-2BB9-BA48-90D8-E420CD3E6A19}" type="pres">
      <dgm:prSet presAssocID="{5BC23E7F-1DCB-B940-A4DF-F5C3C523642E}" presName="rootConnector" presStyleLbl="node3" presStyleIdx="18" presStyleCnt="23"/>
      <dgm:spPr/>
    </dgm:pt>
    <dgm:pt modelId="{E1B6EDF4-2089-7744-81E6-DFAFAD5EBDCD}" type="pres">
      <dgm:prSet presAssocID="{5BC23E7F-1DCB-B940-A4DF-F5C3C523642E}" presName="hierChild4" presStyleCnt="0"/>
      <dgm:spPr/>
    </dgm:pt>
    <dgm:pt modelId="{10AB416D-A399-5040-86BB-5D526C8F59F4}" type="pres">
      <dgm:prSet presAssocID="{5BC23E7F-1DCB-B940-A4DF-F5C3C523642E}" presName="hierChild5" presStyleCnt="0"/>
      <dgm:spPr/>
    </dgm:pt>
    <dgm:pt modelId="{BF6F7777-889D-2942-A04E-31D5D90C16C7}" type="pres">
      <dgm:prSet presAssocID="{D245EC49-BF1E-6D4F-B417-8441B16D6923}" presName="Name48" presStyleLbl="parChTrans1D3" presStyleIdx="19" presStyleCnt="23"/>
      <dgm:spPr/>
    </dgm:pt>
    <dgm:pt modelId="{E117C04E-39D3-B440-B648-FBEC351CD310}" type="pres">
      <dgm:prSet presAssocID="{B990B428-D99E-4343-AB1E-6B96FF5BA237}" presName="hierRoot2" presStyleCnt="0">
        <dgm:presLayoutVars>
          <dgm:hierBranch val="init"/>
        </dgm:presLayoutVars>
      </dgm:prSet>
      <dgm:spPr/>
    </dgm:pt>
    <dgm:pt modelId="{5202B1A5-B9C5-4A4C-9C1C-C53B316582A2}" type="pres">
      <dgm:prSet presAssocID="{B990B428-D99E-4343-AB1E-6B96FF5BA237}" presName="rootComposite" presStyleCnt="0"/>
      <dgm:spPr/>
    </dgm:pt>
    <dgm:pt modelId="{A3CD6C06-C77E-B048-AE98-F1D0FD41DA7F}" type="pres">
      <dgm:prSet presAssocID="{B990B428-D99E-4343-AB1E-6B96FF5BA237}" presName="rootText" presStyleLbl="node3" presStyleIdx="19" presStyleCnt="23">
        <dgm:presLayoutVars>
          <dgm:chPref val="3"/>
        </dgm:presLayoutVars>
      </dgm:prSet>
      <dgm:spPr/>
    </dgm:pt>
    <dgm:pt modelId="{3B87C610-9D76-F84B-B494-5E57C59F3607}" type="pres">
      <dgm:prSet presAssocID="{B990B428-D99E-4343-AB1E-6B96FF5BA237}" presName="rootConnector" presStyleLbl="node3" presStyleIdx="19" presStyleCnt="23"/>
      <dgm:spPr/>
    </dgm:pt>
    <dgm:pt modelId="{0D038226-1DB3-7647-B09C-8834918843EC}" type="pres">
      <dgm:prSet presAssocID="{B990B428-D99E-4343-AB1E-6B96FF5BA237}" presName="hierChild4" presStyleCnt="0"/>
      <dgm:spPr/>
    </dgm:pt>
    <dgm:pt modelId="{1BC5739C-D2D4-8B4A-80CE-D6E41B8AF0FC}" type="pres">
      <dgm:prSet presAssocID="{B990B428-D99E-4343-AB1E-6B96FF5BA237}" presName="hierChild5" presStyleCnt="0"/>
      <dgm:spPr/>
    </dgm:pt>
    <dgm:pt modelId="{AE30EB5C-DE47-D140-A1F9-8B4F69722BB2}" type="pres">
      <dgm:prSet presAssocID="{F39D59B0-3152-B040-B3EF-695A73261815}" presName="Name48" presStyleLbl="parChTrans1D3" presStyleIdx="20" presStyleCnt="23"/>
      <dgm:spPr/>
    </dgm:pt>
    <dgm:pt modelId="{37085432-4935-8E40-9F03-BA6BACD5DEEA}" type="pres">
      <dgm:prSet presAssocID="{85F60F73-8550-1F44-93C2-01E00F56DA48}" presName="hierRoot2" presStyleCnt="0">
        <dgm:presLayoutVars>
          <dgm:hierBranch val="init"/>
        </dgm:presLayoutVars>
      </dgm:prSet>
      <dgm:spPr/>
    </dgm:pt>
    <dgm:pt modelId="{A12026CE-C6E6-2B41-B4DF-7213A4AA1778}" type="pres">
      <dgm:prSet presAssocID="{85F60F73-8550-1F44-93C2-01E00F56DA48}" presName="rootComposite" presStyleCnt="0"/>
      <dgm:spPr/>
    </dgm:pt>
    <dgm:pt modelId="{713FA32E-9935-FB4F-B42D-2BF3936C339F}" type="pres">
      <dgm:prSet presAssocID="{85F60F73-8550-1F44-93C2-01E00F56DA48}" presName="rootText" presStyleLbl="node3" presStyleIdx="20" presStyleCnt="23">
        <dgm:presLayoutVars>
          <dgm:chPref val="3"/>
        </dgm:presLayoutVars>
      </dgm:prSet>
      <dgm:spPr/>
    </dgm:pt>
    <dgm:pt modelId="{482CC87F-017C-AB44-B1CE-8A76E6A3F325}" type="pres">
      <dgm:prSet presAssocID="{85F60F73-8550-1F44-93C2-01E00F56DA48}" presName="rootConnector" presStyleLbl="node3" presStyleIdx="20" presStyleCnt="23"/>
      <dgm:spPr/>
    </dgm:pt>
    <dgm:pt modelId="{0BC78CA2-A8F2-BA4E-A681-D143C69C7C4B}" type="pres">
      <dgm:prSet presAssocID="{85F60F73-8550-1F44-93C2-01E00F56DA48}" presName="hierChild4" presStyleCnt="0"/>
      <dgm:spPr/>
    </dgm:pt>
    <dgm:pt modelId="{CC98BACC-AF9D-9148-81B7-0EB52FF6B4F9}" type="pres">
      <dgm:prSet presAssocID="{85F60F73-8550-1F44-93C2-01E00F56DA48}" presName="hierChild5" presStyleCnt="0"/>
      <dgm:spPr/>
    </dgm:pt>
    <dgm:pt modelId="{7E3701AE-4987-D048-85F7-D34676A204B5}" type="pres">
      <dgm:prSet presAssocID="{B6D5F373-22C9-8345-8F49-D4C42E56CE1B}" presName="Name48" presStyleLbl="parChTrans1D3" presStyleIdx="21" presStyleCnt="23"/>
      <dgm:spPr/>
    </dgm:pt>
    <dgm:pt modelId="{CFCA93DE-8CC0-5F48-9F3E-7B4649F21938}" type="pres">
      <dgm:prSet presAssocID="{F54709E5-DB2D-034D-B16A-FBADED055502}" presName="hierRoot2" presStyleCnt="0">
        <dgm:presLayoutVars>
          <dgm:hierBranch val="init"/>
        </dgm:presLayoutVars>
      </dgm:prSet>
      <dgm:spPr/>
    </dgm:pt>
    <dgm:pt modelId="{DB33B1B3-F5C1-234B-8A99-C1F7B2D46134}" type="pres">
      <dgm:prSet presAssocID="{F54709E5-DB2D-034D-B16A-FBADED055502}" presName="rootComposite" presStyleCnt="0"/>
      <dgm:spPr/>
    </dgm:pt>
    <dgm:pt modelId="{6C99A88D-1D7D-3F46-91C3-1361A3444D39}" type="pres">
      <dgm:prSet presAssocID="{F54709E5-DB2D-034D-B16A-FBADED055502}" presName="rootText" presStyleLbl="node3" presStyleIdx="21" presStyleCnt="23">
        <dgm:presLayoutVars>
          <dgm:chPref val="3"/>
        </dgm:presLayoutVars>
      </dgm:prSet>
      <dgm:spPr/>
    </dgm:pt>
    <dgm:pt modelId="{C47F24BE-A680-DA41-A650-7753E419AE33}" type="pres">
      <dgm:prSet presAssocID="{F54709E5-DB2D-034D-B16A-FBADED055502}" presName="rootConnector" presStyleLbl="node3" presStyleIdx="21" presStyleCnt="23"/>
      <dgm:spPr/>
    </dgm:pt>
    <dgm:pt modelId="{F79B2310-7D6C-794E-9B34-FACD202999B2}" type="pres">
      <dgm:prSet presAssocID="{F54709E5-DB2D-034D-B16A-FBADED055502}" presName="hierChild4" presStyleCnt="0"/>
      <dgm:spPr/>
    </dgm:pt>
    <dgm:pt modelId="{D0D6F75A-7AE9-6A43-A5E7-770CCC2E47DB}" type="pres">
      <dgm:prSet presAssocID="{F54709E5-DB2D-034D-B16A-FBADED055502}" presName="hierChild5" presStyleCnt="0"/>
      <dgm:spPr/>
    </dgm:pt>
    <dgm:pt modelId="{1B510432-8856-F942-93DA-94DEA46D1025}" type="pres">
      <dgm:prSet presAssocID="{0AFCAFE2-563A-1344-A833-FA8F8F5EEECC}" presName="Name48" presStyleLbl="parChTrans1D3" presStyleIdx="22" presStyleCnt="23"/>
      <dgm:spPr/>
    </dgm:pt>
    <dgm:pt modelId="{9258A7B2-C107-B44D-8AD1-895849F8328A}" type="pres">
      <dgm:prSet presAssocID="{5EFF93F0-C336-E642-9198-35707CB1A3D9}" presName="hierRoot2" presStyleCnt="0">
        <dgm:presLayoutVars>
          <dgm:hierBranch val="init"/>
        </dgm:presLayoutVars>
      </dgm:prSet>
      <dgm:spPr/>
    </dgm:pt>
    <dgm:pt modelId="{0257A638-4BBA-234D-B702-35666924C698}" type="pres">
      <dgm:prSet presAssocID="{5EFF93F0-C336-E642-9198-35707CB1A3D9}" presName="rootComposite" presStyleCnt="0"/>
      <dgm:spPr/>
    </dgm:pt>
    <dgm:pt modelId="{A7A8DE75-D692-D340-B39A-3C74BE804A15}" type="pres">
      <dgm:prSet presAssocID="{5EFF93F0-C336-E642-9198-35707CB1A3D9}" presName="rootText" presStyleLbl="node3" presStyleIdx="22" presStyleCnt="23">
        <dgm:presLayoutVars>
          <dgm:chPref val="3"/>
        </dgm:presLayoutVars>
      </dgm:prSet>
      <dgm:spPr/>
    </dgm:pt>
    <dgm:pt modelId="{5368ADFD-AC64-5940-858E-1F48E0821EF4}" type="pres">
      <dgm:prSet presAssocID="{5EFF93F0-C336-E642-9198-35707CB1A3D9}" presName="rootConnector" presStyleLbl="node3" presStyleIdx="22" presStyleCnt="23"/>
      <dgm:spPr/>
    </dgm:pt>
    <dgm:pt modelId="{1962A77A-6B1E-E449-A321-C191303B92A0}" type="pres">
      <dgm:prSet presAssocID="{5EFF93F0-C336-E642-9198-35707CB1A3D9}" presName="hierChild4" presStyleCnt="0"/>
      <dgm:spPr/>
    </dgm:pt>
    <dgm:pt modelId="{B7973431-0C74-5F4C-839E-9017261E5267}" type="pres">
      <dgm:prSet presAssocID="{5EFF93F0-C336-E642-9198-35707CB1A3D9}" presName="hierChild5" presStyleCnt="0"/>
      <dgm:spPr/>
    </dgm:pt>
    <dgm:pt modelId="{63B4020B-D5E7-294A-977E-7A33CE1BB856}" type="pres">
      <dgm:prSet presAssocID="{ED3F8CA5-FC5A-DF40-A7FB-259DDD8DAFCD}" presName="hierChild5" presStyleCnt="0"/>
      <dgm:spPr/>
    </dgm:pt>
    <dgm:pt modelId="{BB2FF48E-FE9E-6044-8F56-2EC0A9F4F918}" type="pres">
      <dgm:prSet presAssocID="{160FAC11-8538-7244-BF7B-6B0204444BA9}" presName="hierChild3" presStyleCnt="0"/>
      <dgm:spPr/>
    </dgm:pt>
  </dgm:ptLst>
  <dgm:cxnLst>
    <dgm:cxn modelId="{33EF6000-B2EB-1C41-9515-ACEBA8BAF919}" type="presOf" srcId="{47D26DAF-D4B0-474D-A3FB-F8881FEAC0AA}" destId="{F364B978-C625-DC4D-892E-6A2B60565D6A}" srcOrd="0" destOrd="0" presId="urn:microsoft.com/office/officeart/2005/8/layout/orgChart1"/>
    <dgm:cxn modelId="{A799D800-C74D-164A-84EA-019CFD48BE14}" type="presOf" srcId="{5BC23E7F-1DCB-B940-A4DF-F5C3C523642E}" destId="{43162FEA-E30D-BC45-B1FB-697BAB691F45}" srcOrd="0" destOrd="0" presId="urn:microsoft.com/office/officeart/2005/8/layout/orgChart1"/>
    <dgm:cxn modelId="{88037204-FE21-FE45-A257-0BD86A3ADAA8}" type="presOf" srcId="{B990B428-D99E-4343-AB1E-6B96FF5BA237}" destId="{A3CD6C06-C77E-B048-AE98-F1D0FD41DA7F}" srcOrd="0" destOrd="0" presId="urn:microsoft.com/office/officeart/2005/8/layout/orgChart1"/>
    <dgm:cxn modelId="{BCD72205-3425-5243-A236-DD619E494D95}" type="presOf" srcId="{1492830C-E147-464F-B8B8-2A83CD6C9634}" destId="{8EFA40EB-87DA-E644-87C4-7929608D2A03}" srcOrd="0" destOrd="0" presId="urn:microsoft.com/office/officeart/2005/8/layout/orgChart1"/>
    <dgm:cxn modelId="{BD2B390F-683D-A647-BAFB-5136DB4F0AC6}" type="presOf" srcId="{37DFB3B6-2C12-0F49-915F-BA0075EDFBD3}" destId="{EAC58546-B6FE-964C-BAD9-F57A73D18B50}" srcOrd="1" destOrd="0" presId="urn:microsoft.com/office/officeart/2005/8/layout/orgChart1"/>
    <dgm:cxn modelId="{E9CB4A11-1A46-C342-A141-13F69DDD734F}" type="presOf" srcId="{D245EC49-BF1E-6D4F-B417-8441B16D6923}" destId="{BF6F7777-889D-2942-A04E-31D5D90C16C7}" srcOrd="0" destOrd="0" presId="urn:microsoft.com/office/officeart/2005/8/layout/orgChart1"/>
    <dgm:cxn modelId="{2736E51C-F5B9-6144-BF85-161EDB52EE87}" srcId="{37DFB3B6-2C12-0F49-915F-BA0075EDFBD3}" destId="{AEC480AF-A884-A444-AA5D-1C3BF76BCC11}" srcOrd="4" destOrd="0" parTransId="{2A938EF2-00C0-C347-BD8B-34094A70F91A}" sibTransId="{6764F350-7056-5843-A151-AB3B3D0E1822}"/>
    <dgm:cxn modelId="{B4494F1D-CF6D-074E-B6CE-A4F62A3C325F}" type="presOf" srcId="{85F60F73-8550-1F44-93C2-01E00F56DA48}" destId="{713FA32E-9935-FB4F-B42D-2BF3936C339F}" srcOrd="0" destOrd="0" presId="urn:microsoft.com/office/officeart/2005/8/layout/orgChart1"/>
    <dgm:cxn modelId="{5990801F-1451-074A-A1C8-6500CF3377F7}" srcId="{7E6C46CE-668F-A846-9117-695E7006F4D4}" destId="{1B7B0DB8-9A4E-B544-B295-11417212D7B2}" srcOrd="0" destOrd="0" parTransId="{07A6D3EC-F8D8-3B4F-9882-BA7C65248F17}" sibTransId="{5CDA1B6A-F9FD-B640-B786-3BE7EB508D2B}"/>
    <dgm:cxn modelId="{3A23B81F-F267-DC4C-9226-5524A37B70A7}" type="presOf" srcId="{9BB5E4AB-1937-7349-9584-FBC37978A8AA}" destId="{1B7FB644-446B-C94D-912E-E898BACF2304}" srcOrd="0" destOrd="0" presId="urn:microsoft.com/office/officeart/2005/8/layout/orgChart1"/>
    <dgm:cxn modelId="{CA166420-AE82-D747-A596-5C2449F842D1}" type="presOf" srcId="{5501D57D-63D2-774E-9946-ACE7E9467D76}" destId="{6F83F507-5998-6A4B-8B34-CC699928EE00}" srcOrd="0" destOrd="0" presId="urn:microsoft.com/office/officeart/2005/8/layout/orgChart1"/>
    <dgm:cxn modelId="{60744425-BECF-F04E-9C36-4E7A13D32512}" srcId="{1C7DA075-45AC-D74F-9877-99ACE1935956}" destId="{160FAC11-8538-7244-BF7B-6B0204444BA9}" srcOrd="0" destOrd="0" parTransId="{43655395-942C-0D4C-93A5-52A66BD44E82}" sibTransId="{CB2E628C-856B-E94E-9495-DB9769F531DB}"/>
    <dgm:cxn modelId="{C4C78C26-5AE3-D540-A58E-26867C0F3AE6}" type="presOf" srcId="{E48A3692-0BA2-1049-9ABD-446768876EA9}" destId="{8E577B2F-2055-0F42-93A4-FC5B927F1945}" srcOrd="0" destOrd="0" presId="urn:microsoft.com/office/officeart/2005/8/layout/orgChart1"/>
    <dgm:cxn modelId="{A5C09A26-B510-7941-8500-158250AA0088}" type="presOf" srcId="{B6081F31-CE5B-3149-B9E7-667034AD903C}" destId="{4A98FC5F-7F0B-C846-8733-10B15C8AA08B}" srcOrd="0" destOrd="0" presId="urn:microsoft.com/office/officeart/2005/8/layout/orgChart1"/>
    <dgm:cxn modelId="{E47F1427-1698-564C-B491-4BF3C0CC4717}" srcId="{37DFB3B6-2C12-0F49-915F-BA0075EDFBD3}" destId="{B6081F31-CE5B-3149-B9E7-667034AD903C}" srcOrd="6" destOrd="0" parTransId="{2441782D-1FB1-494B-931C-1242FB281B2A}" sibTransId="{BC05065D-95E6-2744-BCDD-EA66806D276D}"/>
    <dgm:cxn modelId="{2904232A-50B9-5D4E-AC19-BDFC5E172912}" type="presOf" srcId="{DECC5B0E-9C09-DE4D-A1AC-413420419717}" destId="{3DDED712-9D36-EE46-85AF-2F1BDB9630C4}" srcOrd="1" destOrd="0" presId="urn:microsoft.com/office/officeart/2005/8/layout/orgChart1"/>
    <dgm:cxn modelId="{7D1B7A2A-61BA-7144-8FF8-DD0300787CDB}" srcId="{160FAC11-8538-7244-BF7B-6B0204444BA9}" destId="{37DFB3B6-2C12-0F49-915F-BA0075EDFBD3}" srcOrd="1" destOrd="0" parTransId="{F29223F6-7306-A74C-B660-362211CAC5EC}" sibTransId="{93F9771D-3BB5-5E4C-9638-65BB02A0E820}"/>
    <dgm:cxn modelId="{1CEA462B-BE71-2F4F-9B08-E58018FD0637}" type="presOf" srcId="{FD13A92E-604B-6A4A-9170-177078F83948}" destId="{89230893-5A37-BA46-B745-B05C7350D3DA}" srcOrd="0" destOrd="0" presId="urn:microsoft.com/office/officeart/2005/8/layout/orgChart1"/>
    <dgm:cxn modelId="{EB3FF42C-53D5-7E4E-A899-0D1416A29BDB}" type="presOf" srcId="{9D530527-0537-9046-A50A-B6FB56CB832B}" destId="{7E06C558-2419-7E46-AA85-C3B7A67486A1}" srcOrd="0" destOrd="0" presId="urn:microsoft.com/office/officeart/2005/8/layout/orgChart1"/>
    <dgm:cxn modelId="{36172C32-7B1F-034E-97EE-10558F24FA53}" type="presOf" srcId="{9843AC18-6B5A-FF40-98C6-5B9CF9BAA5C0}" destId="{94F52122-542C-D84B-A6E3-05C4546EC394}" srcOrd="1" destOrd="0" presId="urn:microsoft.com/office/officeart/2005/8/layout/orgChart1"/>
    <dgm:cxn modelId="{311C2435-FBAD-BD41-9F78-14FF55E41660}" type="presOf" srcId="{4E25F73C-1904-344C-BE47-A5EBB04FCCF2}" destId="{667580BF-2E2A-474C-89FF-6F1F2235AD34}" srcOrd="1" destOrd="0" presId="urn:microsoft.com/office/officeart/2005/8/layout/orgChart1"/>
    <dgm:cxn modelId="{26341538-17D4-D841-B0E0-86B1D979D1AE}" srcId="{37DFB3B6-2C12-0F49-915F-BA0075EDFBD3}" destId="{4F573C0B-5076-2F4C-A73D-A962F6DDBA6B}" srcOrd="3" destOrd="0" parTransId="{295E3989-A583-A746-8491-FE729A68EE32}" sibTransId="{16CC1B99-F7B3-A04E-A519-8CE43408957A}"/>
    <dgm:cxn modelId="{7F9C2B38-7B98-0E43-B846-B5BB1B4A7536}" type="presOf" srcId="{9843AC18-6B5A-FF40-98C6-5B9CF9BAA5C0}" destId="{06C131F2-958F-E843-9EAC-145FD8F0C23A}" srcOrd="0" destOrd="0" presId="urn:microsoft.com/office/officeart/2005/8/layout/orgChart1"/>
    <dgm:cxn modelId="{0330DD3C-6F7B-B742-9F6C-F3DF648D5B25}" type="presOf" srcId="{4F573C0B-5076-2F4C-A73D-A962F6DDBA6B}" destId="{4546FD1C-B080-8848-9E48-EC4401C6E441}" srcOrd="0" destOrd="0" presId="urn:microsoft.com/office/officeart/2005/8/layout/orgChart1"/>
    <dgm:cxn modelId="{5B7BE43E-242E-2947-9038-20FE8DF7F1CC}" srcId="{37DFB3B6-2C12-0F49-915F-BA0075EDFBD3}" destId="{47D26DAF-D4B0-474D-A3FB-F8881FEAC0AA}" srcOrd="5" destOrd="0" parTransId="{2F65681F-0ACB-2C4B-A0E0-DE6127A873DE}" sibTransId="{286B7CBA-A0F4-FF40-B69A-A8A4C41E6AAF}"/>
    <dgm:cxn modelId="{E90D8F42-5101-D349-9682-1EE83E7FD8AA}" type="presOf" srcId="{B990B428-D99E-4343-AB1E-6B96FF5BA237}" destId="{3B87C610-9D76-F84B-B494-5E57C59F3607}" srcOrd="1" destOrd="0" presId="urn:microsoft.com/office/officeart/2005/8/layout/orgChart1"/>
    <dgm:cxn modelId="{EFFF9643-192D-FB48-8A07-8785A2AD0745}" type="presOf" srcId="{24C9185C-B621-F34F-ACF8-D8B7B804D441}" destId="{6F32511A-B211-B84B-AB35-B9CFE47F04AA}" srcOrd="0" destOrd="0" presId="urn:microsoft.com/office/officeart/2005/8/layout/orgChart1"/>
    <dgm:cxn modelId="{602E9F44-40AF-544F-BDB1-5F1267BDB218}" srcId="{ED3F8CA5-FC5A-DF40-A7FB-259DDD8DAFCD}" destId="{B990B428-D99E-4343-AB1E-6B96FF5BA237}" srcOrd="4" destOrd="0" parTransId="{D245EC49-BF1E-6D4F-B417-8441B16D6923}" sibTransId="{56744F19-A366-3E4D-B10F-4342A25080A2}"/>
    <dgm:cxn modelId="{A166B94A-E128-074F-82FD-3947DC57E827}" type="presOf" srcId="{0AFCAFE2-563A-1344-A833-FA8F8F5EEECC}" destId="{1B510432-8856-F942-93DA-94DEA46D1025}" srcOrd="0" destOrd="0" presId="urn:microsoft.com/office/officeart/2005/8/layout/orgChart1"/>
    <dgm:cxn modelId="{9F8E6C4D-E502-7D44-8B4B-BC1441C2099A}" type="presOf" srcId="{160FAC11-8538-7244-BF7B-6B0204444BA9}" destId="{03DB29F9-E6EF-B94C-9783-162BFF6D65C6}" srcOrd="1" destOrd="0" presId="urn:microsoft.com/office/officeart/2005/8/layout/orgChart1"/>
    <dgm:cxn modelId="{32E5F452-0256-E247-9010-3DA1B98D701F}" type="presOf" srcId="{2441782D-1FB1-494B-931C-1242FB281B2A}" destId="{96F395A6-BF4A-6843-BA86-FB805AE156A0}" srcOrd="0" destOrd="0" presId="urn:microsoft.com/office/officeart/2005/8/layout/orgChart1"/>
    <dgm:cxn modelId="{793E6D54-5756-1C44-B9F5-810DCF714F1D}" srcId="{37DFB3B6-2C12-0F49-915F-BA0075EDFBD3}" destId="{E48A3692-0BA2-1049-9ABD-446768876EA9}" srcOrd="2" destOrd="0" parTransId="{9BB5E4AB-1937-7349-9584-FBC37978A8AA}" sibTransId="{8A695982-05F6-ED40-B195-55E4C7DA4CAC}"/>
    <dgm:cxn modelId="{C6CF5A55-7FF9-F241-B10E-6947DFB3F5B4}" type="presOf" srcId="{B6081F31-CE5B-3149-B9E7-667034AD903C}" destId="{3F8E90FC-4FFE-AE47-B860-B421D55018B8}" srcOrd="1" destOrd="0" presId="urn:microsoft.com/office/officeart/2005/8/layout/orgChart1"/>
    <dgm:cxn modelId="{45776B56-FD89-BA4F-A4A9-7F8447B3CFB5}" type="presOf" srcId="{47D26DAF-D4B0-474D-A3FB-F8881FEAC0AA}" destId="{4D42DD9E-AC36-524D-B854-2CD71BEBE278}" srcOrd="1" destOrd="0" presId="urn:microsoft.com/office/officeart/2005/8/layout/orgChart1"/>
    <dgm:cxn modelId="{C822765B-A07D-6648-994D-E89E060F7832}" type="presOf" srcId="{C6B3B0BC-63A7-944D-BBDE-B235FC359714}" destId="{933FF72A-A6EA-8646-A3D7-FA5E5CF222C2}" srcOrd="0" destOrd="0" presId="urn:microsoft.com/office/officeart/2005/8/layout/orgChart1"/>
    <dgm:cxn modelId="{730B965B-4E52-D749-84A9-1054E4FBAB26}" srcId="{ED3F8CA5-FC5A-DF40-A7FB-259DDD8DAFCD}" destId="{ED002518-4996-DD4A-84BE-EBF5DDB97042}" srcOrd="0" destOrd="0" parTransId="{52918CA6-B284-CC4D-B5EA-0DAE784BEAB8}" sibTransId="{D2772E77-61CD-B643-BECE-0A604625054E}"/>
    <dgm:cxn modelId="{4F147B5D-915A-BF49-AB73-40BDEC151774}" srcId="{37DFB3B6-2C12-0F49-915F-BA0075EDFBD3}" destId="{DECC5B0E-9C09-DE4D-A1AC-413420419717}" srcOrd="1" destOrd="0" parTransId="{FD13A92E-604B-6A4A-9170-177078F83948}" sibTransId="{C5B5E2CF-0737-504C-8178-7C09FE645798}"/>
    <dgm:cxn modelId="{30960B63-61B8-7247-A523-C7F3F91757C8}" type="presOf" srcId="{ED3F8CA5-FC5A-DF40-A7FB-259DDD8DAFCD}" destId="{D1C31AE9-1DD9-C847-BBC1-C76087BD823A}" srcOrd="0" destOrd="0" presId="urn:microsoft.com/office/officeart/2005/8/layout/orgChart1"/>
    <dgm:cxn modelId="{3E684168-EB81-1D4F-BF33-3C67484A4487}" type="presOf" srcId="{F54709E5-DB2D-034D-B16A-FBADED055502}" destId="{6C99A88D-1D7D-3F46-91C3-1361A3444D39}" srcOrd="0" destOrd="0" presId="urn:microsoft.com/office/officeart/2005/8/layout/orgChart1"/>
    <dgm:cxn modelId="{1B8C9068-7B09-E34A-8EBD-1717CEA30CCD}" type="presOf" srcId="{160FAC11-8538-7244-BF7B-6B0204444BA9}" destId="{6F103357-7D6D-7346-B75C-A91EDD13260C}" srcOrd="0" destOrd="0" presId="urn:microsoft.com/office/officeart/2005/8/layout/orgChart1"/>
    <dgm:cxn modelId="{D9F0D069-4709-B843-B4B1-C48C10516EDB}" srcId="{7E6C46CE-668F-A846-9117-695E7006F4D4}" destId="{1492830C-E147-464F-B8B8-2A83CD6C9634}" srcOrd="4" destOrd="0" parTransId="{C6B3B0BC-63A7-944D-BBDE-B235FC359714}" sibTransId="{9BA85737-25F3-4D4F-9159-EBAC6EB6594B}"/>
    <dgm:cxn modelId="{81C5716A-1601-CA43-8F88-42DB8CE46D65}" type="presOf" srcId="{ADA60579-38ED-0E43-83E3-D79973D7F36F}" destId="{85B2A6D1-B4F4-BD40-AC1C-DC4DB12EEBB6}" srcOrd="0" destOrd="0" presId="urn:microsoft.com/office/officeart/2005/8/layout/orgChart1"/>
    <dgm:cxn modelId="{3D00876E-26DC-7C4D-83C0-C27A54DCD6E1}" type="presOf" srcId="{5501D57D-63D2-774E-9946-ACE7E9467D76}" destId="{A594F81C-3E26-8441-84B2-D3E2FAC55C2D}" srcOrd="1" destOrd="0" presId="urn:microsoft.com/office/officeart/2005/8/layout/orgChart1"/>
    <dgm:cxn modelId="{BC6EAC6E-A775-394A-8554-37E8E5729C92}" type="presOf" srcId="{31A3D813-653C-714C-875A-14FF43906283}" destId="{3EE3A413-0B92-2B4E-A2EC-93527AD97B29}" srcOrd="1" destOrd="0" presId="urn:microsoft.com/office/officeart/2005/8/layout/orgChart1"/>
    <dgm:cxn modelId="{01F9D36E-545B-8C42-8BB8-19D1351CFFE5}" type="presOf" srcId="{52918CA6-B284-CC4D-B5EA-0DAE784BEAB8}" destId="{ECB24BF2-A966-6E40-BF4C-C517C251E502}" srcOrd="0" destOrd="0" presId="urn:microsoft.com/office/officeart/2005/8/layout/orgChart1"/>
    <dgm:cxn modelId="{CC70CA71-5965-EF43-BBFA-CE701295B3A3}" type="presOf" srcId="{81F3871F-897F-414A-8F2F-B85C38684427}" destId="{A70599BD-83FB-A24A-A3A1-74F8EDD71D46}" srcOrd="0" destOrd="0" presId="urn:microsoft.com/office/officeart/2005/8/layout/orgChart1"/>
    <dgm:cxn modelId="{EDF48A73-71C8-D047-BF5D-5D2E07870AED}" type="presOf" srcId="{DECC5B0E-9C09-DE4D-A1AC-413420419717}" destId="{58EDBE67-F4EF-C444-B13A-ADA4B48388F2}" srcOrd="0" destOrd="0" presId="urn:microsoft.com/office/officeart/2005/8/layout/orgChart1"/>
    <dgm:cxn modelId="{E061D174-15A6-C044-A15E-05C5EBE17F01}" type="presOf" srcId="{07A6D3EC-F8D8-3B4F-9882-BA7C65248F17}" destId="{7F1D2421-EF96-6449-AC4B-B4429DCCA226}" srcOrd="0" destOrd="0" presId="urn:microsoft.com/office/officeart/2005/8/layout/orgChart1"/>
    <dgm:cxn modelId="{889ED476-C799-4348-B2B7-666D195E2714}" type="presOf" srcId="{AEC480AF-A884-A444-AA5D-1C3BF76BCC11}" destId="{D8F17F5B-CC3F-7743-86C6-3495839547EA}" srcOrd="0" destOrd="0" presId="urn:microsoft.com/office/officeart/2005/8/layout/orgChart1"/>
    <dgm:cxn modelId="{F79D4D79-98AB-2748-90BC-980876C5635C}" srcId="{ED3F8CA5-FC5A-DF40-A7FB-259DDD8DAFCD}" destId="{31A3D813-653C-714C-875A-14FF43906283}" srcOrd="2" destOrd="0" parTransId="{B1D96135-8DF8-9F4A-A9FA-A41EE9E1F665}" sibTransId="{51E024A3-4FCA-E145-AE89-66296C6084EB}"/>
    <dgm:cxn modelId="{6D810A7B-C1DF-F84A-A951-B59A93E553D3}" type="presOf" srcId="{2A938EF2-00C0-C347-BD8B-34094A70F91A}" destId="{B9D2CCFD-D444-134D-B413-0AD70612E9B3}" srcOrd="0" destOrd="0" presId="urn:microsoft.com/office/officeart/2005/8/layout/orgChart1"/>
    <dgm:cxn modelId="{AE2F5C82-8152-654F-B3E5-5EC8AD4AB62F}" srcId="{ED3F8CA5-FC5A-DF40-A7FB-259DDD8DAFCD}" destId="{F54709E5-DB2D-034D-B16A-FBADED055502}" srcOrd="6" destOrd="0" parTransId="{B6D5F373-22C9-8345-8F49-D4C42E56CE1B}" sibTransId="{A5BC76B5-F295-9E45-AD25-DF0B5825F982}"/>
    <dgm:cxn modelId="{F4361A84-CB8F-614C-A850-29FCC9AC4761}" type="presOf" srcId="{37DFB3B6-2C12-0F49-915F-BA0075EDFBD3}" destId="{3D8828E3-9D17-6841-8E98-8D53A70CE31C}" srcOrd="0" destOrd="0" presId="urn:microsoft.com/office/officeart/2005/8/layout/orgChart1"/>
    <dgm:cxn modelId="{F823F48A-49B6-2742-A0F4-5E5CCB2E2243}" srcId="{37DFB3B6-2C12-0F49-915F-BA0075EDFBD3}" destId="{9843AC18-6B5A-FF40-98C6-5B9CF9BAA5C0}" srcOrd="7" destOrd="0" parTransId="{ADA60579-38ED-0E43-83E3-D79973D7F36F}" sibTransId="{A13A2003-C0BC-3D4B-92E9-AB72E332E669}"/>
    <dgm:cxn modelId="{02BB128B-4194-5B4C-B107-553F3E7D3EC4}" srcId="{37DFB3B6-2C12-0F49-915F-BA0075EDFBD3}" destId="{067FD48A-3DEC-C442-9072-1ABCDA73D4A8}" srcOrd="0" destOrd="0" parTransId="{1C6AC93A-6B47-884F-85BE-CA44C7470F49}" sibTransId="{7D82DF4F-5495-B14C-854A-D21B4A8AE1E4}"/>
    <dgm:cxn modelId="{1124578F-B6F7-5240-A849-03F68D45C571}" type="presOf" srcId="{B6D5F373-22C9-8345-8F49-D4C42E56CE1B}" destId="{7E3701AE-4987-D048-85F7-D34676A204B5}" srcOrd="0" destOrd="0" presId="urn:microsoft.com/office/officeart/2005/8/layout/orgChart1"/>
    <dgm:cxn modelId="{D4579595-08EE-9446-9D08-1852DE9E0373}" type="presOf" srcId="{1C6AC93A-6B47-884F-85BE-CA44C7470F49}" destId="{BC189441-3E7D-4244-B861-3B23C311F872}" srcOrd="0" destOrd="0" presId="urn:microsoft.com/office/officeart/2005/8/layout/orgChart1"/>
    <dgm:cxn modelId="{C19ED196-37EB-CD45-934D-12AC23C4045C}" type="presOf" srcId="{E36BBD3F-2DA9-224E-878E-64452B7C0823}" destId="{1E19C3AC-7D9F-0248-A588-2581395AFEEB}" srcOrd="0" destOrd="0" presId="urn:microsoft.com/office/officeart/2005/8/layout/orgChart1"/>
    <dgm:cxn modelId="{23583899-075E-A24F-8385-5E9D67439E9C}" type="presOf" srcId="{1C7DA075-45AC-D74F-9877-99ACE1935956}" destId="{0AC9CDA6-1E29-A04C-BD8E-13B0E98D5E12}" srcOrd="0" destOrd="0" presId="urn:microsoft.com/office/officeart/2005/8/layout/orgChart1"/>
    <dgm:cxn modelId="{C04C2B9A-8265-614C-A007-1C344149F999}" type="presOf" srcId="{E48A3692-0BA2-1049-9ABD-446768876EA9}" destId="{91621B7F-9AEB-4146-88B3-DF77ED2034D3}" srcOrd="1" destOrd="0" presId="urn:microsoft.com/office/officeart/2005/8/layout/orgChart1"/>
    <dgm:cxn modelId="{C249F09D-413D-1745-9FA2-AF15C8416DB4}" type="presOf" srcId="{295E3989-A583-A746-8491-FE729A68EE32}" destId="{89D323A3-555C-F648-A5EA-43CCBF253268}" srcOrd="0" destOrd="0" presId="urn:microsoft.com/office/officeart/2005/8/layout/orgChart1"/>
    <dgm:cxn modelId="{A506EC9F-1146-3A4B-9DAA-DE783FC1D0D9}" type="presOf" srcId="{1B7B0DB8-9A4E-B544-B295-11417212D7B2}" destId="{7B425485-1E59-A54F-AA20-E5AB332B3AD1}" srcOrd="0" destOrd="0" presId="urn:microsoft.com/office/officeart/2005/8/layout/orgChart1"/>
    <dgm:cxn modelId="{4C1D6EA0-0DB4-894E-8D75-6368D7F28D50}" srcId="{ED3F8CA5-FC5A-DF40-A7FB-259DDD8DAFCD}" destId="{5EFF93F0-C336-E642-9198-35707CB1A3D9}" srcOrd="7" destOrd="0" parTransId="{0AFCAFE2-563A-1344-A833-FA8F8F5EEECC}" sibTransId="{BE416375-8B73-AF40-A838-D4DF30BC9BAC}"/>
    <dgm:cxn modelId="{434034A1-A769-9F46-9A88-3A6651A189D4}" type="presOf" srcId="{7E6C46CE-668F-A846-9117-695E7006F4D4}" destId="{AC9EDE17-A033-2C41-A8A9-E3FEEF09C995}" srcOrd="0" destOrd="0" presId="urn:microsoft.com/office/officeart/2005/8/layout/orgChart1"/>
    <dgm:cxn modelId="{2C10E1A3-9F13-3D47-9A85-51B9609BA338}" srcId="{7E6C46CE-668F-A846-9117-695E7006F4D4}" destId="{4E25F73C-1904-344C-BE47-A5EBB04FCCF2}" srcOrd="6" destOrd="0" parTransId="{EF8137FE-5AAE-864E-B7E3-8AF9DEDFA900}" sibTransId="{B907204F-1A21-804A-865A-AD3F60B249EB}"/>
    <dgm:cxn modelId="{A0618DA4-5174-3542-8608-AA701536527C}" type="presOf" srcId="{31A3D813-653C-714C-875A-14FF43906283}" destId="{58CE0FBB-997E-9144-9059-5B8C329E9F98}" srcOrd="0" destOrd="0" presId="urn:microsoft.com/office/officeart/2005/8/layout/orgChart1"/>
    <dgm:cxn modelId="{C30993A4-0F20-D34E-B89F-B4492C0AA6A3}" type="presOf" srcId="{F54709E5-DB2D-034D-B16A-FBADED055502}" destId="{C47F24BE-A680-DA41-A650-7753E419AE33}" srcOrd="1" destOrd="0" presId="urn:microsoft.com/office/officeart/2005/8/layout/orgChart1"/>
    <dgm:cxn modelId="{9CCBB8A4-6DFB-CD47-ABB6-66DB39B0DAA6}" type="presOf" srcId="{B3845788-D81E-6F47-8DDE-BFAAA5781D29}" destId="{5F361CC2-5636-E94A-9B4C-AC804AAD292A}" srcOrd="0" destOrd="0" presId="urn:microsoft.com/office/officeart/2005/8/layout/orgChart1"/>
    <dgm:cxn modelId="{779A7AA5-B86E-0644-8FE3-A496CACEF470}" type="presOf" srcId="{067FD48A-3DEC-C442-9072-1ABCDA73D4A8}" destId="{4CE9D999-6AB0-DC45-8427-E8DE08ACB98B}" srcOrd="1" destOrd="0" presId="urn:microsoft.com/office/officeart/2005/8/layout/orgChart1"/>
    <dgm:cxn modelId="{DE3EE6A5-1EE3-D149-923A-A2AAF4100DCE}" srcId="{160FAC11-8538-7244-BF7B-6B0204444BA9}" destId="{7E6C46CE-668F-A846-9117-695E7006F4D4}" srcOrd="0" destOrd="0" parTransId="{9A7D3455-C75C-2344-9F8C-8C7F8F110382}" sibTransId="{724CCAA7-DB41-6440-84B8-24BB50E8136A}"/>
    <dgm:cxn modelId="{797F7CA9-4B0B-2348-B203-79FAFD423F1E}" type="presOf" srcId="{9D530527-0537-9046-A50A-B6FB56CB832B}" destId="{398687BB-48DD-0D4E-9773-75F5674A9016}" srcOrd="1" destOrd="0" presId="urn:microsoft.com/office/officeart/2005/8/layout/orgChart1"/>
    <dgm:cxn modelId="{3E87CCA9-0AB1-D848-B344-DF1A49E42C88}" srcId="{7E6C46CE-668F-A846-9117-695E7006F4D4}" destId="{DD672E99-B692-9849-9C75-4FBEC4AC4C14}" srcOrd="3" destOrd="0" parTransId="{B3845788-D81E-6F47-8DDE-BFAAA5781D29}" sibTransId="{9AAC40F2-A354-134E-8329-A993AF25D10F}"/>
    <dgm:cxn modelId="{BCE74CAB-1D1D-3743-BF39-B613051B2A4E}" type="presOf" srcId="{7ABF9645-FF28-7C41-A7B2-B0D20BD3932E}" destId="{74846093-3187-5041-A645-4DE16267B1CB}" srcOrd="0" destOrd="0" presId="urn:microsoft.com/office/officeart/2005/8/layout/orgChart1"/>
    <dgm:cxn modelId="{54DB44B1-2B21-984D-814E-B03A7D5298FF}" type="presOf" srcId="{1B7B0DB8-9A4E-B544-B295-11417212D7B2}" destId="{4B6E5B7D-5439-444D-A90E-8324D91D7DF0}" srcOrd="1" destOrd="0" presId="urn:microsoft.com/office/officeart/2005/8/layout/orgChart1"/>
    <dgm:cxn modelId="{8040A4B2-96A5-1949-98C9-8D5A23F14A42}" srcId="{ED3F8CA5-FC5A-DF40-A7FB-259DDD8DAFCD}" destId="{5501D57D-63D2-774E-9946-ACE7E9467D76}" srcOrd="1" destOrd="0" parTransId="{81F3871F-897F-414A-8F2F-B85C38684427}" sibTransId="{1E866F70-277D-5D43-B431-F776EE2DB4A5}"/>
    <dgm:cxn modelId="{EAE5FDB2-8749-A34E-8D6E-367541950B3B}" type="presOf" srcId="{4E25F73C-1904-344C-BE47-A5EBB04FCCF2}" destId="{0454F0A4-4FF6-084F-9964-9812FD83FCD3}" srcOrd="0" destOrd="0" presId="urn:microsoft.com/office/officeart/2005/8/layout/orgChart1"/>
    <dgm:cxn modelId="{50C4B6B5-A04F-CE41-977D-1ECAD45C145D}" type="presOf" srcId="{AEC480AF-A884-A444-AA5D-1C3BF76BCC11}" destId="{E1D3761D-3005-F84B-BD17-FBED43A9D335}" srcOrd="1" destOrd="0" presId="urn:microsoft.com/office/officeart/2005/8/layout/orgChart1"/>
    <dgm:cxn modelId="{4CCC1CBB-B7F4-EC44-BAC7-E5BD53CA231C}" type="presOf" srcId="{85F60F73-8550-1F44-93C2-01E00F56DA48}" destId="{482CC87F-017C-AB44-B1CE-8A76E6A3F325}" srcOrd="1" destOrd="0" presId="urn:microsoft.com/office/officeart/2005/8/layout/orgChart1"/>
    <dgm:cxn modelId="{B23824BF-7BC3-C548-A74C-5C7DE1FB9A03}" srcId="{ED3F8CA5-FC5A-DF40-A7FB-259DDD8DAFCD}" destId="{5BC23E7F-1DCB-B940-A4DF-F5C3C523642E}" srcOrd="3" destOrd="0" parTransId="{24C9185C-B621-F34F-ACF8-D8B7B804D441}" sibTransId="{C5BABE19-EB19-9F4F-9880-FA90BEE3262B}"/>
    <dgm:cxn modelId="{09AF3AC0-E317-A544-A921-7E062EA2E861}" type="presOf" srcId="{067FD48A-3DEC-C442-9072-1ABCDA73D4A8}" destId="{BB7B2A4A-E998-2944-933C-23705225B52A}" srcOrd="0" destOrd="0" presId="urn:microsoft.com/office/officeart/2005/8/layout/orgChart1"/>
    <dgm:cxn modelId="{CD7706C1-132E-D04F-A31C-24B872DD648E}" type="presOf" srcId="{9A7D3455-C75C-2344-9F8C-8C7F8F110382}" destId="{8C0354F2-7375-F545-A580-4094B898BFDD}" srcOrd="0" destOrd="0" presId="urn:microsoft.com/office/officeart/2005/8/layout/orgChart1"/>
    <dgm:cxn modelId="{1F25B9C1-E079-6D48-B541-8B2FE28D64A9}" type="presOf" srcId="{A5A75571-6538-0240-98C5-580ED34035D2}" destId="{3C5D2AAB-853A-ED4B-A4FA-4BDBC76DF9A8}" srcOrd="1" destOrd="0" presId="urn:microsoft.com/office/officeart/2005/8/layout/orgChart1"/>
    <dgm:cxn modelId="{8EC771C3-7E69-114C-A2C8-526407C748AD}" type="presOf" srcId="{7E6C46CE-668F-A846-9117-695E7006F4D4}" destId="{1572764E-3E14-7141-A355-C6889FE91989}" srcOrd="1" destOrd="0" presId="urn:microsoft.com/office/officeart/2005/8/layout/orgChart1"/>
    <dgm:cxn modelId="{2E978FC3-B161-4245-A00A-8BCB90F8C5B5}" type="presOf" srcId="{1872F123-4D3A-9740-8F7F-1318BF83429B}" destId="{FA19963B-F195-9347-B9FF-16E80B17F297}" srcOrd="0" destOrd="0" presId="urn:microsoft.com/office/officeart/2005/8/layout/orgChart1"/>
    <dgm:cxn modelId="{174327C4-5B79-8B4A-8F5A-9161C676B6CA}" srcId="{7E6C46CE-668F-A846-9117-695E7006F4D4}" destId="{9D530527-0537-9046-A50A-B6FB56CB832B}" srcOrd="5" destOrd="0" parTransId="{1872F123-4D3A-9740-8F7F-1318BF83429B}" sibTransId="{B1C9623A-BF94-3542-8852-3C28837B7063}"/>
    <dgm:cxn modelId="{589B85C6-0AC5-694F-9464-CC0AC4D180F8}" type="presOf" srcId="{A5A75571-6538-0240-98C5-580ED34035D2}" destId="{3120648D-6C73-BB48-BF37-1FAE93C99F3B}" srcOrd="0" destOrd="0" presId="urn:microsoft.com/office/officeart/2005/8/layout/orgChart1"/>
    <dgm:cxn modelId="{FE1555C8-7910-6F4B-96CB-074E405868C0}" type="presOf" srcId="{B1D96135-8DF8-9F4A-A9FA-A41EE9E1F665}" destId="{D83E9D89-5C4F-2148-BA99-6296CD4BB07F}" srcOrd="0" destOrd="0" presId="urn:microsoft.com/office/officeart/2005/8/layout/orgChart1"/>
    <dgm:cxn modelId="{98042EC9-AD35-6047-AF1B-AF24B3A326EC}" type="presOf" srcId="{DD672E99-B692-9849-9C75-4FBEC4AC4C14}" destId="{36F43DB3-FFC2-0444-8BE5-8F992BF903A2}" srcOrd="1" destOrd="0" presId="urn:microsoft.com/office/officeart/2005/8/layout/orgChart1"/>
    <dgm:cxn modelId="{C7797ACE-A68A-3140-9A57-9A9AD81CFF03}" type="presOf" srcId="{D4110419-80E4-C746-B4D1-6D8657EE1A34}" destId="{AC86FF58-FBAA-9F44-8333-23F2B002BC50}" srcOrd="0" destOrd="0" presId="urn:microsoft.com/office/officeart/2005/8/layout/orgChart1"/>
    <dgm:cxn modelId="{DDB660D4-6FF7-0744-AFBF-806832CDE447}" type="presOf" srcId="{E36BBD3F-2DA9-224E-878E-64452B7C0823}" destId="{F9F17922-1B8C-914C-87AB-927B0A8A0D30}" srcOrd="1" destOrd="0" presId="urn:microsoft.com/office/officeart/2005/8/layout/orgChart1"/>
    <dgm:cxn modelId="{210E8FD5-8665-4846-AE41-26A0A05A3864}" type="presOf" srcId="{5BC23E7F-1DCB-B940-A4DF-F5C3C523642E}" destId="{3B9FA884-2BB9-BA48-90D8-E420CD3E6A19}" srcOrd="1" destOrd="0" presId="urn:microsoft.com/office/officeart/2005/8/layout/orgChart1"/>
    <dgm:cxn modelId="{4E9294D5-86B2-014F-9888-938FC0FA7E3E}" type="presOf" srcId="{DD672E99-B692-9849-9C75-4FBEC4AC4C14}" destId="{9E122DB6-BACB-5D45-8CAD-9A64FB7FFD28}" srcOrd="0" destOrd="0" presId="urn:microsoft.com/office/officeart/2005/8/layout/orgChart1"/>
    <dgm:cxn modelId="{649250D9-6354-0E43-A78E-1D8EF6251E06}" type="presOf" srcId="{EF8137FE-5AAE-864E-B7E3-8AF9DEDFA900}" destId="{1F43A7AF-40BA-1F4A-B3BD-C79401E93403}" srcOrd="0" destOrd="0" presId="urn:microsoft.com/office/officeart/2005/8/layout/orgChart1"/>
    <dgm:cxn modelId="{76EA5EDB-6DF6-CD4F-9A07-F6E0EB0B3A4B}" type="presOf" srcId="{ED3F8CA5-FC5A-DF40-A7FB-259DDD8DAFCD}" destId="{AA629514-345E-A942-9A6D-776E67B773BD}" srcOrd="1" destOrd="0" presId="urn:microsoft.com/office/officeart/2005/8/layout/orgChart1"/>
    <dgm:cxn modelId="{69B415DE-3BF1-4F43-AF44-25F3912F80BC}" type="presOf" srcId="{F29223F6-7306-A74C-B660-362211CAC5EC}" destId="{B149B486-9264-7D4C-B020-6C63515A44B4}" srcOrd="0" destOrd="0" presId="urn:microsoft.com/office/officeart/2005/8/layout/orgChart1"/>
    <dgm:cxn modelId="{4B0EFFDE-D03D-2741-8DA3-2A6AB189223C}" type="presOf" srcId="{5EFF93F0-C336-E642-9198-35707CB1A3D9}" destId="{A7A8DE75-D692-D340-B39A-3C74BE804A15}" srcOrd="0" destOrd="0" presId="urn:microsoft.com/office/officeart/2005/8/layout/orgChart1"/>
    <dgm:cxn modelId="{2EEF6DE0-761F-714C-A14A-F43372B4776A}" type="presOf" srcId="{5EFF93F0-C336-E642-9198-35707CB1A3D9}" destId="{5368ADFD-AC64-5940-858E-1F48E0821EF4}" srcOrd="1" destOrd="0" presId="urn:microsoft.com/office/officeart/2005/8/layout/orgChart1"/>
    <dgm:cxn modelId="{32AB37E2-6488-9B43-B2D7-68D55A1DEE07}" srcId="{7E6C46CE-668F-A846-9117-695E7006F4D4}" destId="{E36BBD3F-2DA9-224E-878E-64452B7C0823}" srcOrd="1" destOrd="0" parTransId="{7ABF9645-FF28-7C41-A7B2-B0D20BD3932E}" sibTransId="{56905183-B695-724F-8780-B9E098E6FFD6}"/>
    <dgm:cxn modelId="{7D14F4E5-62C0-7042-92A9-B63EF0E64F9A}" type="presOf" srcId="{2F65681F-0ACB-2C4B-A0E0-DE6127A873DE}" destId="{5D9F7CA9-37C5-D044-89E7-69766C0D405F}" srcOrd="0" destOrd="0" presId="urn:microsoft.com/office/officeart/2005/8/layout/orgChart1"/>
    <dgm:cxn modelId="{849E65E6-BDA5-3247-B08E-2923F5E8F49D}" type="presOf" srcId="{ED002518-4996-DD4A-84BE-EBF5DDB97042}" destId="{E6DCABC8-4494-344B-85C5-F8BA3B64305D}" srcOrd="0" destOrd="0" presId="urn:microsoft.com/office/officeart/2005/8/layout/orgChart1"/>
    <dgm:cxn modelId="{E01BEFE7-8159-4C48-BBE6-AB5D38071C70}" type="presOf" srcId="{22EB3959-A675-F14D-ACF1-D63CD62F9B16}" destId="{50784497-A4DD-6E48-8D05-920B1D8B97D2}" srcOrd="0" destOrd="0" presId="urn:microsoft.com/office/officeart/2005/8/layout/orgChart1"/>
    <dgm:cxn modelId="{47C48FEB-5CFE-2D4B-BEB6-5C11A3C7AF5B}" type="presOf" srcId="{ED002518-4996-DD4A-84BE-EBF5DDB97042}" destId="{63887186-47A0-BA44-B298-FD4336955785}" srcOrd="1" destOrd="0" presId="urn:microsoft.com/office/officeart/2005/8/layout/orgChart1"/>
    <dgm:cxn modelId="{28D19CF0-550A-074E-8AB7-0FCBD3DBFEAA}" type="presOf" srcId="{F39D59B0-3152-B040-B3EF-695A73261815}" destId="{AE30EB5C-DE47-D140-A1F9-8B4F69722BB2}" srcOrd="0" destOrd="0" presId="urn:microsoft.com/office/officeart/2005/8/layout/orgChart1"/>
    <dgm:cxn modelId="{FF292AF1-BE68-AE46-9F4E-0DE7553BBE68}" type="presOf" srcId="{4F573C0B-5076-2F4C-A73D-A962F6DDBA6B}" destId="{B6B30335-5678-9348-93D3-C85B0486C280}" srcOrd="1" destOrd="0" presId="urn:microsoft.com/office/officeart/2005/8/layout/orgChart1"/>
    <dgm:cxn modelId="{4D2A81F1-2178-C942-8F80-6BE66B5C77C9}" srcId="{ED3F8CA5-FC5A-DF40-A7FB-259DDD8DAFCD}" destId="{85F60F73-8550-1F44-93C2-01E00F56DA48}" srcOrd="5" destOrd="0" parTransId="{F39D59B0-3152-B040-B3EF-695A73261815}" sibTransId="{B795BCF5-85D1-0748-993A-7738E8648951}"/>
    <dgm:cxn modelId="{FA9DC2F2-615B-CB49-B12C-306C6A3C82FB}" type="presOf" srcId="{1492830C-E147-464F-B8B8-2A83CD6C9634}" destId="{DABD851B-AF6D-8F49-9081-C233C78F929F}" srcOrd="1" destOrd="0" presId="urn:microsoft.com/office/officeart/2005/8/layout/orgChart1"/>
    <dgm:cxn modelId="{95241BF9-8479-7546-BF59-A3409623DECC}" srcId="{7E6C46CE-668F-A846-9117-695E7006F4D4}" destId="{A5A75571-6538-0240-98C5-580ED34035D2}" srcOrd="2" destOrd="0" parTransId="{22EB3959-A675-F14D-ACF1-D63CD62F9B16}" sibTransId="{0B43131A-F265-0E41-A9BB-7A8D48CA273D}"/>
    <dgm:cxn modelId="{BF49EEFE-2F89-8741-8022-F9A99E54A9F0}" srcId="{160FAC11-8538-7244-BF7B-6B0204444BA9}" destId="{ED3F8CA5-FC5A-DF40-A7FB-259DDD8DAFCD}" srcOrd="2" destOrd="0" parTransId="{D4110419-80E4-C746-B4D1-6D8657EE1A34}" sibTransId="{5BC1AD3E-9457-824C-917A-A2ACC40FC545}"/>
    <dgm:cxn modelId="{B86A8E92-43AE-BE4E-9E59-0CB2A49C3878}" type="presParOf" srcId="{0AC9CDA6-1E29-A04C-BD8E-13B0E98D5E12}" destId="{38E55698-7DBB-7741-9DD6-8C7EDB390F5E}" srcOrd="0" destOrd="0" presId="urn:microsoft.com/office/officeart/2005/8/layout/orgChart1"/>
    <dgm:cxn modelId="{A1A50779-75DB-E340-818F-E77FC6C1F15B}" type="presParOf" srcId="{38E55698-7DBB-7741-9DD6-8C7EDB390F5E}" destId="{4AB5EEED-FB03-4D4B-A152-21095451E7AC}" srcOrd="0" destOrd="0" presId="urn:microsoft.com/office/officeart/2005/8/layout/orgChart1"/>
    <dgm:cxn modelId="{9BAA38E2-B7C2-2241-A256-4AD73A88FEF2}" type="presParOf" srcId="{4AB5EEED-FB03-4D4B-A152-21095451E7AC}" destId="{6F103357-7D6D-7346-B75C-A91EDD13260C}" srcOrd="0" destOrd="0" presId="urn:microsoft.com/office/officeart/2005/8/layout/orgChart1"/>
    <dgm:cxn modelId="{E26DBBA7-F4D2-9344-B862-E5556860C182}" type="presParOf" srcId="{4AB5EEED-FB03-4D4B-A152-21095451E7AC}" destId="{03DB29F9-E6EF-B94C-9783-162BFF6D65C6}" srcOrd="1" destOrd="0" presId="urn:microsoft.com/office/officeart/2005/8/layout/orgChart1"/>
    <dgm:cxn modelId="{1B37EA47-C6EA-8147-A63C-2CA4CDD7475E}" type="presParOf" srcId="{38E55698-7DBB-7741-9DD6-8C7EDB390F5E}" destId="{60A9A851-A1EB-864B-B611-E2659DA2E99D}" srcOrd="1" destOrd="0" presId="urn:microsoft.com/office/officeart/2005/8/layout/orgChart1"/>
    <dgm:cxn modelId="{904DC3F2-8EFD-1140-B01F-ADA87D39EB08}" type="presParOf" srcId="{60A9A851-A1EB-864B-B611-E2659DA2E99D}" destId="{8C0354F2-7375-F545-A580-4094B898BFDD}" srcOrd="0" destOrd="0" presId="urn:microsoft.com/office/officeart/2005/8/layout/orgChart1"/>
    <dgm:cxn modelId="{C802B174-387E-0646-92C7-194BC30F11C6}" type="presParOf" srcId="{60A9A851-A1EB-864B-B611-E2659DA2E99D}" destId="{4309CD10-84DE-9643-970B-13CDAF753537}" srcOrd="1" destOrd="0" presId="urn:microsoft.com/office/officeart/2005/8/layout/orgChart1"/>
    <dgm:cxn modelId="{BD1F5F8C-4013-1649-91D3-8B96C5D7BB4B}" type="presParOf" srcId="{4309CD10-84DE-9643-970B-13CDAF753537}" destId="{838BBB0A-3AAE-A340-A522-D77A1AA6E226}" srcOrd="0" destOrd="0" presId="urn:microsoft.com/office/officeart/2005/8/layout/orgChart1"/>
    <dgm:cxn modelId="{F17C80FA-5A41-A543-B9EC-C2CA53C62000}" type="presParOf" srcId="{838BBB0A-3AAE-A340-A522-D77A1AA6E226}" destId="{AC9EDE17-A033-2C41-A8A9-E3FEEF09C995}" srcOrd="0" destOrd="0" presId="urn:microsoft.com/office/officeart/2005/8/layout/orgChart1"/>
    <dgm:cxn modelId="{740E8F8A-323B-0848-BE6A-AB71204DD42C}" type="presParOf" srcId="{838BBB0A-3AAE-A340-A522-D77A1AA6E226}" destId="{1572764E-3E14-7141-A355-C6889FE91989}" srcOrd="1" destOrd="0" presId="urn:microsoft.com/office/officeart/2005/8/layout/orgChart1"/>
    <dgm:cxn modelId="{9B76EAB1-363F-4243-AF4A-7014A9D4929D}" type="presParOf" srcId="{4309CD10-84DE-9643-970B-13CDAF753537}" destId="{7C10F433-2FB7-8A4F-AFF3-C2F2DC6384E9}" srcOrd="1" destOrd="0" presId="urn:microsoft.com/office/officeart/2005/8/layout/orgChart1"/>
    <dgm:cxn modelId="{15A9A642-F4B7-1A4B-813E-2BC02302AB11}" type="presParOf" srcId="{7C10F433-2FB7-8A4F-AFF3-C2F2DC6384E9}" destId="{7F1D2421-EF96-6449-AC4B-B4429DCCA226}" srcOrd="0" destOrd="0" presId="urn:microsoft.com/office/officeart/2005/8/layout/orgChart1"/>
    <dgm:cxn modelId="{945FA4AE-8E74-8A4A-A2B4-B72CEE93B745}" type="presParOf" srcId="{7C10F433-2FB7-8A4F-AFF3-C2F2DC6384E9}" destId="{CE130ADB-F095-E94F-98C1-F14F74B372A7}" srcOrd="1" destOrd="0" presId="urn:microsoft.com/office/officeart/2005/8/layout/orgChart1"/>
    <dgm:cxn modelId="{E76D566E-EE5B-2642-94C7-33B8565D1C3A}" type="presParOf" srcId="{CE130ADB-F095-E94F-98C1-F14F74B372A7}" destId="{E7DAB0D5-20A2-8B4C-BA94-FF6EB614BF10}" srcOrd="0" destOrd="0" presId="urn:microsoft.com/office/officeart/2005/8/layout/orgChart1"/>
    <dgm:cxn modelId="{32E060A1-28FE-AE41-8655-5A229F1CD177}" type="presParOf" srcId="{E7DAB0D5-20A2-8B4C-BA94-FF6EB614BF10}" destId="{7B425485-1E59-A54F-AA20-E5AB332B3AD1}" srcOrd="0" destOrd="0" presId="urn:microsoft.com/office/officeart/2005/8/layout/orgChart1"/>
    <dgm:cxn modelId="{21AD856E-F938-6D41-8903-1392A30D1249}" type="presParOf" srcId="{E7DAB0D5-20A2-8B4C-BA94-FF6EB614BF10}" destId="{4B6E5B7D-5439-444D-A90E-8324D91D7DF0}" srcOrd="1" destOrd="0" presId="urn:microsoft.com/office/officeart/2005/8/layout/orgChart1"/>
    <dgm:cxn modelId="{6B6AAB18-A001-084C-B4AD-0207154D1D01}" type="presParOf" srcId="{CE130ADB-F095-E94F-98C1-F14F74B372A7}" destId="{2F06353B-28FE-254F-BA01-FF0621CA1CFF}" srcOrd="1" destOrd="0" presId="urn:microsoft.com/office/officeart/2005/8/layout/orgChart1"/>
    <dgm:cxn modelId="{6C836FF5-5BA3-2140-8AA0-656B6D04BFB9}" type="presParOf" srcId="{CE130ADB-F095-E94F-98C1-F14F74B372A7}" destId="{B2BDC984-7084-9242-A5A2-583AC1A0BF58}" srcOrd="2" destOrd="0" presId="urn:microsoft.com/office/officeart/2005/8/layout/orgChart1"/>
    <dgm:cxn modelId="{1B6D242D-5B63-4B4D-8DE9-8A7AA36320FB}" type="presParOf" srcId="{7C10F433-2FB7-8A4F-AFF3-C2F2DC6384E9}" destId="{74846093-3187-5041-A645-4DE16267B1CB}" srcOrd="2" destOrd="0" presId="urn:microsoft.com/office/officeart/2005/8/layout/orgChart1"/>
    <dgm:cxn modelId="{ECC9E1B8-6357-6F47-8A89-8B6FD562B550}" type="presParOf" srcId="{7C10F433-2FB7-8A4F-AFF3-C2F2DC6384E9}" destId="{51B6C977-9E98-0C49-A97F-7DAB620295F7}" srcOrd="3" destOrd="0" presId="urn:microsoft.com/office/officeart/2005/8/layout/orgChart1"/>
    <dgm:cxn modelId="{0D336611-F7B6-ED41-A173-58525DC27ED0}" type="presParOf" srcId="{51B6C977-9E98-0C49-A97F-7DAB620295F7}" destId="{736D1612-53C9-F74D-8470-CC46D21628A9}" srcOrd="0" destOrd="0" presId="urn:microsoft.com/office/officeart/2005/8/layout/orgChart1"/>
    <dgm:cxn modelId="{77002B70-161E-664B-8CE2-0CF23A1DACE0}" type="presParOf" srcId="{736D1612-53C9-F74D-8470-CC46D21628A9}" destId="{1E19C3AC-7D9F-0248-A588-2581395AFEEB}" srcOrd="0" destOrd="0" presId="urn:microsoft.com/office/officeart/2005/8/layout/orgChart1"/>
    <dgm:cxn modelId="{E2DE5EFF-99FD-1848-AD30-ED10D4ACC981}" type="presParOf" srcId="{736D1612-53C9-F74D-8470-CC46D21628A9}" destId="{F9F17922-1B8C-914C-87AB-927B0A8A0D30}" srcOrd="1" destOrd="0" presId="urn:microsoft.com/office/officeart/2005/8/layout/orgChart1"/>
    <dgm:cxn modelId="{DC851ED0-6440-5E40-8355-EDC3F8BB1D4F}" type="presParOf" srcId="{51B6C977-9E98-0C49-A97F-7DAB620295F7}" destId="{13412BFE-951B-2749-BC3D-0DE2EDF978CC}" srcOrd="1" destOrd="0" presId="urn:microsoft.com/office/officeart/2005/8/layout/orgChart1"/>
    <dgm:cxn modelId="{1EDD6DEF-43CD-F548-9864-3009D7B51EAC}" type="presParOf" srcId="{51B6C977-9E98-0C49-A97F-7DAB620295F7}" destId="{47743AFD-1DA2-E54C-88D2-010D9E12E7BF}" srcOrd="2" destOrd="0" presId="urn:microsoft.com/office/officeart/2005/8/layout/orgChart1"/>
    <dgm:cxn modelId="{7EECF16C-A86C-3F4F-8949-BA551C4D6EC1}" type="presParOf" srcId="{7C10F433-2FB7-8A4F-AFF3-C2F2DC6384E9}" destId="{50784497-A4DD-6E48-8D05-920B1D8B97D2}" srcOrd="4" destOrd="0" presId="urn:microsoft.com/office/officeart/2005/8/layout/orgChart1"/>
    <dgm:cxn modelId="{EF95DAD6-8689-1549-9301-9B46BAAB4D28}" type="presParOf" srcId="{7C10F433-2FB7-8A4F-AFF3-C2F2DC6384E9}" destId="{013BBCF5-877F-914A-8B3D-3092B4C13171}" srcOrd="5" destOrd="0" presId="urn:microsoft.com/office/officeart/2005/8/layout/orgChart1"/>
    <dgm:cxn modelId="{51FF8A80-2C1D-174D-9A77-8DBDE2DABC7E}" type="presParOf" srcId="{013BBCF5-877F-914A-8B3D-3092B4C13171}" destId="{055839D5-3E6B-F44A-B962-26E5248B4E53}" srcOrd="0" destOrd="0" presId="urn:microsoft.com/office/officeart/2005/8/layout/orgChart1"/>
    <dgm:cxn modelId="{7BD53C7D-CA99-F640-A2C0-7C3137C9BED2}" type="presParOf" srcId="{055839D5-3E6B-F44A-B962-26E5248B4E53}" destId="{3120648D-6C73-BB48-BF37-1FAE93C99F3B}" srcOrd="0" destOrd="0" presId="urn:microsoft.com/office/officeart/2005/8/layout/orgChart1"/>
    <dgm:cxn modelId="{067A199F-B9DB-0A4F-90F1-B986481F5551}" type="presParOf" srcId="{055839D5-3E6B-F44A-B962-26E5248B4E53}" destId="{3C5D2AAB-853A-ED4B-A4FA-4BDBC76DF9A8}" srcOrd="1" destOrd="0" presId="urn:microsoft.com/office/officeart/2005/8/layout/orgChart1"/>
    <dgm:cxn modelId="{0DA84D48-3DCE-E84F-AEC2-87FE31878DAB}" type="presParOf" srcId="{013BBCF5-877F-914A-8B3D-3092B4C13171}" destId="{4CB25B0F-353B-8C4B-B679-05993931E01A}" srcOrd="1" destOrd="0" presId="urn:microsoft.com/office/officeart/2005/8/layout/orgChart1"/>
    <dgm:cxn modelId="{5EF03A46-DC30-564C-8090-D812E7867173}" type="presParOf" srcId="{013BBCF5-877F-914A-8B3D-3092B4C13171}" destId="{B0B11B28-0CC5-B845-B765-DEE30057AA69}" srcOrd="2" destOrd="0" presId="urn:microsoft.com/office/officeart/2005/8/layout/orgChart1"/>
    <dgm:cxn modelId="{6F42E99D-3E58-F444-8497-7A062AB49CC5}" type="presParOf" srcId="{7C10F433-2FB7-8A4F-AFF3-C2F2DC6384E9}" destId="{5F361CC2-5636-E94A-9B4C-AC804AAD292A}" srcOrd="6" destOrd="0" presId="urn:microsoft.com/office/officeart/2005/8/layout/orgChart1"/>
    <dgm:cxn modelId="{98A82DAD-28C1-134A-8FBC-E01A6113479C}" type="presParOf" srcId="{7C10F433-2FB7-8A4F-AFF3-C2F2DC6384E9}" destId="{5193AC36-3CEA-5044-A467-ADBD90EC70C8}" srcOrd="7" destOrd="0" presId="urn:microsoft.com/office/officeart/2005/8/layout/orgChart1"/>
    <dgm:cxn modelId="{9695FEF7-450E-2340-A13A-34250274EA83}" type="presParOf" srcId="{5193AC36-3CEA-5044-A467-ADBD90EC70C8}" destId="{4C0B7EFE-0985-B74E-8246-77991FD8AB25}" srcOrd="0" destOrd="0" presId="urn:microsoft.com/office/officeart/2005/8/layout/orgChart1"/>
    <dgm:cxn modelId="{B4D5D34F-D5BD-0F47-9E73-60626CDE2228}" type="presParOf" srcId="{4C0B7EFE-0985-B74E-8246-77991FD8AB25}" destId="{9E122DB6-BACB-5D45-8CAD-9A64FB7FFD28}" srcOrd="0" destOrd="0" presId="urn:microsoft.com/office/officeart/2005/8/layout/orgChart1"/>
    <dgm:cxn modelId="{443E1E4B-995A-BA4F-9DFB-C6FFE4F75D00}" type="presParOf" srcId="{4C0B7EFE-0985-B74E-8246-77991FD8AB25}" destId="{36F43DB3-FFC2-0444-8BE5-8F992BF903A2}" srcOrd="1" destOrd="0" presId="urn:microsoft.com/office/officeart/2005/8/layout/orgChart1"/>
    <dgm:cxn modelId="{088E02E1-9D4C-FB4B-8271-718F37911D9A}" type="presParOf" srcId="{5193AC36-3CEA-5044-A467-ADBD90EC70C8}" destId="{D51A6923-0D71-9B4E-80DA-99C7013DAC7D}" srcOrd="1" destOrd="0" presId="urn:microsoft.com/office/officeart/2005/8/layout/orgChart1"/>
    <dgm:cxn modelId="{5C996CED-BAF4-C949-9AE2-7FBE697E1235}" type="presParOf" srcId="{5193AC36-3CEA-5044-A467-ADBD90EC70C8}" destId="{DBA4C9BC-DD16-154E-939F-6D7017F7C3A1}" srcOrd="2" destOrd="0" presId="urn:microsoft.com/office/officeart/2005/8/layout/orgChart1"/>
    <dgm:cxn modelId="{233C16AD-6FAD-4449-A508-B333D5134C39}" type="presParOf" srcId="{7C10F433-2FB7-8A4F-AFF3-C2F2DC6384E9}" destId="{933FF72A-A6EA-8646-A3D7-FA5E5CF222C2}" srcOrd="8" destOrd="0" presId="urn:microsoft.com/office/officeart/2005/8/layout/orgChart1"/>
    <dgm:cxn modelId="{B823375B-B5E2-0F45-801C-AB8B4E837C0F}" type="presParOf" srcId="{7C10F433-2FB7-8A4F-AFF3-C2F2DC6384E9}" destId="{C5871A85-C0F9-2748-AE63-3545DC5891E5}" srcOrd="9" destOrd="0" presId="urn:microsoft.com/office/officeart/2005/8/layout/orgChart1"/>
    <dgm:cxn modelId="{85869478-F0E1-B847-B947-102C1962D7D0}" type="presParOf" srcId="{C5871A85-C0F9-2748-AE63-3545DC5891E5}" destId="{DC5AB7DD-D57E-6E47-B60E-020F6D69D197}" srcOrd="0" destOrd="0" presId="urn:microsoft.com/office/officeart/2005/8/layout/orgChart1"/>
    <dgm:cxn modelId="{07BC0FCD-377C-0246-96B1-13AFBE18393C}" type="presParOf" srcId="{DC5AB7DD-D57E-6E47-B60E-020F6D69D197}" destId="{8EFA40EB-87DA-E644-87C4-7929608D2A03}" srcOrd="0" destOrd="0" presId="urn:microsoft.com/office/officeart/2005/8/layout/orgChart1"/>
    <dgm:cxn modelId="{4A713C09-C9F2-F04B-A5EB-CE34B34FC0CD}" type="presParOf" srcId="{DC5AB7DD-D57E-6E47-B60E-020F6D69D197}" destId="{DABD851B-AF6D-8F49-9081-C233C78F929F}" srcOrd="1" destOrd="0" presId="urn:microsoft.com/office/officeart/2005/8/layout/orgChart1"/>
    <dgm:cxn modelId="{A8C33021-B8F7-6547-BC96-EC18AEC0C539}" type="presParOf" srcId="{C5871A85-C0F9-2748-AE63-3545DC5891E5}" destId="{AB671236-0FD8-A848-8854-977EB715D242}" srcOrd="1" destOrd="0" presId="urn:microsoft.com/office/officeart/2005/8/layout/orgChart1"/>
    <dgm:cxn modelId="{795E01C9-5352-DF41-BAC1-7DA4A6662DAA}" type="presParOf" srcId="{C5871A85-C0F9-2748-AE63-3545DC5891E5}" destId="{5BAA7387-B190-1649-858B-E58FDF8FB7E3}" srcOrd="2" destOrd="0" presId="urn:microsoft.com/office/officeart/2005/8/layout/orgChart1"/>
    <dgm:cxn modelId="{2066B42D-F4C4-8948-BDC0-1765C5098307}" type="presParOf" srcId="{7C10F433-2FB7-8A4F-AFF3-C2F2DC6384E9}" destId="{FA19963B-F195-9347-B9FF-16E80B17F297}" srcOrd="10" destOrd="0" presId="urn:microsoft.com/office/officeart/2005/8/layout/orgChart1"/>
    <dgm:cxn modelId="{91BF7307-CC30-C144-ABEA-58A82B6190B4}" type="presParOf" srcId="{7C10F433-2FB7-8A4F-AFF3-C2F2DC6384E9}" destId="{CD32497D-9110-ED4E-B63A-73DA75F7A2BC}" srcOrd="11" destOrd="0" presId="urn:microsoft.com/office/officeart/2005/8/layout/orgChart1"/>
    <dgm:cxn modelId="{B3938C6D-B0F5-ED42-99A3-ABB011B192AA}" type="presParOf" srcId="{CD32497D-9110-ED4E-B63A-73DA75F7A2BC}" destId="{0209045C-9FB7-6045-8F1D-2A4C02F739F3}" srcOrd="0" destOrd="0" presId="urn:microsoft.com/office/officeart/2005/8/layout/orgChart1"/>
    <dgm:cxn modelId="{71AD54EF-2DAC-FC42-9284-A3E1AFBB68F2}" type="presParOf" srcId="{0209045C-9FB7-6045-8F1D-2A4C02F739F3}" destId="{7E06C558-2419-7E46-AA85-C3B7A67486A1}" srcOrd="0" destOrd="0" presId="urn:microsoft.com/office/officeart/2005/8/layout/orgChart1"/>
    <dgm:cxn modelId="{6EA0796D-505B-E24B-8BE2-FD9FE3DF76A2}" type="presParOf" srcId="{0209045C-9FB7-6045-8F1D-2A4C02F739F3}" destId="{398687BB-48DD-0D4E-9773-75F5674A9016}" srcOrd="1" destOrd="0" presId="urn:microsoft.com/office/officeart/2005/8/layout/orgChart1"/>
    <dgm:cxn modelId="{512A487D-83CC-274F-9448-1D1BB07B2563}" type="presParOf" srcId="{CD32497D-9110-ED4E-B63A-73DA75F7A2BC}" destId="{ED246F2B-D1BB-FD49-9441-71FF57630C86}" srcOrd="1" destOrd="0" presId="urn:microsoft.com/office/officeart/2005/8/layout/orgChart1"/>
    <dgm:cxn modelId="{C590F07C-EFBD-4548-B610-25EABE09EC6A}" type="presParOf" srcId="{CD32497D-9110-ED4E-B63A-73DA75F7A2BC}" destId="{B41D5076-E2DF-E445-8D4E-BB215EC85CCD}" srcOrd="2" destOrd="0" presId="urn:microsoft.com/office/officeart/2005/8/layout/orgChart1"/>
    <dgm:cxn modelId="{95FDFD71-ADE2-3F4C-B471-5F1C0B778FC8}" type="presParOf" srcId="{7C10F433-2FB7-8A4F-AFF3-C2F2DC6384E9}" destId="{1F43A7AF-40BA-1F4A-B3BD-C79401E93403}" srcOrd="12" destOrd="0" presId="urn:microsoft.com/office/officeart/2005/8/layout/orgChart1"/>
    <dgm:cxn modelId="{4A310702-1AC4-9F41-A72B-265CAFC7D612}" type="presParOf" srcId="{7C10F433-2FB7-8A4F-AFF3-C2F2DC6384E9}" destId="{D2C10781-0028-DC42-848A-BF98C9B2148F}" srcOrd="13" destOrd="0" presId="urn:microsoft.com/office/officeart/2005/8/layout/orgChart1"/>
    <dgm:cxn modelId="{74927B44-BD5A-724E-A98A-F76D7866E4DE}" type="presParOf" srcId="{D2C10781-0028-DC42-848A-BF98C9B2148F}" destId="{93FF3366-EB61-A04A-985D-C7548B7B354E}" srcOrd="0" destOrd="0" presId="urn:microsoft.com/office/officeart/2005/8/layout/orgChart1"/>
    <dgm:cxn modelId="{6303B980-4234-9D45-A73E-0FFBC1FE5B08}" type="presParOf" srcId="{93FF3366-EB61-A04A-985D-C7548B7B354E}" destId="{0454F0A4-4FF6-084F-9964-9812FD83FCD3}" srcOrd="0" destOrd="0" presId="urn:microsoft.com/office/officeart/2005/8/layout/orgChart1"/>
    <dgm:cxn modelId="{C086A6EF-DC1C-9347-A659-90A400A2B0DB}" type="presParOf" srcId="{93FF3366-EB61-A04A-985D-C7548B7B354E}" destId="{667580BF-2E2A-474C-89FF-6F1F2235AD34}" srcOrd="1" destOrd="0" presId="urn:microsoft.com/office/officeart/2005/8/layout/orgChart1"/>
    <dgm:cxn modelId="{422C7593-646B-B543-8595-106E13842940}" type="presParOf" srcId="{D2C10781-0028-DC42-848A-BF98C9B2148F}" destId="{0BA4677D-BB52-6543-872F-72A899C91907}" srcOrd="1" destOrd="0" presId="urn:microsoft.com/office/officeart/2005/8/layout/orgChart1"/>
    <dgm:cxn modelId="{A7D6C5A1-8E2B-5442-9B5A-61339460A197}" type="presParOf" srcId="{D2C10781-0028-DC42-848A-BF98C9B2148F}" destId="{DE771EEA-5A02-224A-82DA-E95AB4A2F05C}" srcOrd="2" destOrd="0" presId="urn:microsoft.com/office/officeart/2005/8/layout/orgChart1"/>
    <dgm:cxn modelId="{A588BC02-8077-AB46-B2FA-2F7B6D360E89}" type="presParOf" srcId="{4309CD10-84DE-9643-970B-13CDAF753537}" destId="{47BABE7D-D521-6B49-9936-BB161772A552}" srcOrd="2" destOrd="0" presId="urn:microsoft.com/office/officeart/2005/8/layout/orgChart1"/>
    <dgm:cxn modelId="{45F96D36-33C3-A94C-94D3-315DE8C44D68}" type="presParOf" srcId="{60A9A851-A1EB-864B-B611-E2659DA2E99D}" destId="{B149B486-9264-7D4C-B020-6C63515A44B4}" srcOrd="2" destOrd="0" presId="urn:microsoft.com/office/officeart/2005/8/layout/orgChart1"/>
    <dgm:cxn modelId="{BEE627C1-BF5B-CD4B-81CB-F718664AB94D}" type="presParOf" srcId="{60A9A851-A1EB-864B-B611-E2659DA2E99D}" destId="{8EBC2F98-D03A-EB4B-A223-1F907E869051}" srcOrd="3" destOrd="0" presId="urn:microsoft.com/office/officeart/2005/8/layout/orgChart1"/>
    <dgm:cxn modelId="{3DD58528-C7FA-334B-BCB3-E2A0FF3CCE7C}" type="presParOf" srcId="{8EBC2F98-D03A-EB4B-A223-1F907E869051}" destId="{C4E518FB-FDD9-3C44-9924-FDB6DEFE1D35}" srcOrd="0" destOrd="0" presId="urn:microsoft.com/office/officeart/2005/8/layout/orgChart1"/>
    <dgm:cxn modelId="{F5EEFE26-6B0A-9D42-A4D7-3782A7D4E2D8}" type="presParOf" srcId="{C4E518FB-FDD9-3C44-9924-FDB6DEFE1D35}" destId="{3D8828E3-9D17-6841-8E98-8D53A70CE31C}" srcOrd="0" destOrd="0" presId="urn:microsoft.com/office/officeart/2005/8/layout/orgChart1"/>
    <dgm:cxn modelId="{61782A64-43A8-6240-B478-794DFC3C335A}" type="presParOf" srcId="{C4E518FB-FDD9-3C44-9924-FDB6DEFE1D35}" destId="{EAC58546-B6FE-964C-BAD9-F57A73D18B50}" srcOrd="1" destOrd="0" presId="urn:microsoft.com/office/officeart/2005/8/layout/orgChart1"/>
    <dgm:cxn modelId="{F4E7BAAA-BD11-CA4E-AAD6-59997DA4F881}" type="presParOf" srcId="{8EBC2F98-D03A-EB4B-A223-1F907E869051}" destId="{40E76402-4E2A-5546-BFB4-9CC58F77E5B5}" srcOrd="1" destOrd="0" presId="urn:microsoft.com/office/officeart/2005/8/layout/orgChart1"/>
    <dgm:cxn modelId="{2459BECD-0F1D-E149-AA8F-D6B85EE6E8D5}" type="presParOf" srcId="{40E76402-4E2A-5546-BFB4-9CC58F77E5B5}" destId="{BC189441-3E7D-4244-B861-3B23C311F872}" srcOrd="0" destOrd="0" presId="urn:microsoft.com/office/officeart/2005/8/layout/orgChart1"/>
    <dgm:cxn modelId="{ACFD5E35-CDA5-234B-BED3-64A609FCE010}" type="presParOf" srcId="{40E76402-4E2A-5546-BFB4-9CC58F77E5B5}" destId="{55219A30-90E9-1C4F-B791-42F1FB77EA47}" srcOrd="1" destOrd="0" presId="urn:microsoft.com/office/officeart/2005/8/layout/orgChart1"/>
    <dgm:cxn modelId="{3D385882-725E-F24D-8AA0-CA0C523BD77A}" type="presParOf" srcId="{55219A30-90E9-1C4F-B791-42F1FB77EA47}" destId="{CFCD4AAE-9143-A44E-B217-1719284BB7B4}" srcOrd="0" destOrd="0" presId="urn:microsoft.com/office/officeart/2005/8/layout/orgChart1"/>
    <dgm:cxn modelId="{4C74DEF5-7583-E946-AD5A-EAEBD3EDF3F7}" type="presParOf" srcId="{CFCD4AAE-9143-A44E-B217-1719284BB7B4}" destId="{BB7B2A4A-E998-2944-933C-23705225B52A}" srcOrd="0" destOrd="0" presId="urn:microsoft.com/office/officeart/2005/8/layout/orgChart1"/>
    <dgm:cxn modelId="{B61E7740-BA1D-B84A-805B-C875B6B7CA4A}" type="presParOf" srcId="{CFCD4AAE-9143-A44E-B217-1719284BB7B4}" destId="{4CE9D999-6AB0-DC45-8427-E8DE08ACB98B}" srcOrd="1" destOrd="0" presId="urn:microsoft.com/office/officeart/2005/8/layout/orgChart1"/>
    <dgm:cxn modelId="{8C35B016-A588-B84E-BD17-3886FDE8A10C}" type="presParOf" srcId="{55219A30-90E9-1C4F-B791-42F1FB77EA47}" destId="{AD46AEDE-9389-C94A-8143-026CF4F65642}" srcOrd="1" destOrd="0" presId="urn:microsoft.com/office/officeart/2005/8/layout/orgChart1"/>
    <dgm:cxn modelId="{12C6ED7F-FF86-5148-B064-2503E013DB33}" type="presParOf" srcId="{55219A30-90E9-1C4F-B791-42F1FB77EA47}" destId="{300A9AA7-D97A-8E4A-8245-F9A724E6BC89}" srcOrd="2" destOrd="0" presId="urn:microsoft.com/office/officeart/2005/8/layout/orgChart1"/>
    <dgm:cxn modelId="{08175FDE-2D44-8549-8B16-C449CB5D288B}" type="presParOf" srcId="{40E76402-4E2A-5546-BFB4-9CC58F77E5B5}" destId="{89230893-5A37-BA46-B745-B05C7350D3DA}" srcOrd="2" destOrd="0" presId="urn:microsoft.com/office/officeart/2005/8/layout/orgChart1"/>
    <dgm:cxn modelId="{9AD09C61-D03E-3542-AC20-DBD3369EBF60}" type="presParOf" srcId="{40E76402-4E2A-5546-BFB4-9CC58F77E5B5}" destId="{6C40F8D0-E365-9540-9947-CDAF70E05524}" srcOrd="3" destOrd="0" presId="urn:microsoft.com/office/officeart/2005/8/layout/orgChart1"/>
    <dgm:cxn modelId="{F2534D13-2A74-3B47-959A-E866F7ECD0CB}" type="presParOf" srcId="{6C40F8D0-E365-9540-9947-CDAF70E05524}" destId="{F1B5E876-B85A-444C-8195-D54DBFDA24B6}" srcOrd="0" destOrd="0" presId="urn:microsoft.com/office/officeart/2005/8/layout/orgChart1"/>
    <dgm:cxn modelId="{E87AEE20-1839-C848-AA37-8234BB956194}" type="presParOf" srcId="{F1B5E876-B85A-444C-8195-D54DBFDA24B6}" destId="{58EDBE67-F4EF-C444-B13A-ADA4B48388F2}" srcOrd="0" destOrd="0" presId="urn:microsoft.com/office/officeart/2005/8/layout/orgChart1"/>
    <dgm:cxn modelId="{E9B35518-FB5F-FF45-9C18-7CEC5D3B49B3}" type="presParOf" srcId="{F1B5E876-B85A-444C-8195-D54DBFDA24B6}" destId="{3DDED712-9D36-EE46-85AF-2F1BDB9630C4}" srcOrd="1" destOrd="0" presId="urn:microsoft.com/office/officeart/2005/8/layout/orgChart1"/>
    <dgm:cxn modelId="{C58B053D-F0CF-B443-8DB6-71106910D95C}" type="presParOf" srcId="{6C40F8D0-E365-9540-9947-CDAF70E05524}" destId="{4F9B15F3-5DF8-B647-AC18-B8FEF3F0016B}" srcOrd="1" destOrd="0" presId="urn:microsoft.com/office/officeart/2005/8/layout/orgChart1"/>
    <dgm:cxn modelId="{4406455B-7B70-3D44-96A3-77DAC359DF56}" type="presParOf" srcId="{6C40F8D0-E365-9540-9947-CDAF70E05524}" destId="{01C1824B-E819-054C-987B-535734279CCA}" srcOrd="2" destOrd="0" presId="urn:microsoft.com/office/officeart/2005/8/layout/orgChart1"/>
    <dgm:cxn modelId="{0988F2FE-CFA9-2541-B818-525D7CC4ECD6}" type="presParOf" srcId="{40E76402-4E2A-5546-BFB4-9CC58F77E5B5}" destId="{1B7FB644-446B-C94D-912E-E898BACF2304}" srcOrd="4" destOrd="0" presId="urn:microsoft.com/office/officeart/2005/8/layout/orgChart1"/>
    <dgm:cxn modelId="{7FB1DFCC-D2C9-B84C-A23D-F7D8CF0B73AD}" type="presParOf" srcId="{40E76402-4E2A-5546-BFB4-9CC58F77E5B5}" destId="{226EBCF5-012F-6F43-8D51-02C64AC21DDF}" srcOrd="5" destOrd="0" presId="urn:microsoft.com/office/officeart/2005/8/layout/orgChart1"/>
    <dgm:cxn modelId="{1E9C7670-3DC8-5749-8A3E-80CC8C78C513}" type="presParOf" srcId="{226EBCF5-012F-6F43-8D51-02C64AC21DDF}" destId="{DC83D327-FFA1-8F4F-B94D-B9EF3A1BD2B8}" srcOrd="0" destOrd="0" presId="urn:microsoft.com/office/officeart/2005/8/layout/orgChart1"/>
    <dgm:cxn modelId="{32BEC116-1370-8C49-A001-65D957D86D43}" type="presParOf" srcId="{DC83D327-FFA1-8F4F-B94D-B9EF3A1BD2B8}" destId="{8E577B2F-2055-0F42-93A4-FC5B927F1945}" srcOrd="0" destOrd="0" presId="urn:microsoft.com/office/officeart/2005/8/layout/orgChart1"/>
    <dgm:cxn modelId="{9CDEE99A-55C5-464B-AB2B-9FCC613DFD05}" type="presParOf" srcId="{DC83D327-FFA1-8F4F-B94D-B9EF3A1BD2B8}" destId="{91621B7F-9AEB-4146-88B3-DF77ED2034D3}" srcOrd="1" destOrd="0" presId="urn:microsoft.com/office/officeart/2005/8/layout/orgChart1"/>
    <dgm:cxn modelId="{85A7B223-18F7-F644-9F32-18194834BE86}" type="presParOf" srcId="{226EBCF5-012F-6F43-8D51-02C64AC21DDF}" destId="{AC810EA4-0226-764B-B182-3F430685C0D2}" srcOrd="1" destOrd="0" presId="urn:microsoft.com/office/officeart/2005/8/layout/orgChart1"/>
    <dgm:cxn modelId="{B268B8C4-CC4A-8E44-A9CB-24A1D97D91DD}" type="presParOf" srcId="{226EBCF5-012F-6F43-8D51-02C64AC21DDF}" destId="{673F4D3D-2C6C-5842-949A-BD962CD0C1E6}" srcOrd="2" destOrd="0" presId="urn:microsoft.com/office/officeart/2005/8/layout/orgChart1"/>
    <dgm:cxn modelId="{0420DF30-96A5-E24A-AC53-16C92E413C88}" type="presParOf" srcId="{40E76402-4E2A-5546-BFB4-9CC58F77E5B5}" destId="{89D323A3-555C-F648-A5EA-43CCBF253268}" srcOrd="6" destOrd="0" presId="urn:microsoft.com/office/officeart/2005/8/layout/orgChart1"/>
    <dgm:cxn modelId="{F651DC31-ADB6-3F41-8408-F5E2793A144D}" type="presParOf" srcId="{40E76402-4E2A-5546-BFB4-9CC58F77E5B5}" destId="{BFD0FC12-6B0E-1244-B2AC-2B797D07A7CD}" srcOrd="7" destOrd="0" presId="urn:microsoft.com/office/officeart/2005/8/layout/orgChart1"/>
    <dgm:cxn modelId="{E1AA8F9A-A988-694B-B390-E33596E915E3}" type="presParOf" srcId="{BFD0FC12-6B0E-1244-B2AC-2B797D07A7CD}" destId="{8524DB2E-9FA6-1E44-9C68-E6F1F109073C}" srcOrd="0" destOrd="0" presId="urn:microsoft.com/office/officeart/2005/8/layout/orgChart1"/>
    <dgm:cxn modelId="{98D7E157-441D-CB46-9DF7-275963CCEF55}" type="presParOf" srcId="{8524DB2E-9FA6-1E44-9C68-E6F1F109073C}" destId="{4546FD1C-B080-8848-9E48-EC4401C6E441}" srcOrd="0" destOrd="0" presId="urn:microsoft.com/office/officeart/2005/8/layout/orgChart1"/>
    <dgm:cxn modelId="{AF20CFC7-E1CD-E04B-8BB0-58C648DC8FCF}" type="presParOf" srcId="{8524DB2E-9FA6-1E44-9C68-E6F1F109073C}" destId="{B6B30335-5678-9348-93D3-C85B0486C280}" srcOrd="1" destOrd="0" presId="urn:microsoft.com/office/officeart/2005/8/layout/orgChart1"/>
    <dgm:cxn modelId="{39A82038-56DD-A74D-BDD1-ACA4DCCBEFF2}" type="presParOf" srcId="{BFD0FC12-6B0E-1244-B2AC-2B797D07A7CD}" destId="{1497B77A-82D7-EA44-876E-F4D112684D3A}" srcOrd="1" destOrd="0" presId="urn:microsoft.com/office/officeart/2005/8/layout/orgChart1"/>
    <dgm:cxn modelId="{87A369CD-1BA1-C140-9ED4-828A0EEB99CA}" type="presParOf" srcId="{BFD0FC12-6B0E-1244-B2AC-2B797D07A7CD}" destId="{368EF338-4A91-BB46-B9EA-667C9A385F8B}" srcOrd="2" destOrd="0" presId="urn:microsoft.com/office/officeart/2005/8/layout/orgChart1"/>
    <dgm:cxn modelId="{B876C270-74C5-A544-90AD-DDBCDA817DDB}" type="presParOf" srcId="{40E76402-4E2A-5546-BFB4-9CC58F77E5B5}" destId="{B9D2CCFD-D444-134D-B413-0AD70612E9B3}" srcOrd="8" destOrd="0" presId="urn:microsoft.com/office/officeart/2005/8/layout/orgChart1"/>
    <dgm:cxn modelId="{A439DF94-E1DB-D348-A819-83596923FA52}" type="presParOf" srcId="{40E76402-4E2A-5546-BFB4-9CC58F77E5B5}" destId="{98E4C0AE-5A09-5246-98EE-66E45CA01119}" srcOrd="9" destOrd="0" presId="urn:microsoft.com/office/officeart/2005/8/layout/orgChart1"/>
    <dgm:cxn modelId="{6EFDD93D-0B38-0647-840B-4B30AF895AD6}" type="presParOf" srcId="{98E4C0AE-5A09-5246-98EE-66E45CA01119}" destId="{2C2DCE39-ED73-7A43-B719-822A55968653}" srcOrd="0" destOrd="0" presId="urn:microsoft.com/office/officeart/2005/8/layout/orgChart1"/>
    <dgm:cxn modelId="{19EC91D5-BE89-3A40-AB15-97FE71FFDD9F}" type="presParOf" srcId="{2C2DCE39-ED73-7A43-B719-822A55968653}" destId="{D8F17F5B-CC3F-7743-86C6-3495839547EA}" srcOrd="0" destOrd="0" presId="urn:microsoft.com/office/officeart/2005/8/layout/orgChart1"/>
    <dgm:cxn modelId="{3311C068-3CFC-5145-8BB5-89378940BD2C}" type="presParOf" srcId="{2C2DCE39-ED73-7A43-B719-822A55968653}" destId="{E1D3761D-3005-F84B-BD17-FBED43A9D335}" srcOrd="1" destOrd="0" presId="urn:microsoft.com/office/officeart/2005/8/layout/orgChart1"/>
    <dgm:cxn modelId="{C0A7EE33-5D60-A149-8845-21B5DE6BFD8E}" type="presParOf" srcId="{98E4C0AE-5A09-5246-98EE-66E45CA01119}" destId="{0E972C64-D4AF-D74A-A692-EFC3E06B7AA2}" srcOrd="1" destOrd="0" presId="urn:microsoft.com/office/officeart/2005/8/layout/orgChart1"/>
    <dgm:cxn modelId="{67624E6D-2483-5243-B2D1-318D86B5BE35}" type="presParOf" srcId="{98E4C0AE-5A09-5246-98EE-66E45CA01119}" destId="{0947DB12-BFDF-3A47-895D-13C3B8D2A698}" srcOrd="2" destOrd="0" presId="urn:microsoft.com/office/officeart/2005/8/layout/orgChart1"/>
    <dgm:cxn modelId="{D7AE42C6-2482-E24A-9ABB-DB0579DE6DFC}" type="presParOf" srcId="{40E76402-4E2A-5546-BFB4-9CC58F77E5B5}" destId="{5D9F7CA9-37C5-D044-89E7-69766C0D405F}" srcOrd="10" destOrd="0" presId="urn:microsoft.com/office/officeart/2005/8/layout/orgChart1"/>
    <dgm:cxn modelId="{4E25B98E-6608-DD40-BCBF-CA7A77E0FC64}" type="presParOf" srcId="{40E76402-4E2A-5546-BFB4-9CC58F77E5B5}" destId="{E23BC4DA-672A-D347-98F9-E30211339775}" srcOrd="11" destOrd="0" presId="urn:microsoft.com/office/officeart/2005/8/layout/orgChart1"/>
    <dgm:cxn modelId="{64C9DAD6-2700-4B4E-939D-AF6C9158278E}" type="presParOf" srcId="{E23BC4DA-672A-D347-98F9-E30211339775}" destId="{A751E19A-964F-C14C-B1C9-9F8F0E1F0A16}" srcOrd="0" destOrd="0" presId="urn:microsoft.com/office/officeart/2005/8/layout/orgChart1"/>
    <dgm:cxn modelId="{8802ABE8-ED9E-4A43-82E5-0D19F073C5C2}" type="presParOf" srcId="{A751E19A-964F-C14C-B1C9-9F8F0E1F0A16}" destId="{F364B978-C625-DC4D-892E-6A2B60565D6A}" srcOrd="0" destOrd="0" presId="urn:microsoft.com/office/officeart/2005/8/layout/orgChart1"/>
    <dgm:cxn modelId="{9C43304C-6928-0B4C-BFFD-F8562B6B42F3}" type="presParOf" srcId="{A751E19A-964F-C14C-B1C9-9F8F0E1F0A16}" destId="{4D42DD9E-AC36-524D-B854-2CD71BEBE278}" srcOrd="1" destOrd="0" presId="urn:microsoft.com/office/officeart/2005/8/layout/orgChart1"/>
    <dgm:cxn modelId="{9AF10225-A267-7B44-8E0F-542CC8BA9AFD}" type="presParOf" srcId="{E23BC4DA-672A-D347-98F9-E30211339775}" destId="{8AB9890C-DF64-3D48-A561-6FFCA992F09F}" srcOrd="1" destOrd="0" presId="urn:microsoft.com/office/officeart/2005/8/layout/orgChart1"/>
    <dgm:cxn modelId="{18015EE9-FD6C-8C4A-9EFB-0E3ADF882962}" type="presParOf" srcId="{E23BC4DA-672A-D347-98F9-E30211339775}" destId="{F99B8DBD-C64F-EE4C-AE8C-A84169944E92}" srcOrd="2" destOrd="0" presId="urn:microsoft.com/office/officeart/2005/8/layout/orgChart1"/>
    <dgm:cxn modelId="{403798F8-582C-A746-821A-2C9E74948AFE}" type="presParOf" srcId="{40E76402-4E2A-5546-BFB4-9CC58F77E5B5}" destId="{96F395A6-BF4A-6843-BA86-FB805AE156A0}" srcOrd="12" destOrd="0" presId="urn:microsoft.com/office/officeart/2005/8/layout/orgChart1"/>
    <dgm:cxn modelId="{1C3A0768-6511-154C-9BE2-52E4F07DBCD8}" type="presParOf" srcId="{40E76402-4E2A-5546-BFB4-9CC58F77E5B5}" destId="{A055AE0F-3456-A741-9582-4B51ECD5F2F3}" srcOrd="13" destOrd="0" presId="urn:microsoft.com/office/officeart/2005/8/layout/orgChart1"/>
    <dgm:cxn modelId="{39230156-2FA3-2946-949D-B1FFF9B3FBE0}" type="presParOf" srcId="{A055AE0F-3456-A741-9582-4B51ECD5F2F3}" destId="{EDD6CD8A-B10E-334D-93A0-9503D0CA8D66}" srcOrd="0" destOrd="0" presId="urn:microsoft.com/office/officeart/2005/8/layout/orgChart1"/>
    <dgm:cxn modelId="{7DF024B0-B1C6-DF4D-975A-519E3AABDEB1}" type="presParOf" srcId="{EDD6CD8A-B10E-334D-93A0-9503D0CA8D66}" destId="{4A98FC5F-7F0B-C846-8733-10B15C8AA08B}" srcOrd="0" destOrd="0" presId="urn:microsoft.com/office/officeart/2005/8/layout/orgChart1"/>
    <dgm:cxn modelId="{09E39529-3C17-6A4C-BFFE-053E2704AB55}" type="presParOf" srcId="{EDD6CD8A-B10E-334D-93A0-9503D0CA8D66}" destId="{3F8E90FC-4FFE-AE47-B860-B421D55018B8}" srcOrd="1" destOrd="0" presId="urn:microsoft.com/office/officeart/2005/8/layout/orgChart1"/>
    <dgm:cxn modelId="{D13D2012-682D-1645-BED4-5A57D9C042F1}" type="presParOf" srcId="{A055AE0F-3456-A741-9582-4B51ECD5F2F3}" destId="{C5AA896E-7C2D-E24A-BAA8-481B50F75E30}" srcOrd="1" destOrd="0" presId="urn:microsoft.com/office/officeart/2005/8/layout/orgChart1"/>
    <dgm:cxn modelId="{683E1F72-3E44-8748-92C0-7291A1776360}" type="presParOf" srcId="{A055AE0F-3456-A741-9582-4B51ECD5F2F3}" destId="{EF906070-264F-314D-B60D-0AAA1BBC0332}" srcOrd="2" destOrd="0" presId="urn:microsoft.com/office/officeart/2005/8/layout/orgChart1"/>
    <dgm:cxn modelId="{E011E8F7-1AB4-8B40-8183-7333EB735726}" type="presParOf" srcId="{40E76402-4E2A-5546-BFB4-9CC58F77E5B5}" destId="{85B2A6D1-B4F4-BD40-AC1C-DC4DB12EEBB6}" srcOrd="14" destOrd="0" presId="urn:microsoft.com/office/officeart/2005/8/layout/orgChart1"/>
    <dgm:cxn modelId="{EECB3B6E-3919-234C-A1A2-8E31D4D80012}" type="presParOf" srcId="{40E76402-4E2A-5546-BFB4-9CC58F77E5B5}" destId="{4D6EE77B-F6BC-C044-BFB5-0ACB1F992F32}" srcOrd="15" destOrd="0" presId="urn:microsoft.com/office/officeart/2005/8/layout/orgChart1"/>
    <dgm:cxn modelId="{C67AC50F-3448-364B-B999-A571648C37B0}" type="presParOf" srcId="{4D6EE77B-F6BC-C044-BFB5-0ACB1F992F32}" destId="{414DECA9-AE28-A443-81B7-3CB17BFC0A91}" srcOrd="0" destOrd="0" presId="urn:microsoft.com/office/officeart/2005/8/layout/orgChart1"/>
    <dgm:cxn modelId="{7E7330CB-7F15-2A41-BFBB-1DFFF549CFC4}" type="presParOf" srcId="{414DECA9-AE28-A443-81B7-3CB17BFC0A91}" destId="{06C131F2-958F-E843-9EAC-145FD8F0C23A}" srcOrd="0" destOrd="0" presId="urn:microsoft.com/office/officeart/2005/8/layout/orgChart1"/>
    <dgm:cxn modelId="{22E7FCF0-72A0-FB4F-9594-84973B0C4DD2}" type="presParOf" srcId="{414DECA9-AE28-A443-81B7-3CB17BFC0A91}" destId="{94F52122-542C-D84B-A6E3-05C4546EC394}" srcOrd="1" destOrd="0" presId="urn:microsoft.com/office/officeart/2005/8/layout/orgChart1"/>
    <dgm:cxn modelId="{ACA062D9-A38F-D545-BB0C-13013C920AB9}" type="presParOf" srcId="{4D6EE77B-F6BC-C044-BFB5-0ACB1F992F32}" destId="{D788AD71-93D3-A049-8784-C0A2431BA499}" srcOrd="1" destOrd="0" presId="urn:microsoft.com/office/officeart/2005/8/layout/orgChart1"/>
    <dgm:cxn modelId="{0740814D-0496-3A49-91AE-9F287D8456F8}" type="presParOf" srcId="{4D6EE77B-F6BC-C044-BFB5-0ACB1F992F32}" destId="{8069E5E1-F8E0-DF40-986E-8F7E0804EB63}" srcOrd="2" destOrd="0" presId="urn:microsoft.com/office/officeart/2005/8/layout/orgChart1"/>
    <dgm:cxn modelId="{D332F6C3-9862-6E46-BF31-49ADA393CAF8}" type="presParOf" srcId="{8EBC2F98-D03A-EB4B-A223-1F907E869051}" destId="{AA978567-2225-E344-A146-49B337A77FAB}" srcOrd="2" destOrd="0" presId="urn:microsoft.com/office/officeart/2005/8/layout/orgChart1"/>
    <dgm:cxn modelId="{6EA3D413-A81A-BC4A-93BD-6FA810D52A38}" type="presParOf" srcId="{60A9A851-A1EB-864B-B611-E2659DA2E99D}" destId="{AC86FF58-FBAA-9F44-8333-23F2B002BC50}" srcOrd="4" destOrd="0" presId="urn:microsoft.com/office/officeart/2005/8/layout/orgChart1"/>
    <dgm:cxn modelId="{AE9CEA0B-FC2E-7647-A560-64B6CDBB0C93}" type="presParOf" srcId="{60A9A851-A1EB-864B-B611-E2659DA2E99D}" destId="{9DFB6B76-B3DD-0D4B-945B-2F5CEBFCF51B}" srcOrd="5" destOrd="0" presId="urn:microsoft.com/office/officeart/2005/8/layout/orgChart1"/>
    <dgm:cxn modelId="{1DA0A6F5-D8C3-DE4F-A1B8-D7B4BA4165F5}" type="presParOf" srcId="{9DFB6B76-B3DD-0D4B-945B-2F5CEBFCF51B}" destId="{D0B5C1B7-C3C1-3548-A059-BA3377811A3B}" srcOrd="0" destOrd="0" presId="urn:microsoft.com/office/officeart/2005/8/layout/orgChart1"/>
    <dgm:cxn modelId="{C5B6B126-FAE6-C44B-84D6-F8CFCC5AA8D0}" type="presParOf" srcId="{D0B5C1B7-C3C1-3548-A059-BA3377811A3B}" destId="{D1C31AE9-1DD9-C847-BBC1-C76087BD823A}" srcOrd="0" destOrd="0" presId="urn:microsoft.com/office/officeart/2005/8/layout/orgChart1"/>
    <dgm:cxn modelId="{E78F659A-7D67-484E-B3C1-23DEFA1A564B}" type="presParOf" srcId="{D0B5C1B7-C3C1-3548-A059-BA3377811A3B}" destId="{AA629514-345E-A942-9A6D-776E67B773BD}" srcOrd="1" destOrd="0" presId="urn:microsoft.com/office/officeart/2005/8/layout/orgChart1"/>
    <dgm:cxn modelId="{4F2DA562-F074-4E42-89E6-5E0C1234C5BA}" type="presParOf" srcId="{9DFB6B76-B3DD-0D4B-945B-2F5CEBFCF51B}" destId="{D9282054-C178-D342-B312-B6B5651CF26B}" srcOrd="1" destOrd="0" presId="urn:microsoft.com/office/officeart/2005/8/layout/orgChart1"/>
    <dgm:cxn modelId="{E77841EB-A4D5-6F4B-9356-204FDCE018E2}" type="presParOf" srcId="{D9282054-C178-D342-B312-B6B5651CF26B}" destId="{ECB24BF2-A966-6E40-BF4C-C517C251E502}" srcOrd="0" destOrd="0" presId="urn:microsoft.com/office/officeart/2005/8/layout/orgChart1"/>
    <dgm:cxn modelId="{268B15B6-80B0-CB42-ADFF-1FB2417AD33C}" type="presParOf" srcId="{D9282054-C178-D342-B312-B6B5651CF26B}" destId="{84F34201-9B01-4F44-806F-E03A6D98A12B}" srcOrd="1" destOrd="0" presId="urn:microsoft.com/office/officeart/2005/8/layout/orgChart1"/>
    <dgm:cxn modelId="{521FEE0E-3C9A-E14E-9357-5154C1F1F5A6}" type="presParOf" srcId="{84F34201-9B01-4F44-806F-E03A6D98A12B}" destId="{EFCC4571-F31E-F54A-9FE4-CAB0875EF35E}" srcOrd="0" destOrd="0" presId="urn:microsoft.com/office/officeart/2005/8/layout/orgChart1"/>
    <dgm:cxn modelId="{88E75E09-E362-524A-999F-0C4445E2D0CC}" type="presParOf" srcId="{EFCC4571-F31E-F54A-9FE4-CAB0875EF35E}" destId="{E6DCABC8-4494-344B-85C5-F8BA3B64305D}" srcOrd="0" destOrd="0" presId="urn:microsoft.com/office/officeart/2005/8/layout/orgChart1"/>
    <dgm:cxn modelId="{56223A81-3F69-2646-8A3E-9C5ED3ED873A}" type="presParOf" srcId="{EFCC4571-F31E-F54A-9FE4-CAB0875EF35E}" destId="{63887186-47A0-BA44-B298-FD4336955785}" srcOrd="1" destOrd="0" presId="urn:microsoft.com/office/officeart/2005/8/layout/orgChart1"/>
    <dgm:cxn modelId="{D9D9418A-F45E-A24D-9C70-67660E703EEC}" type="presParOf" srcId="{84F34201-9B01-4F44-806F-E03A6D98A12B}" destId="{A76B7BEC-4D63-064C-A9DE-E27722293861}" srcOrd="1" destOrd="0" presId="urn:microsoft.com/office/officeart/2005/8/layout/orgChart1"/>
    <dgm:cxn modelId="{E6FBC220-21BE-6F4D-9E26-CA38B26D2573}" type="presParOf" srcId="{84F34201-9B01-4F44-806F-E03A6D98A12B}" destId="{CE45A574-EA7D-5F47-893A-CEFED3577853}" srcOrd="2" destOrd="0" presId="urn:microsoft.com/office/officeart/2005/8/layout/orgChart1"/>
    <dgm:cxn modelId="{40E8E31A-615A-D84E-AC33-BC136DAE3788}" type="presParOf" srcId="{D9282054-C178-D342-B312-B6B5651CF26B}" destId="{A70599BD-83FB-A24A-A3A1-74F8EDD71D46}" srcOrd="2" destOrd="0" presId="urn:microsoft.com/office/officeart/2005/8/layout/orgChart1"/>
    <dgm:cxn modelId="{9E24CF18-717B-A345-95BF-55C5831026F9}" type="presParOf" srcId="{D9282054-C178-D342-B312-B6B5651CF26B}" destId="{2BE538FC-7B68-2D4D-88F5-FC1A2DDD2DCA}" srcOrd="3" destOrd="0" presId="urn:microsoft.com/office/officeart/2005/8/layout/orgChart1"/>
    <dgm:cxn modelId="{EF1BD47D-3B97-8047-9314-ECF9FF196D3A}" type="presParOf" srcId="{2BE538FC-7B68-2D4D-88F5-FC1A2DDD2DCA}" destId="{AE69F9B1-579F-654D-B3FD-88152C36554B}" srcOrd="0" destOrd="0" presId="urn:microsoft.com/office/officeart/2005/8/layout/orgChart1"/>
    <dgm:cxn modelId="{0EB657F1-30BF-1D43-A78D-507DBA4959DE}" type="presParOf" srcId="{AE69F9B1-579F-654D-B3FD-88152C36554B}" destId="{6F83F507-5998-6A4B-8B34-CC699928EE00}" srcOrd="0" destOrd="0" presId="urn:microsoft.com/office/officeart/2005/8/layout/orgChart1"/>
    <dgm:cxn modelId="{D8C252E1-2932-2F4D-920A-E8237C672B34}" type="presParOf" srcId="{AE69F9B1-579F-654D-B3FD-88152C36554B}" destId="{A594F81C-3E26-8441-84B2-D3E2FAC55C2D}" srcOrd="1" destOrd="0" presId="urn:microsoft.com/office/officeart/2005/8/layout/orgChart1"/>
    <dgm:cxn modelId="{1FFDCD35-B8F3-6242-935D-B38721E06794}" type="presParOf" srcId="{2BE538FC-7B68-2D4D-88F5-FC1A2DDD2DCA}" destId="{8C7E239C-F8DD-7F43-BB1C-A324A569B7B0}" srcOrd="1" destOrd="0" presId="urn:microsoft.com/office/officeart/2005/8/layout/orgChart1"/>
    <dgm:cxn modelId="{9B68165B-5372-F945-955C-A3E1ADD103CE}" type="presParOf" srcId="{2BE538FC-7B68-2D4D-88F5-FC1A2DDD2DCA}" destId="{9DA6BED2-827E-C343-B336-3B99291143F9}" srcOrd="2" destOrd="0" presId="urn:microsoft.com/office/officeart/2005/8/layout/orgChart1"/>
    <dgm:cxn modelId="{172273D8-3F72-1645-8DB0-9BE24902F50C}" type="presParOf" srcId="{D9282054-C178-D342-B312-B6B5651CF26B}" destId="{D83E9D89-5C4F-2148-BA99-6296CD4BB07F}" srcOrd="4" destOrd="0" presId="urn:microsoft.com/office/officeart/2005/8/layout/orgChart1"/>
    <dgm:cxn modelId="{CBADA31A-480A-6C48-80A0-B9CD13802FA5}" type="presParOf" srcId="{D9282054-C178-D342-B312-B6B5651CF26B}" destId="{17F375A7-6994-8049-A08E-7F8439FA4BC3}" srcOrd="5" destOrd="0" presId="urn:microsoft.com/office/officeart/2005/8/layout/orgChart1"/>
    <dgm:cxn modelId="{44B14B20-4806-AA49-A130-1B9A57D95846}" type="presParOf" srcId="{17F375A7-6994-8049-A08E-7F8439FA4BC3}" destId="{38AB2CE7-51E7-4F4D-814C-F6ED5484F45E}" srcOrd="0" destOrd="0" presId="urn:microsoft.com/office/officeart/2005/8/layout/orgChart1"/>
    <dgm:cxn modelId="{020A518F-B96B-4A46-8830-782918D8F93F}" type="presParOf" srcId="{38AB2CE7-51E7-4F4D-814C-F6ED5484F45E}" destId="{58CE0FBB-997E-9144-9059-5B8C329E9F98}" srcOrd="0" destOrd="0" presId="urn:microsoft.com/office/officeart/2005/8/layout/orgChart1"/>
    <dgm:cxn modelId="{5C4DCCB7-AE6A-2048-878E-D0C9E0D8CFA7}" type="presParOf" srcId="{38AB2CE7-51E7-4F4D-814C-F6ED5484F45E}" destId="{3EE3A413-0B92-2B4E-A2EC-93527AD97B29}" srcOrd="1" destOrd="0" presId="urn:microsoft.com/office/officeart/2005/8/layout/orgChart1"/>
    <dgm:cxn modelId="{6CDC74E6-5B45-EE4A-B4C4-8D3E48C4EDA8}" type="presParOf" srcId="{17F375A7-6994-8049-A08E-7F8439FA4BC3}" destId="{8898F40E-498A-B94B-A102-53DA73BBC9F8}" srcOrd="1" destOrd="0" presId="urn:microsoft.com/office/officeart/2005/8/layout/orgChart1"/>
    <dgm:cxn modelId="{52C14459-4899-E042-A65C-7C9C4E2E6D60}" type="presParOf" srcId="{17F375A7-6994-8049-A08E-7F8439FA4BC3}" destId="{486AC5BF-A736-FF49-8089-1D62276DA559}" srcOrd="2" destOrd="0" presId="urn:microsoft.com/office/officeart/2005/8/layout/orgChart1"/>
    <dgm:cxn modelId="{00BFDB27-CA45-7C48-B033-738DE490FB99}" type="presParOf" srcId="{D9282054-C178-D342-B312-B6B5651CF26B}" destId="{6F32511A-B211-B84B-AB35-B9CFE47F04AA}" srcOrd="6" destOrd="0" presId="urn:microsoft.com/office/officeart/2005/8/layout/orgChart1"/>
    <dgm:cxn modelId="{6B288C12-AA48-6A4B-8A3D-5C72AEDE5C90}" type="presParOf" srcId="{D9282054-C178-D342-B312-B6B5651CF26B}" destId="{10209B0A-583C-AC4E-BCC5-CF499D049C48}" srcOrd="7" destOrd="0" presId="urn:microsoft.com/office/officeart/2005/8/layout/orgChart1"/>
    <dgm:cxn modelId="{4F9A28A8-5D7A-CB4A-86B6-F082058F0B38}" type="presParOf" srcId="{10209B0A-583C-AC4E-BCC5-CF499D049C48}" destId="{674B0100-D5FD-6D43-BFE6-813326AD098A}" srcOrd="0" destOrd="0" presId="urn:microsoft.com/office/officeart/2005/8/layout/orgChart1"/>
    <dgm:cxn modelId="{FD769235-F200-614E-B8DA-D2EC863692E8}" type="presParOf" srcId="{674B0100-D5FD-6D43-BFE6-813326AD098A}" destId="{43162FEA-E30D-BC45-B1FB-697BAB691F45}" srcOrd="0" destOrd="0" presId="urn:microsoft.com/office/officeart/2005/8/layout/orgChart1"/>
    <dgm:cxn modelId="{FC0B0E27-9CF7-BD4A-A6D2-D025781138D8}" type="presParOf" srcId="{674B0100-D5FD-6D43-BFE6-813326AD098A}" destId="{3B9FA884-2BB9-BA48-90D8-E420CD3E6A19}" srcOrd="1" destOrd="0" presId="urn:microsoft.com/office/officeart/2005/8/layout/orgChart1"/>
    <dgm:cxn modelId="{E0A0DFAC-6BB3-7F49-9BD1-6F80433BDA64}" type="presParOf" srcId="{10209B0A-583C-AC4E-BCC5-CF499D049C48}" destId="{E1B6EDF4-2089-7744-81E6-DFAFAD5EBDCD}" srcOrd="1" destOrd="0" presId="urn:microsoft.com/office/officeart/2005/8/layout/orgChart1"/>
    <dgm:cxn modelId="{52D3CD32-421F-5F4A-9224-4DE79F3302F1}" type="presParOf" srcId="{10209B0A-583C-AC4E-BCC5-CF499D049C48}" destId="{10AB416D-A399-5040-86BB-5D526C8F59F4}" srcOrd="2" destOrd="0" presId="urn:microsoft.com/office/officeart/2005/8/layout/orgChart1"/>
    <dgm:cxn modelId="{BBCDF0A2-15FF-DB4E-93BA-C6C4DB100BE5}" type="presParOf" srcId="{D9282054-C178-D342-B312-B6B5651CF26B}" destId="{BF6F7777-889D-2942-A04E-31D5D90C16C7}" srcOrd="8" destOrd="0" presId="urn:microsoft.com/office/officeart/2005/8/layout/orgChart1"/>
    <dgm:cxn modelId="{8BBD5508-B58B-1C4C-A917-3AB6A963700F}" type="presParOf" srcId="{D9282054-C178-D342-B312-B6B5651CF26B}" destId="{E117C04E-39D3-B440-B648-FBEC351CD310}" srcOrd="9" destOrd="0" presId="urn:microsoft.com/office/officeart/2005/8/layout/orgChart1"/>
    <dgm:cxn modelId="{A5BA0442-7E29-F34F-A729-3A24BAB82D35}" type="presParOf" srcId="{E117C04E-39D3-B440-B648-FBEC351CD310}" destId="{5202B1A5-B9C5-4A4C-9C1C-C53B316582A2}" srcOrd="0" destOrd="0" presId="urn:microsoft.com/office/officeart/2005/8/layout/orgChart1"/>
    <dgm:cxn modelId="{64D2B826-E13F-FA43-8BB3-DA377D86BF1F}" type="presParOf" srcId="{5202B1A5-B9C5-4A4C-9C1C-C53B316582A2}" destId="{A3CD6C06-C77E-B048-AE98-F1D0FD41DA7F}" srcOrd="0" destOrd="0" presId="urn:microsoft.com/office/officeart/2005/8/layout/orgChart1"/>
    <dgm:cxn modelId="{8E9D03DD-6D0A-E044-BD8E-E279CA69741F}" type="presParOf" srcId="{5202B1A5-B9C5-4A4C-9C1C-C53B316582A2}" destId="{3B87C610-9D76-F84B-B494-5E57C59F3607}" srcOrd="1" destOrd="0" presId="urn:microsoft.com/office/officeart/2005/8/layout/orgChart1"/>
    <dgm:cxn modelId="{FBDCA890-A4C7-114A-A5D4-3AA5373A2E62}" type="presParOf" srcId="{E117C04E-39D3-B440-B648-FBEC351CD310}" destId="{0D038226-1DB3-7647-B09C-8834918843EC}" srcOrd="1" destOrd="0" presId="urn:microsoft.com/office/officeart/2005/8/layout/orgChart1"/>
    <dgm:cxn modelId="{B1ABD65B-8185-604B-8050-7B71DCCDE0E2}" type="presParOf" srcId="{E117C04E-39D3-B440-B648-FBEC351CD310}" destId="{1BC5739C-D2D4-8B4A-80CE-D6E41B8AF0FC}" srcOrd="2" destOrd="0" presId="urn:microsoft.com/office/officeart/2005/8/layout/orgChart1"/>
    <dgm:cxn modelId="{B1A56376-F4A1-B942-AB21-ADCE71E5E277}" type="presParOf" srcId="{D9282054-C178-D342-B312-B6B5651CF26B}" destId="{AE30EB5C-DE47-D140-A1F9-8B4F69722BB2}" srcOrd="10" destOrd="0" presId="urn:microsoft.com/office/officeart/2005/8/layout/orgChart1"/>
    <dgm:cxn modelId="{4920A0C3-5F8E-574E-8250-465652BEE810}" type="presParOf" srcId="{D9282054-C178-D342-B312-B6B5651CF26B}" destId="{37085432-4935-8E40-9F03-BA6BACD5DEEA}" srcOrd="11" destOrd="0" presId="urn:microsoft.com/office/officeart/2005/8/layout/orgChart1"/>
    <dgm:cxn modelId="{21FB483C-9A64-2449-8650-5E7401CC36AA}" type="presParOf" srcId="{37085432-4935-8E40-9F03-BA6BACD5DEEA}" destId="{A12026CE-C6E6-2B41-B4DF-7213A4AA1778}" srcOrd="0" destOrd="0" presId="urn:microsoft.com/office/officeart/2005/8/layout/orgChart1"/>
    <dgm:cxn modelId="{B496C93C-FF89-E34A-83A3-B538977F8497}" type="presParOf" srcId="{A12026CE-C6E6-2B41-B4DF-7213A4AA1778}" destId="{713FA32E-9935-FB4F-B42D-2BF3936C339F}" srcOrd="0" destOrd="0" presId="urn:microsoft.com/office/officeart/2005/8/layout/orgChart1"/>
    <dgm:cxn modelId="{71DAAD31-8B95-9343-9567-0B07B4860FCF}" type="presParOf" srcId="{A12026CE-C6E6-2B41-B4DF-7213A4AA1778}" destId="{482CC87F-017C-AB44-B1CE-8A76E6A3F325}" srcOrd="1" destOrd="0" presId="urn:microsoft.com/office/officeart/2005/8/layout/orgChart1"/>
    <dgm:cxn modelId="{C853D164-C56B-0A4E-A337-F94BB59C50FB}" type="presParOf" srcId="{37085432-4935-8E40-9F03-BA6BACD5DEEA}" destId="{0BC78CA2-A8F2-BA4E-A681-D143C69C7C4B}" srcOrd="1" destOrd="0" presId="urn:microsoft.com/office/officeart/2005/8/layout/orgChart1"/>
    <dgm:cxn modelId="{226BD8E5-9E7C-B34A-AC6A-CECE94D2110E}" type="presParOf" srcId="{37085432-4935-8E40-9F03-BA6BACD5DEEA}" destId="{CC98BACC-AF9D-9148-81B7-0EB52FF6B4F9}" srcOrd="2" destOrd="0" presId="urn:microsoft.com/office/officeart/2005/8/layout/orgChart1"/>
    <dgm:cxn modelId="{C121E819-6345-124C-BD33-C3C88F4A8354}" type="presParOf" srcId="{D9282054-C178-D342-B312-B6B5651CF26B}" destId="{7E3701AE-4987-D048-85F7-D34676A204B5}" srcOrd="12" destOrd="0" presId="urn:microsoft.com/office/officeart/2005/8/layout/orgChart1"/>
    <dgm:cxn modelId="{91544518-09E3-2E4A-9FB8-874318DFC5BD}" type="presParOf" srcId="{D9282054-C178-D342-B312-B6B5651CF26B}" destId="{CFCA93DE-8CC0-5F48-9F3E-7B4649F21938}" srcOrd="13" destOrd="0" presId="urn:microsoft.com/office/officeart/2005/8/layout/orgChart1"/>
    <dgm:cxn modelId="{81C42643-C592-8D41-832D-6D4014F04EAB}" type="presParOf" srcId="{CFCA93DE-8CC0-5F48-9F3E-7B4649F21938}" destId="{DB33B1B3-F5C1-234B-8A99-C1F7B2D46134}" srcOrd="0" destOrd="0" presId="urn:microsoft.com/office/officeart/2005/8/layout/orgChart1"/>
    <dgm:cxn modelId="{820F9D72-465A-E242-BF0C-F25D7DC7C105}" type="presParOf" srcId="{DB33B1B3-F5C1-234B-8A99-C1F7B2D46134}" destId="{6C99A88D-1D7D-3F46-91C3-1361A3444D39}" srcOrd="0" destOrd="0" presId="urn:microsoft.com/office/officeart/2005/8/layout/orgChart1"/>
    <dgm:cxn modelId="{86C5CD1A-78F5-6A4C-A1EA-3F0A6EC0549C}" type="presParOf" srcId="{DB33B1B3-F5C1-234B-8A99-C1F7B2D46134}" destId="{C47F24BE-A680-DA41-A650-7753E419AE33}" srcOrd="1" destOrd="0" presId="urn:microsoft.com/office/officeart/2005/8/layout/orgChart1"/>
    <dgm:cxn modelId="{E6920A47-A5DE-FF49-B860-99DD3E445C60}" type="presParOf" srcId="{CFCA93DE-8CC0-5F48-9F3E-7B4649F21938}" destId="{F79B2310-7D6C-794E-9B34-FACD202999B2}" srcOrd="1" destOrd="0" presId="urn:microsoft.com/office/officeart/2005/8/layout/orgChart1"/>
    <dgm:cxn modelId="{26B041BC-168A-4A41-8220-B4B0FE257E98}" type="presParOf" srcId="{CFCA93DE-8CC0-5F48-9F3E-7B4649F21938}" destId="{D0D6F75A-7AE9-6A43-A5E7-770CCC2E47DB}" srcOrd="2" destOrd="0" presId="urn:microsoft.com/office/officeart/2005/8/layout/orgChart1"/>
    <dgm:cxn modelId="{52661F6E-A787-8D49-98B5-92F715D63269}" type="presParOf" srcId="{D9282054-C178-D342-B312-B6B5651CF26B}" destId="{1B510432-8856-F942-93DA-94DEA46D1025}" srcOrd="14" destOrd="0" presId="urn:microsoft.com/office/officeart/2005/8/layout/orgChart1"/>
    <dgm:cxn modelId="{8E48A294-019E-C54F-8562-3D95F5DE506A}" type="presParOf" srcId="{D9282054-C178-D342-B312-B6B5651CF26B}" destId="{9258A7B2-C107-B44D-8AD1-895849F8328A}" srcOrd="15" destOrd="0" presId="urn:microsoft.com/office/officeart/2005/8/layout/orgChart1"/>
    <dgm:cxn modelId="{DF213F08-8B61-1C4B-8130-9EB29B655E63}" type="presParOf" srcId="{9258A7B2-C107-B44D-8AD1-895849F8328A}" destId="{0257A638-4BBA-234D-B702-35666924C698}" srcOrd="0" destOrd="0" presId="urn:microsoft.com/office/officeart/2005/8/layout/orgChart1"/>
    <dgm:cxn modelId="{E0374D29-C7ED-FE47-8DDD-6917F9E40B6E}" type="presParOf" srcId="{0257A638-4BBA-234D-B702-35666924C698}" destId="{A7A8DE75-D692-D340-B39A-3C74BE804A15}" srcOrd="0" destOrd="0" presId="urn:microsoft.com/office/officeart/2005/8/layout/orgChart1"/>
    <dgm:cxn modelId="{91B4CEE9-988B-2442-BA95-14F9A82AA6B3}" type="presParOf" srcId="{0257A638-4BBA-234D-B702-35666924C698}" destId="{5368ADFD-AC64-5940-858E-1F48E0821EF4}" srcOrd="1" destOrd="0" presId="urn:microsoft.com/office/officeart/2005/8/layout/orgChart1"/>
    <dgm:cxn modelId="{E235FA5C-0AD6-9044-A1AC-44A8BF60CDB6}" type="presParOf" srcId="{9258A7B2-C107-B44D-8AD1-895849F8328A}" destId="{1962A77A-6B1E-E449-A321-C191303B92A0}" srcOrd="1" destOrd="0" presId="urn:microsoft.com/office/officeart/2005/8/layout/orgChart1"/>
    <dgm:cxn modelId="{49E5482E-62FC-CE41-B0AF-39F061D2C65B}" type="presParOf" srcId="{9258A7B2-C107-B44D-8AD1-895849F8328A}" destId="{B7973431-0C74-5F4C-839E-9017261E5267}" srcOrd="2" destOrd="0" presId="urn:microsoft.com/office/officeart/2005/8/layout/orgChart1"/>
    <dgm:cxn modelId="{83AF15A7-A2F1-F349-B0DF-ED02D3CA1859}" type="presParOf" srcId="{9DFB6B76-B3DD-0D4B-945B-2F5CEBFCF51B}" destId="{63B4020B-D5E7-294A-977E-7A33CE1BB856}" srcOrd="2" destOrd="0" presId="urn:microsoft.com/office/officeart/2005/8/layout/orgChart1"/>
    <dgm:cxn modelId="{B47B0A91-B1B2-0140-8209-2FD9390E0331}" type="presParOf" srcId="{38E55698-7DBB-7741-9DD6-8C7EDB390F5E}" destId="{BB2FF48E-FE9E-6044-8F56-2EC0A9F4F918}"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7DA075-45AC-D74F-9877-99ACE1935956}" type="doc">
      <dgm:prSet loTypeId="urn:microsoft.com/office/officeart/2005/8/layout/orgChart1" loCatId="" qsTypeId="urn:microsoft.com/office/officeart/2005/8/quickstyle/simple1#7" qsCatId="simple" csTypeId="urn:microsoft.com/office/officeart/2005/8/colors/accent0_3#5" csCatId="mainScheme" phldr="1"/>
      <dgm:spPr/>
      <dgm:t>
        <a:bodyPr/>
        <a:lstStyle/>
        <a:p>
          <a:endParaRPr lang="en-US"/>
        </a:p>
      </dgm:t>
    </dgm:pt>
    <dgm:pt modelId="{160FAC11-8538-7244-BF7B-6B0204444BA9}">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Commercial</a:t>
          </a:r>
        </a:p>
      </dgm:t>
    </dgm:pt>
    <dgm:pt modelId="{43655395-942C-0D4C-93A5-52A66BD44E82}" type="par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CB2E628C-856B-E94E-9495-DB9769F531DB}" type="sib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7E6C46CE-668F-A846-9117-695E7006F4D4}">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Customer Service</a:t>
          </a:r>
        </a:p>
      </dgm:t>
    </dgm:pt>
    <dgm:pt modelId="{9A7D3455-C75C-2344-9F8C-8C7F8F110382}" type="par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724CCAA7-DB41-6440-84B8-24BB50E8136A}" type="sib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37DFB3B6-2C12-0F49-915F-BA0075EDFBD3}">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Marketing</a:t>
          </a:r>
        </a:p>
      </dgm:t>
    </dgm:pt>
    <dgm:pt modelId="{F29223F6-7306-A74C-B660-362211CAC5EC}" type="par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93F9771D-3BB5-5E4C-9638-65BB02A0E820}" type="sib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ED3F8CA5-FC5A-DF40-A7FB-259DDD8DAFCD}">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Finance</a:t>
          </a:r>
        </a:p>
      </dgm:t>
    </dgm:pt>
    <dgm:pt modelId="{D4110419-80E4-C746-B4D1-6D8657EE1A34}" type="par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5BC1AD3E-9457-824C-917A-A2ACC40FC545}" type="sib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1B7B0DB8-9A4E-B544-B295-11417212D7B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07A6D3EC-F8D8-3B4F-9882-BA7C65248F17}" type="par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5CDA1B6A-F9FD-B640-B786-3BE7EB508D2B}" type="sib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E36BBD3F-2DA9-224E-878E-64452B7C0823}">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7ABF9645-FF28-7C41-A7B2-B0D20BD3932E}" type="par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56905183-B695-724F-8780-B9E098E6FFD6}" type="sib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A5A75571-6538-0240-98C5-580ED34035D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22EB3959-A675-F14D-ACF1-D63CD62F9B16}" type="par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0B43131A-F265-0E41-A9BB-7A8D48CA273D}" type="sib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DD672E99-B692-9849-9C75-4FBEC4AC4C1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B3845788-D81E-6F47-8DDE-BFAAA5781D29}" type="par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9AAC40F2-A354-134E-8329-A993AF25D10F}" type="sib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1492830C-E147-464F-B8B8-2A83CD6C963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BA Innovation/ Prototyping</a:t>
          </a:r>
        </a:p>
      </dgm:t>
    </dgm:pt>
    <dgm:pt modelId="{C6B3B0BC-63A7-944D-BBDE-B235FC359714}" type="par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BA85737-25F3-4D4F-9159-EBAC6EB6594B}" type="sib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D530527-0537-9046-A50A-B6FB56CB832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1872F123-4D3A-9740-8F7F-1318BF83429B}" type="par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B1C9623A-BF94-3542-8852-3C28837B7063}" type="sib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4E25F73C-1904-344C-BE47-A5EBB04FCCF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EF8137FE-5AAE-864E-B7E3-8AF9DEDFA900}" type="par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B907204F-1A21-804A-865A-AD3F60B249EB}" type="sib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067FD48A-3DEC-C442-9072-1ABCDA73D4A8}">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1C6AC93A-6B47-884F-85BE-CA44C7470F49}" type="par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7D82DF4F-5495-B14C-854A-D21B4A8AE1E4}" type="sib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DECC5B0E-9C09-DE4D-A1AC-413420419717}">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FD13A92E-604B-6A4A-9170-177078F83948}" type="par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C5B5E2CF-0737-504C-8178-7C09FE645798}" type="sib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E48A3692-0BA2-1049-9ABD-446768876EA9}">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9BB5E4AB-1937-7349-9584-FBC37978A8AA}" type="par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8A695982-05F6-ED40-B195-55E4C7DA4CAC}" type="sib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4F573C0B-5076-2F4C-A73D-A962F6DDBA6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295E3989-A583-A746-8491-FE729A68EE32}" type="par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16CC1B99-F7B3-A04E-A519-8CE43408957A}" type="sib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AEC480AF-A884-A444-AA5D-1C3BF76BCC11}">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A938EF2-00C0-C347-BD8B-34094A70F91A}" type="par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6764F350-7056-5843-A151-AB3B3D0E1822}" type="sib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47D26DAF-D4B0-474D-A3FB-F8881FEAC0AA}">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F65681F-0ACB-2C4B-A0E0-DE6127A873DE}" type="par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286B7CBA-A0F4-FF40-B69A-A8A4C41E6AAF}" type="sib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B6081F31-CE5B-3149-B9E7-667034AD903C}">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441782D-1FB1-494B-931C-1242FB281B2A}" type="par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BC05065D-95E6-2744-BCDD-EA66806D276D}" type="sib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9843AC18-6B5A-FF40-98C6-5B9CF9BAA5C0}">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ADA60579-38ED-0E43-83E3-D79973D7F36F}" type="par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A13A2003-C0BC-3D4B-92E9-AB72E332E669}" type="sib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ED002518-4996-DD4A-84BE-EBF5DDB9704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52918CA6-B284-CC4D-B5EA-0DAE784BEAB8}" type="par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D2772E77-61CD-B643-BECE-0A604625054E}" type="sib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5501D57D-63D2-774E-9946-ACE7E9467D76}">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81F3871F-897F-414A-8F2F-B85C38684427}" type="par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1E866F70-277D-5D43-B431-F776EE2DB4A5}" type="sib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31A3D813-653C-714C-875A-14FF43906283}">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B1D96135-8DF8-9F4A-A9FA-A41EE9E1F665}" type="par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1E024A3-4FCA-E145-AE89-66296C6084EB}" type="sib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BC23E7F-1DCB-B940-A4DF-F5C3C523642E}">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24C9185C-B621-F34F-ACF8-D8B7B804D441}" type="par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C5BABE19-EB19-9F4F-9880-FA90BEE3262B}" type="sib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B990B428-D99E-4343-AB1E-6B96FF5BA237}">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D245EC49-BF1E-6D4F-B417-8441B16D6923}" type="par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56744F19-A366-3E4D-B10F-4342A25080A2}" type="sib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85F60F73-8550-1F44-93C2-01E00F56DA48}">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F39D59B0-3152-B040-B3EF-695A73261815}" type="par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B795BCF5-85D1-0748-993A-7738E8648951}" type="sib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F54709E5-DB2D-034D-B16A-FBADED05550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B6D5F373-22C9-8345-8F49-D4C42E56CE1B}" type="par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A5BC76B5-F295-9E45-AD25-DF0B5825F982}" type="sib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5EFF93F0-C336-E642-9198-35707CB1A3D9}">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0AFCAFE2-563A-1344-A833-FA8F8F5EEECC}" type="par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BE416375-8B73-AF40-A838-D4DF30BC9BAC}" type="sib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0AC9CDA6-1E29-A04C-BD8E-13B0E98D5E12}" type="pres">
      <dgm:prSet presAssocID="{1C7DA075-45AC-D74F-9877-99ACE1935956}" presName="hierChild1" presStyleCnt="0">
        <dgm:presLayoutVars>
          <dgm:orgChart val="1"/>
          <dgm:chPref val="1"/>
          <dgm:dir/>
          <dgm:animOne val="branch"/>
          <dgm:animLvl val="lvl"/>
          <dgm:resizeHandles/>
        </dgm:presLayoutVars>
      </dgm:prSet>
      <dgm:spPr/>
    </dgm:pt>
    <dgm:pt modelId="{38E55698-7DBB-7741-9DD6-8C7EDB390F5E}" type="pres">
      <dgm:prSet presAssocID="{160FAC11-8538-7244-BF7B-6B0204444BA9}" presName="hierRoot1" presStyleCnt="0">
        <dgm:presLayoutVars>
          <dgm:hierBranch val="init"/>
        </dgm:presLayoutVars>
      </dgm:prSet>
      <dgm:spPr/>
    </dgm:pt>
    <dgm:pt modelId="{4AB5EEED-FB03-4D4B-A152-21095451E7AC}" type="pres">
      <dgm:prSet presAssocID="{160FAC11-8538-7244-BF7B-6B0204444BA9}" presName="rootComposite1" presStyleCnt="0"/>
      <dgm:spPr/>
    </dgm:pt>
    <dgm:pt modelId="{6F103357-7D6D-7346-B75C-A91EDD13260C}" type="pres">
      <dgm:prSet presAssocID="{160FAC11-8538-7244-BF7B-6B0204444BA9}" presName="rootText1" presStyleLbl="node0" presStyleIdx="0" presStyleCnt="1" custLinFactNeighborY="-900">
        <dgm:presLayoutVars>
          <dgm:chPref val="3"/>
        </dgm:presLayoutVars>
      </dgm:prSet>
      <dgm:spPr/>
    </dgm:pt>
    <dgm:pt modelId="{03DB29F9-E6EF-B94C-9783-162BFF6D65C6}" type="pres">
      <dgm:prSet presAssocID="{160FAC11-8538-7244-BF7B-6B0204444BA9}" presName="rootConnector1" presStyleLbl="node1" presStyleIdx="0" presStyleCnt="0"/>
      <dgm:spPr/>
    </dgm:pt>
    <dgm:pt modelId="{60A9A851-A1EB-864B-B611-E2659DA2E99D}" type="pres">
      <dgm:prSet presAssocID="{160FAC11-8538-7244-BF7B-6B0204444BA9}" presName="hierChild2" presStyleCnt="0"/>
      <dgm:spPr/>
    </dgm:pt>
    <dgm:pt modelId="{8C0354F2-7375-F545-A580-4094B898BFDD}" type="pres">
      <dgm:prSet presAssocID="{9A7D3455-C75C-2344-9F8C-8C7F8F110382}" presName="Name37" presStyleLbl="parChTrans1D2" presStyleIdx="0" presStyleCnt="3"/>
      <dgm:spPr/>
    </dgm:pt>
    <dgm:pt modelId="{4309CD10-84DE-9643-970B-13CDAF753537}" type="pres">
      <dgm:prSet presAssocID="{7E6C46CE-668F-A846-9117-695E7006F4D4}" presName="hierRoot2" presStyleCnt="0">
        <dgm:presLayoutVars>
          <dgm:hierBranch val="hang"/>
        </dgm:presLayoutVars>
      </dgm:prSet>
      <dgm:spPr/>
    </dgm:pt>
    <dgm:pt modelId="{838BBB0A-3AAE-A340-A522-D77A1AA6E226}" type="pres">
      <dgm:prSet presAssocID="{7E6C46CE-668F-A846-9117-695E7006F4D4}" presName="rootComposite" presStyleCnt="0"/>
      <dgm:spPr/>
    </dgm:pt>
    <dgm:pt modelId="{AC9EDE17-A033-2C41-A8A9-E3FEEF09C995}" type="pres">
      <dgm:prSet presAssocID="{7E6C46CE-668F-A846-9117-695E7006F4D4}" presName="rootText" presStyleLbl="node2" presStyleIdx="0" presStyleCnt="3" custLinFactNeighborY="-900">
        <dgm:presLayoutVars>
          <dgm:chPref val="3"/>
        </dgm:presLayoutVars>
      </dgm:prSet>
      <dgm:spPr/>
    </dgm:pt>
    <dgm:pt modelId="{1572764E-3E14-7141-A355-C6889FE91989}" type="pres">
      <dgm:prSet presAssocID="{7E6C46CE-668F-A846-9117-695E7006F4D4}" presName="rootConnector" presStyleLbl="node2" presStyleIdx="0" presStyleCnt="3"/>
      <dgm:spPr/>
    </dgm:pt>
    <dgm:pt modelId="{7C10F433-2FB7-8A4F-AFF3-C2F2DC6384E9}" type="pres">
      <dgm:prSet presAssocID="{7E6C46CE-668F-A846-9117-695E7006F4D4}" presName="hierChild4" presStyleCnt="0"/>
      <dgm:spPr/>
    </dgm:pt>
    <dgm:pt modelId="{7F1D2421-EF96-6449-AC4B-B4429DCCA226}" type="pres">
      <dgm:prSet presAssocID="{07A6D3EC-F8D8-3B4F-9882-BA7C65248F17}" presName="Name48" presStyleLbl="parChTrans1D3" presStyleIdx="0" presStyleCnt="23"/>
      <dgm:spPr/>
    </dgm:pt>
    <dgm:pt modelId="{CE130ADB-F095-E94F-98C1-F14F74B372A7}" type="pres">
      <dgm:prSet presAssocID="{1B7B0DB8-9A4E-B544-B295-11417212D7B2}" presName="hierRoot2" presStyleCnt="0">
        <dgm:presLayoutVars>
          <dgm:hierBranch val="init"/>
        </dgm:presLayoutVars>
      </dgm:prSet>
      <dgm:spPr/>
    </dgm:pt>
    <dgm:pt modelId="{E7DAB0D5-20A2-8B4C-BA94-FF6EB614BF10}" type="pres">
      <dgm:prSet presAssocID="{1B7B0DB8-9A4E-B544-B295-11417212D7B2}" presName="rootComposite" presStyleCnt="0"/>
      <dgm:spPr/>
    </dgm:pt>
    <dgm:pt modelId="{7B425485-1E59-A54F-AA20-E5AB332B3AD1}" type="pres">
      <dgm:prSet presAssocID="{1B7B0DB8-9A4E-B544-B295-11417212D7B2}" presName="rootText" presStyleLbl="node3" presStyleIdx="0" presStyleCnt="23">
        <dgm:presLayoutVars>
          <dgm:chPref val="3"/>
        </dgm:presLayoutVars>
      </dgm:prSet>
      <dgm:spPr/>
    </dgm:pt>
    <dgm:pt modelId="{4B6E5B7D-5439-444D-A90E-8324D91D7DF0}" type="pres">
      <dgm:prSet presAssocID="{1B7B0DB8-9A4E-B544-B295-11417212D7B2}" presName="rootConnector" presStyleLbl="node3" presStyleIdx="0" presStyleCnt="23"/>
      <dgm:spPr/>
    </dgm:pt>
    <dgm:pt modelId="{2F06353B-28FE-254F-BA01-FF0621CA1CFF}" type="pres">
      <dgm:prSet presAssocID="{1B7B0DB8-9A4E-B544-B295-11417212D7B2}" presName="hierChild4" presStyleCnt="0"/>
      <dgm:spPr/>
    </dgm:pt>
    <dgm:pt modelId="{B2BDC984-7084-9242-A5A2-583AC1A0BF58}" type="pres">
      <dgm:prSet presAssocID="{1B7B0DB8-9A4E-B544-B295-11417212D7B2}" presName="hierChild5" presStyleCnt="0"/>
      <dgm:spPr/>
    </dgm:pt>
    <dgm:pt modelId="{74846093-3187-5041-A645-4DE16267B1CB}" type="pres">
      <dgm:prSet presAssocID="{7ABF9645-FF28-7C41-A7B2-B0D20BD3932E}" presName="Name48" presStyleLbl="parChTrans1D3" presStyleIdx="1" presStyleCnt="23"/>
      <dgm:spPr/>
    </dgm:pt>
    <dgm:pt modelId="{51B6C977-9E98-0C49-A97F-7DAB620295F7}" type="pres">
      <dgm:prSet presAssocID="{E36BBD3F-2DA9-224E-878E-64452B7C0823}" presName="hierRoot2" presStyleCnt="0">
        <dgm:presLayoutVars>
          <dgm:hierBranch val="init"/>
        </dgm:presLayoutVars>
      </dgm:prSet>
      <dgm:spPr/>
    </dgm:pt>
    <dgm:pt modelId="{736D1612-53C9-F74D-8470-CC46D21628A9}" type="pres">
      <dgm:prSet presAssocID="{E36BBD3F-2DA9-224E-878E-64452B7C0823}" presName="rootComposite" presStyleCnt="0"/>
      <dgm:spPr/>
    </dgm:pt>
    <dgm:pt modelId="{1E19C3AC-7D9F-0248-A588-2581395AFEEB}" type="pres">
      <dgm:prSet presAssocID="{E36BBD3F-2DA9-224E-878E-64452B7C0823}" presName="rootText" presStyleLbl="node3" presStyleIdx="1" presStyleCnt="23">
        <dgm:presLayoutVars>
          <dgm:chPref val="3"/>
        </dgm:presLayoutVars>
      </dgm:prSet>
      <dgm:spPr/>
    </dgm:pt>
    <dgm:pt modelId="{F9F17922-1B8C-914C-87AB-927B0A8A0D30}" type="pres">
      <dgm:prSet presAssocID="{E36BBD3F-2DA9-224E-878E-64452B7C0823}" presName="rootConnector" presStyleLbl="node3" presStyleIdx="1" presStyleCnt="23"/>
      <dgm:spPr/>
    </dgm:pt>
    <dgm:pt modelId="{13412BFE-951B-2749-BC3D-0DE2EDF978CC}" type="pres">
      <dgm:prSet presAssocID="{E36BBD3F-2DA9-224E-878E-64452B7C0823}" presName="hierChild4" presStyleCnt="0"/>
      <dgm:spPr/>
    </dgm:pt>
    <dgm:pt modelId="{47743AFD-1DA2-E54C-88D2-010D9E12E7BF}" type="pres">
      <dgm:prSet presAssocID="{E36BBD3F-2DA9-224E-878E-64452B7C0823}" presName="hierChild5" presStyleCnt="0"/>
      <dgm:spPr/>
    </dgm:pt>
    <dgm:pt modelId="{50784497-A4DD-6E48-8D05-920B1D8B97D2}" type="pres">
      <dgm:prSet presAssocID="{22EB3959-A675-F14D-ACF1-D63CD62F9B16}" presName="Name48" presStyleLbl="parChTrans1D3" presStyleIdx="2" presStyleCnt="23"/>
      <dgm:spPr/>
    </dgm:pt>
    <dgm:pt modelId="{013BBCF5-877F-914A-8B3D-3092B4C13171}" type="pres">
      <dgm:prSet presAssocID="{A5A75571-6538-0240-98C5-580ED34035D2}" presName="hierRoot2" presStyleCnt="0">
        <dgm:presLayoutVars>
          <dgm:hierBranch val="init"/>
        </dgm:presLayoutVars>
      </dgm:prSet>
      <dgm:spPr/>
    </dgm:pt>
    <dgm:pt modelId="{055839D5-3E6B-F44A-B962-26E5248B4E53}" type="pres">
      <dgm:prSet presAssocID="{A5A75571-6538-0240-98C5-580ED34035D2}" presName="rootComposite" presStyleCnt="0"/>
      <dgm:spPr/>
    </dgm:pt>
    <dgm:pt modelId="{3120648D-6C73-BB48-BF37-1FAE93C99F3B}" type="pres">
      <dgm:prSet presAssocID="{A5A75571-6538-0240-98C5-580ED34035D2}" presName="rootText" presStyleLbl="node3" presStyleIdx="2" presStyleCnt="23">
        <dgm:presLayoutVars>
          <dgm:chPref val="3"/>
        </dgm:presLayoutVars>
      </dgm:prSet>
      <dgm:spPr/>
    </dgm:pt>
    <dgm:pt modelId="{3C5D2AAB-853A-ED4B-A4FA-4BDBC76DF9A8}" type="pres">
      <dgm:prSet presAssocID="{A5A75571-6538-0240-98C5-580ED34035D2}" presName="rootConnector" presStyleLbl="node3" presStyleIdx="2" presStyleCnt="23"/>
      <dgm:spPr/>
    </dgm:pt>
    <dgm:pt modelId="{4CB25B0F-353B-8C4B-B679-05993931E01A}" type="pres">
      <dgm:prSet presAssocID="{A5A75571-6538-0240-98C5-580ED34035D2}" presName="hierChild4" presStyleCnt="0"/>
      <dgm:spPr/>
    </dgm:pt>
    <dgm:pt modelId="{B0B11B28-0CC5-B845-B765-DEE30057AA69}" type="pres">
      <dgm:prSet presAssocID="{A5A75571-6538-0240-98C5-580ED34035D2}" presName="hierChild5" presStyleCnt="0"/>
      <dgm:spPr/>
    </dgm:pt>
    <dgm:pt modelId="{5F361CC2-5636-E94A-9B4C-AC804AAD292A}" type="pres">
      <dgm:prSet presAssocID="{B3845788-D81E-6F47-8DDE-BFAAA5781D29}" presName="Name48" presStyleLbl="parChTrans1D3" presStyleIdx="3" presStyleCnt="23"/>
      <dgm:spPr/>
    </dgm:pt>
    <dgm:pt modelId="{5193AC36-3CEA-5044-A467-ADBD90EC70C8}" type="pres">
      <dgm:prSet presAssocID="{DD672E99-B692-9849-9C75-4FBEC4AC4C14}" presName="hierRoot2" presStyleCnt="0">
        <dgm:presLayoutVars>
          <dgm:hierBranch val="init"/>
        </dgm:presLayoutVars>
      </dgm:prSet>
      <dgm:spPr/>
    </dgm:pt>
    <dgm:pt modelId="{4C0B7EFE-0985-B74E-8246-77991FD8AB25}" type="pres">
      <dgm:prSet presAssocID="{DD672E99-B692-9849-9C75-4FBEC4AC4C14}" presName="rootComposite" presStyleCnt="0"/>
      <dgm:spPr/>
    </dgm:pt>
    <dgm:pt modelId="{9E122DB6-BACB-5D45-8CAD-9A64FB7FFD28}" type="pres">
      <dgm:prSet presAssocID="{DD672E99-B692-9849-9C75-4FBEC4AC4C14}" presName="rootText" presStyleLbl="node3" presStyleIdx="3" presStyleCnt="23">
        <dgm:presLayoutVars>
          <dgm:chPref val="3"/>
        </dgm:presLayoutVars>
      </dgm:prSet>
      <dgm:spPr/>
    </dgm:pt>
    <dgm:pt modelId="{36F43DB3-FFC2-0444-8BE5-8F992BF903A2}" type="pres">
      <dgm:prSet presAssocID="{DD672E99-B692-9849-9C75-4FBEC4AC4C14}" presName="rootConnector" presStyleLbl="node3" presStyleIdx="3" presStyleCnt="23"/>
      <dgm:spPr/>
    </dgm:pt>
    <dgm:pt modelId="{D51A6923-0D71-9B4E-80DA-99C7013DAC7D}" type="pres">
      <dgm:prSet presAssocID="{DD672E99-B692-9849-9C75-4FBEC4AC4C14}" presName="hierChild4" presStyleCnt="0"/>
      <dgm:spPr/>
    </dgm:pt>
    <dgm:pt modelId="{DBA4C9BC-DD16-154E-939F-6D7017F7C3A1}" type="pres">
      <dgm:prSet presAssocID="{DD672E99-B692-9849-9C75-4FBEC4AC4C14}" presName="hierChild5" presStyleCnt="0"/>
      <dgm:spPr/>
    </dgm:pt>
    <dgm:pt modelId="{933FF72A-A6EA-8646-A3D7-FA5E5CF222C2}" type="pres">
      <dgm:prSet presAssocID="{C6B3B0BC-63A7-944D-BBDE-B235FC359714}" presName="Name48" presStyleLbl="parChTrans1D3" presStyleIdx="4" presStyleCnt="23"/>
      <dgm:spPr/>
    </dgm:pt>
    <dgm:pt modelId="{C5871A85-C0F9-2748-AE63-3545DC5891E5}" type="pres">
      <dgm:prSet presAssocID="{1492830C-E147-464F-B8B8-2A83CD6C9634}" presName="hierRoot2" presStyleCnt="0">
        <dgm:presLayoutVars>
          <dgm:hierBranch val="init"/>
        </dgm:presLayoutVars>
      </dgm:prSet>
      <dgm:spPr/>
    </dgm:pt>
    <dgm:pt modelId="{DC5AB7DD-D57E-6E47-B60E-020F6D69D197}" type="pres">
      <dgm:prSet presAssocID="{1492830C-E147-464F-B8B8-2A83CD6C9634}" presName="rootComposite" presStyleCnt="0"/>
      <dgm:spPr/>
    </dgm:pt>
    <dgm:pt modelId="{8EFA40EB-87DA-E644-87C4-7929608D2A03}" type="pres">
      <dgm:prSet presAssocID="{1492830C-E147-464F-B8B8-2A83CD6C9634}" presName="rootText" presStyleLbl="node3" presStyleIdx="4" presStyleCnt="23">
        <dgm:presLayoutVars>
          <dgm:chPref val="3"/>
        </dgm:presLayoutVars>
      </dgm:prSet>
      <dgm:spPr/>
    </dgm:pt>
    <dgm:pt modelId="{DABD851B-AF6D-8F49-9081-C233C78F929F}" type="pres">
      <dgm:prSet presAssocID="{1492830C-E147-464F-B8B8-2A83CD6C9634}" presName="rootConnector" presStyleLbl="node3" presStyleIdx="4" presStyleCnt="23"/>
      <dgm:spPr/>
    </dgm:pt>
    <dgm:pt modelId="{AB671236-0FD8-A848-8854-977EB715D242}" type="pres">
      <dgm:prSet presAssocID="{1492830C-E147-464F-B8B8-2A83CD6C9634}" presName="hierChild4" presStyleCnt="0"/>
      <dgm:spPr/>
    </dgm:pt>
    <dgm:pt modelId="{5BAA7387-B190-1649-858B-E58FDF8FB7E3}" type="pres">
      <dgm:prSet presAssocID="{1492830C-E147-464F-B8B8-2A83CD6C9634}" presName="hierChild5" presStyleCnt="0"/>
      <dgm:spPr/>
    </dgm:pt>
    <dgm:pt modelId="{FA19963B-F195-9347-B9FF-16E80B17F297}" type="pres">
      <dgm:prSet presAssocID="{1872F123-4D3A-9740-8F7F-1318BF83429B}" presName="Name48" presStyleLbl="parChTrans1D3" presStyleIdx="5" presStyleCnt="23"/>
      <dgm:spPr/>
    </dgm:pt>
    <dgm:pt modelId="{CD32497D-9110-ED4E-B63A-73DA75F7A2BC}" type="pres">
      <dgm:prSet presAssocID="{9D530527-0537-9046-A50A-B6FB56CB832B}" presName="hierRoot2" presStyleCnt="0">
        <dgm:presLayoutVars>
          <dgm:hierBranch val="init"/>
        </dgm:presLayoutVars>
      </dgm:prSet>
      <dgm:spPr/>
    </dgm:pt>
    <dgm:pt modelId="{0209045C-9FB7-6045-8F1D-2A4C02F739F3}" type="pres">
      <dgm:prSet presAssocID="{9D530527-0537-9046-A50A-B6FB56CB832B}" presName="rootComposite" presStyleCnt="0"/>
      <dgm:spPr/>
    </dgm:pt>
    <dgm:pt modelId="{7E06C558-2419-7E46-AA85-C3B7A67486A1}" type="pres">
      <dgm:prSet presAssocID="{9D530527-0537-9046-A50A-B6FB56CB832B}" presName="rootText" presStyleLbl="node3" presStyleIdx="5" presStyleCnt="23">
        <dgm:presLayoutVars>
          <dgm:chPref val="3"/>
        </dgm:presLayoutVars>
      </dgm:prSet>
      <dgm:spPr/>
    </dgm:pt>
    <dgm:pt modelId="{398687BB-48DD-0D4E-9773-75F5674A9016}" type="pres">
      <dgm:prSet presAssocID="{9D530527-0537-9046-A50A-B6FB56CB832B}" presName="rootConnector" presStyleLbl="node3" presStyleIdx="5" presStyleCnt="23"/>
      <dgm:spPr/>
    </dgm:pt>
    <dgm:pt modelId="{ED246F2B-D1BB-FD49-9441-71FF57630C86}" type="pres">
      <dgm:prSet presAssocID="{9D530527-0537-9046-A50A-B6FB56CB832B}" presName="hierChild4" presStyleCnt="0"/>
      <dgm:spPr/>
    </dgm:pt>
    <dgm:pt modelId="{B41D5076-E2DF-E445-8D4E-BB215EC85CCD}" type="pres">
      <dgm:prSet presAssocID="{9D530527-0537-9046-A50A-B6FB56CB832B}" presName="hierChild5" presStyleCnt="0"/>
      <dgm:spPr/>
    </dgm:pt>
    <dgm:pt modelId="{1F43A7AF-40BA-1F4A-B3BD-C79401E93403}" type="pres">
      <dgm:prSet presAssocID="{EF8137FE-5AAE-864E-B7E3-8AF9DEDFA900}" presName="Name48" presStyleLbl="parChTrans1D3" presStyleIdx="6" presStyleCnt="23"/>
      <dgm:spPr/>
    </dgm:pt>
    <dgm:pt modelId="{D2C10781-0028-DC42-848A-BF98C9B2148F}" type="pres">
      <dgm:prSet presAssocID="{4E25F73C-1904-344C-BE47-A5EBB04FCCF2}" presName="hierRoot2" presStyleCnt="0">
        <dgm:presLayoutVars>
          <dgm:hierBranch val="init"/>
        </dgm:presLayoutVars>
      </dgm:prSet>
      <dgm:spPr/>
    </dgm:pt>
    <dgm:pt modelId="{93FF3366-EB61-A04A-985D-C7548B7B354E}" type="pres">
      <dgm:prSet presAssocID="{4E25F73C-1904-344C-BE47-A5EBB04FCCF2}" presName="rootComposite" presStyleCnt="0"/>
      <dgm:spPr/>
    </dgm:pt>
    <dgm:pt modelId="{0454F0A4-4FF6-084F-9964-9812FD83FCD3}" type="pres">
      <dgm:prSet presAssocID="{4E25F73C-1904-344C-BE47-A5EBB04FCCF2}" presName="rootText" presStyleLbl="node3" presStyleIdx="6" presStyleCnt="23" custLinFactX="21311" custLinFactNeighborX="100000" custLinFactNeighborY="-3387">
        <dgm:presLayoutVars>
          <dgm:chPref val="3"/>
        </dgm:presLayoutVars>
      </dgm:prSet>
      <dgm:spPr/>
    </dgm:pt>
    <dgm:pt modelId="{667580BF-2E2A-474C-89FF-6F1F2235AD34}" type="pres">
      <dgm:prSet presAssocID="{4E25F73C-1904-344C-BE47-A5EBB04FCCF2}" presName="rootConnector" presStyleLbl="node3" presStyleIdx="6" presStyleCnt="23"/>
      <dgm:spPr/>
    </dgm:pt>
    <dgm:pt modelId="{0BA4677D-BB52-6543-872F-72A899C91907}" type="pres">
      <dgm:prSet presAssocID="{4E25F73C-1904-344C-BE47-A5EBB04FCCF2}" presName="hierChild4" presStyleCnt="0"/>
      <dgm:spPr/>
    </dgm:pt>
    <dgm:pt modelId="{DE771EEA-5A02-224A-82DA-E95AB4A2F05C}" type="pres">
      <dgm:prSet presAssocID="{4E25F73C-1904-344C-BE47-A5EBB04FCCF2}" presName="hierChild5" presStyleCnt="0"/>
      <dgm:spPr/>
    </dgm:pt>
    <dgm:pt modelId="{47BABE7D-D521-6B49-9936-BB161772A552}" type="pres">
      <dgm:prSet presAssocID="{7E6C46CE-668F-A846-9117-695E7006F4D4}" presName="hierChild5" presStyleCnt="0"/>
      <dgm:spPr/>
    </dgm:pt>
    <dgm:pt modelId="{B149B486-9264-7D4C-B020-6C63515A44B4}" type="pres">
      <dgm:prSet presAssocID="{F29223F6-7306-A74C-B660-362211CAC5EC}" presName="Name37" presStyleLbl="parChTrans1D2" presStyleIdx="1" presStyleCnt="3"/>
      <dgm:spPr/>
    </dgm:pt>
    <dgm:pt modelId="{8EBC2F98-D03A-EB4B-A223-1F907E869051}" type="pres">
      <dgm:prSet presAssocID="{37DFB3B6-2C12-0F49-915F-BA0075EDFBD3}" presName="hierRoot2" presStyleCnt="0">
        <dgm:presLayoutVars>
          <dgm:hierBranch val="hang"/>
        </dgm:presLayoutVars>
      </dgm:prSet>
      <dgm:spPr/>
    </dgm:pt>
    <dgm:pt modelId="{C4E518FB-FDD9-3C44-9924-FDB6DEFE1D35}" type="pres">
      <dgm:prSet presAssocID="{37DFB3B6-2C12-0F49-915F-BA0075EDFBD3}" presName="rootComposite" presStyleCnt="0"/>
      <dgm:spPr/>
    </dgm:pt>
    <dgm:pt modelId="{3D8828E3-9D17-6841-8E98-8D53A70CE31C}" type="pres">
      <dgm:prSet presAssocID="{37DFB3B6-2C12-0F49-915F-BA0075EDFBD3}" presName="rootText" presStyleLbl="node2" presStyleIdx="1" presStyleCnt="3" custLinFactNeighborY="-900">
        <dgm:presLayoutVars>
          <dgm:chPref val="3"/>
        </dgm:presLayoutVars>
      </dgm:prSet>
      <dgm:spPr/>
    </dgm:pt>
    <dgm:pt modelId="{EAC58546-B6FE-964C-BAD9-F57A73D18B50}" type="pres">
      <dgm:prSet presAssocID="{37DFB3B6-2C12-0F49-915F-BA0075EDFBD3}" presName="rootConnector" presStyleLbl="node2" presStyleIdx="1" presStyleCnt="3"/>
      <dgm:spPr/>
    </dgm:pt>
    <dgm:pt modelId="{40E76402-4E2A-5546-BFB4-9CC58F77E5B5}" type="pres">
      <dgm:prSet presAssocID="{37DFB3B6-2C12-0F49-915F-BA0075EDFBD3}" presName="hierChild4" presStyleCnt="0"/>
      <dgm:spPr/>
    </dgm:pt>
    <dgm:pt modelId="{BC189441-3E7D-4244-B861-3B23C311F872}" type="pres">
      <dgm:prSet presAssocID="{1C6AC93A-6B47-884F-85BE-CA44C7470F49}" presName="Name48" presStyleLbl="parChTrans1D3" presStyleIdx="7" presStyleCnt="23"/>
      <dgm:spPr/>
    </dgm:pt>
    <dgm:pt modelId="{55219A30-90E9-1C4F-B791-42F1FB77EA47}" type="pres">
      <dgm:prSet presAssocID="{067FD48A-3DEC-C442-9072-1ABCDA73D4A8}" presName="hierRoot2" presStyleCnt="0">
        <dgm:presLayoutVars>
          <dgm:hierBranch val="init"/>
        </dgm:presLayoutVars>
      </dgm:prSet>
      <dgm:spPr/>
    </dgm:pt>
    <dgm:pt modelId="{CFCD4AAE-9143-A44E-B217-1719284BB7B4}" type="pres">
      <dgm:prSet presAssocID="{067FD48A-3DEC-C442-9072-1ABCDA73D4A8}" presName="rootComposite" presStyleCnt="0"/>
      <dgm:spPr/>
    </dgm:pt>
    <dgm:pt modelId="{BB7B2A4A-E998-2944-933C-23705225B52A}" type="pres">
      <dgm:prSet presAssocID="{067FD48A-3DEC-C442-9072-1ABCDA73D4A8}" presName="rootText" presStyleLbl="node3" presStyleIdx="7" presStyleCnt="23">
        <dgm:presLayoutVars>
          <dgm:chPref val="3"/>
        </dgm:presLayoutVars>
      </dgm:prSet>
      <dgm:spPr/>
    </dgm:pt>
    <dgm:pt modelId="{4CE9D999-6AB0-DC45-8427-E8DE08ACB98B}" type="pres">
      <dgm:prSet presAssocID="{067FD48A-3DEC-C442-9072-1ABCDA73D4A8}" presName="rootConnector" presStyleLbl="node3" presStyleIdx="7" presStyleCnt="23"/>
      <dgm:spPr/>
    </dgm:pt>
    <dgm:pt modelId="{AD46AEDE-9389-C94A-8143-026CF4F65642}" type="pres">
      <dgm:prSet presAssocID="{067FD48A-3DEC-C442-9072-1ABCDA73D4A8}" presName="hierChild4" presStyleCnt="0"/>
      <dgm:spPr/>
    </dgm:pt>
    <dgm:pt modelId="{300A9AA7-D97A-8E4A-8245-F9A724E6BC89}" type="pres">
      <dgm:prSet presAssocID="{067FD48A-3DEC-C442-9072-1ABCDA73D4A8}" presName="hierChild5" presStyleCnt="0"/>
      <dgm:spPr/>
    </dgm:pt>
    <dgm:pt modelId="{89230893-5A37-BA46-B745-B05C7350D3DA}" type="pres">
      <dgm:prSet presAssocID="{FD13A92E-604B-6A4A-9170-177078F83948}" presName="Name48" presStyleLbl="parChTrans1D3" presStyleIdx="8" presStyleCnt="23"/>
      <dgm:spPr/>
    </dgm:pt>
    <dgm:pt modelId="{6C40F8D0-E365-9540-9947-CDAF70E05524}" type="pres">
      <dgm:prSet presAssocID="{DECC5B0E-9C09-DE4D-A1AC-413420419717}" presName="hierRoot2" presStyleCnt="0">
        <dgm:presLayoutVars>
          <dgm:hierBranch val="init"/>
        </dgm:presLayoutVars>
      </dgm:prSet>
      <dgm:spPr/>
    </dgm:pt>
    <dgm:pt modelId="{F1B5E876-B85A-444C-8195-D54DBFDA24B6}" type="pres">
      <dgm:prSet presAssocID="{DECC5B0E-9C09-DE4D-A1AC-413420419717}" presName="rootComposite" presStyleCnt="0"/>
      <dgm:spPr/>
    </dgm:pt>
    <dgm:pt modelId="{58EDBE67-F4EF-C444-B13A-ADA4B48388F2}" type="pres">
      <dgm:prSet presAssocID="{DECC5B0E-9C09-DE4D-A1AC-413420419717}" presName="rootText" presStyleLbl="node3" presStyleIdx="8" presStyleCnt="23">
        <dgm:presLayoutVars>
          <dgm:chPref val="3"/>
        </dgm:presLayoutVars>
      </dgm:prSet>
      <dgm:spPr/>
    </dgm:pt>
    <dgm:pt modelId="{3DDED712-9D36-EE46-85AF-2F1BDB9630C4}" type="pres">
      <dgm:prSet presAssocID="{DECC5B0E-9C09-DE4D-A1AC-413420419717}" presName="rootConnector" presStyleLbl="node3" presStyleIdx="8" presStyleCnt="23"/>
      <dgm:spPr/>
    </dgm:pt>
    <dgm:pt modelId="{4F9B15F3-5DF8-B647-AC18-B8FEF3F0016B}" type="pres">
      <dgm:prSet presAssocID="{DECC5B0E-9C09-DE4D-A1AC-413420419717}" presName="hierChild4" presStyleCnt="0"/>
      <dgm:spPr/>
    </dgm:pt>
    <dgm:pt modelId="{01C1824B-E819-054C-987B-535734279CCA}" type="pres">
      <dgm:prSet presAssocID="{DECC5B0E-9C09-DE4D-A1AC-413420419717}" presName="hierChild5" presStyleCnt="0"/>
      <dgm:spPr/>
    </dgm:pt>
    <dgm:pt modelId="{1B7FB644-446B-C94D-912E-E898BACF2304}" type="pres">
      <dgm:prSet presAssocID="{9BB5E4AB-1937-7349-9584-FBC37978A8AA}" presName="Name48" presStyleLbl="parChTrans1D3" presStyleIdx="9" presStyleCnt="23"/>
      <dgm:spPr/>
    </dgm:pt>
    <dgm:pt modelId="{226EBCF5-012F-6F43-8D51-02C64AC21DDF}" type="pres">
      <dgm:prSet presAssocID="{E48A3692-0BA2-1049-9ABD-446768876EA9}" presName="hierRoot2" presStyleCnt="0">
        <dgm:presLayoutVars>
          <dgm:hierBranch val="init"/>
        </dgm:presLayoutVars>
      </dgm:prSet>
      <dgm:spPr/>
    </dgm:pt>
    <dgm:pt modelId="{DC83D327-FFA1-8F4F-B94D-B9EF3A1BD2B8}" type="pres">
      <dgm:prSet presAssocID="{E48A3692-0BA2-1049-9ABD-446768876EA9}" presName="rootComposite" presStyleCnt="0"/>
      <dgm:spPr/>
    </dgm:pt>
    <dgm:pt modelId="{8E577B2F-2055-0F42-93A4-FC5B927F1945}" type="pres">
      <dgm:prSet presAssocID="{E48A3692-0BA2-1049-9ABD-446768876EA9}" presName="rootText" presStyleLbl="node3" presStyleIdx="9" presStyleCnt="23">
        <dgm:presLayoutVars>
          <dgm:chPref val="3"/>
        </dgm:presLayoutVars>
      </dgm:prSet>
      <dgm:spPr/>
    </dgm:pt>
    <dgm:pt modelId="{91621B7F-9AEB-4146-88B3-DF77ED2034D3}" type="pres">
      <dgm:prSet presAssocID="{E48A3692-0BA2-1049-9ABD-446768876EA9}" presName="rootConnector" presStyleLbl="node3" presStyleIdx="9" presStyleCnt="23"/>
      <dgm:spPr/>
    </dgm:pt>
    <dgm:pt modelId="{AC810EA4-0226-764B-B182-3F430685C0D2}" type="pres">
      <dgm:prSet presAssocID="{E48A3692-0BA2-1049-9ABD-446768876EA9}" presName="hierChild4" presStyleCnt="0"/>
      <dgm:spPr/>
    </dgm:pt>
    <dgm:pt modelId="{673F4D3D-2C6C-5842-949A-BD962CD0C1E6}" type="pres">
      <dgm:prSet presAssocID="{E48A3692-0BA2-1049-9ABD-446768876EA9}" presName="hierChild5" presStyleCnt="0"/>
      <dgm:spPr/>
    </dgm:pt>
    <dgm:pt modelId="{89D323A3-555C-F648-A5EA-43CCBF253268}" type="pres">
      <dgm:prSet presAssocID="{295E3989-A583-A746-8491-FE729A68EE32}" presName="Name48" presStyleLbl="parChTrans1D3" presStyleIdx="10" presStyleCnt="23"/>
      <dgm:spPr/>
    </dgm:pt>
    <dgm:pt modelId="{BFD0FC12-6B0E-1244-B2AC-2B797D07A7CD}" type="pres">
      <dgm:prSet presAssocID="{4F573C0B-5076-2F4C-A73D-A962F6DDBA6B}" presName="hierRoot2" presStyleCnt="0">
        <dgm:presLayoutVars>
          <dgm:hierBranch val="init"/>
        </dgm:presLayoutVars>
      </dgm:prSet>
      <dgm:spPr/>
    </dgm:pt>
    <dgm:pt modelId="{8524DB2E-9FA6-1E44-9C68-E6F1F109073C}" type="pres">
      <dgm:prSet presAssocID="{4F573C0B-5076-2F4C-A73D-A962F6DDBA6B}" presName="rootComposite" presStyleCnt="0"/>
      <dgm:spPr/>
    </dgm:pt>
    <dgm:pt modelId="{4546FD1C-B080-8848-9E48-EC4401C6E441}" type="pres">
      <dgm:prSet presAssocID="{4F573C0B-5076-2F4C-A73D-A962F6DDBA6B}" presName="rootText" presStyleLbl="node3" presStyleIdx="10" presStyleCnt="23">
        <dgm:presLayoutVars>
          <dgm:chPref val="3"/>
        </dgm:presLayoutVars>
      </dgm:prSet>
      <dgm:spPr/>
    </dgm:pt>
    <dgm:pt modelId="{B6B30335-5678-9348-93D3-C85B0486C280}" type="pres">
      <dgm:prSet presAssocID="{4F573C0B-5076-2F4C-A73D-A962F6DDBA6B}" presName="rootConnector" presStyleLbl="node3" presStyleIdx="10" presStyleCnt="23"/>
      <dgm:spPr/>
    </dgm:pt>
    <dgm:pt modelId="{1497B77A-82D7-EA44-876E-F4D112684D3A}" type="pres">
      <dgm:prSet presAssocID="{4F573C0B-5076-2F4C-A73D-A962F6DDBA6B}" presName="hierChild4" presStyleCnt="0"/>
      <dgm:spPr/>
    </dgm:pt>
    <dgm:pt modelId="{368EF338-4A91-BB46-B9EA-667C9A385F8B}" type="pres">
      <dgm:prSet presAssocID="{4F573C0B-5076-2F4C-A73D-A962F6DDBA6B}" presName="hierChild5" presStyleCnt="0"/>
      <dgm:spPr/>
    </dgm:pt>
    <dgm:pt modelId="{B9D2CCFD-D444-134D-B413-0AD70612E9B3}" type="pres">
      <dgm:prSet presAssocID="{2A938EF2-00C0-C347-BD8B-34094A70F91A}" presName="Name48" presStyleLbl="parChTrans1D3" presStyleIdx="11" presStyleCnt="23"/>
      <dgm:spPr/>
    </dgm:pt>
    <dgm:pt modelId="{98E4C0AE-5A09-5246-98EE-66E45CA01119}" type="pres">
      <dgm:prSet presAssocID="{AEC480AF-A884-A444-AA5D-1C3BF76BCC11}" presName="hierRoot2" presStyleCnt="0">
        <dgm:presLayoutVars>
          <dgm:hierBranch val="init"/>
        </dgm:presLayoutVars>
      </dgm:prSet>
      <dgm:spPr/>
    </dgm:pt>
    <dgm:pt modelId="{2C2DCE39-ED73-7A43-B719-822A55968653}" type="pres">
      <dgm:prSet presAssocID="{AEC480AF-A884-A444-AA5D-1C3BF76BCC11}" presName="rootComposite" presStyleCnt="0"/>
      <dgm:spPr/>
    </dgm:pt>
    <dgm:pt modelId="{D8F17F5B-CC3F-7743-86C6-3495839547EA}" type="pres">
      <dgm:prSet presAssocID="{AEC480AF-A884-A444-AA5D-1C3BF76BCC11}" presName="rootText" presStyleLbl="node3" presStyleIdx="11" presStyleCnt="23">
        <dgm:presLayoutVars>
          <dgm:chPref val="3"/>
        </dgm:presLayoutVars>
      </dgm:prSet>
      <dgm:spPr/>
    </dgm:pt>
    <dgm:pt modelId="{E1D3761D-3005-F84B-BD17-FBED43A9D335}" type="pres">
      <dgm:prSet presAssocID="{AEC480AF-A884-A444-AA5D-1C3BF76BCC11}" presName="rootConnector" presStyleLbl="node3" presStyleIdx="11" presStyleCnt="23"/>
      <dgm:spPr/>
    </dgm:pt>
    <dgm:pt modelId="{0E972C64-D4AF-D74A-A692-EFC3E06B7AA2}" type="pres">
      <dgm:prSet presAssocID="{AEC480AF-A884-A444-AA5D-1C3BF76BCC11}" presName="hierChild4" presStyleCnt="0"/>
      <dgm:spPr/>
    </dgm:pt>
    <dgm:pt modelId="{0947DB12-BFDF-3A47-895D-13C3B8D2A698}" type="pres">
      <dgm:prSet presAssocID="{AEC480AF-A884-A444-AA5D-1C3BF76BCC11}" presName="hierChild5" presStyleCnt="0"/>
      <dgm:spPr/>
    </dgm:pt>
    <dgm:pt modelId="{5D9F7CA9-37C5-D044-89E7-69766C0D405F}" type="pres">
      <dgm:prSet presAssocID="{2F65681F-0ACB-2C4B-A0E0-DE6127A873DE}" presName="Name48" presStyleLbl="parChTrans1D3" presStyleIdx="12" presStyleCnt="23"/>
      <dgm:spPr/>
    </dgm:pt>
    <dgm:pt modelId="{E23BC4DA-672A-D347-98F9-E30211339775}" type="pres">
      <dgm:prSet presAssocID="{47D26DAF-D4B0-474D-A3FB-F8881FEAC0AA}" presName="hierRoot2" presStyleCnt="0">
        <dgm:presLayoutVars>
          <dgm:hierBranch val="init"/>
        </dgm:presLayoutVars>
      </dgm:prSet>
      <dgm:spPr/>
    </dgm:pt>
    <dgm:pt modelId="{A751E19A-964F-C14C-B1C9-9F8F0E1F0A16}" type="pres">
      <dgm:prSet presAssocID="{47D26DAF-D4B0-474D-A3FB-F8881FEAC0AA}" presName="rootComposite" presStyleCnt="0"/>
      <dgm:spPr/>
    </dgm:pt>
    <dgm:pt modelId="{F364B978-C625-DC4D-892E-6A2B60565D6A}" type="pres">
      <dgm:prSet presAssocID="{47D26DAF-D4B0-474D-A3FB-F8881FEAC0AA}" presName="rootText" presStyleLbl="node3" presStyleIdx="12" presStyleCnt="23">
        <dgm:presLayoutVars>
          <dgm:chPref val="3"/>
        </dgm:presLayoutVars>
      </dgm:prSet>
      <dgm:spPr/>
    </dgm:pt>
    <dgm:pt modelId="{4D42DD9E-AC36-524D-B854-2CD71BEBE278}" type="pres">
      <dgm:prSet presAssocID="{47D26DAF-D4B0-474D-A3FB-F8881FEAC0AA}" presName="rootConnector" presStyleLbl="node3" presStyleIdx="12" presStyleCnt="23"/>
      <dgm:spPr/>
    </dgm:pt>
    <dgm:pt modelId="{8AB9890C-DF64-3D48-A561-6FFCA992F09F}" type="pres">
      <dgm:prSet presAssocID="{47D26DAF-D4B0-474D-A3FB-F8881FEAC0AA}" presName="hierChild4" presStyleCnt="0"/>
      <dgm:spPr/>
    </dgm:pt>
    <dgm:pt modelId="{F99B8DBD-C64F-EE4C-AE8C-A84169944E92}" type="pres">
      <dgm:prSet presAssocID="{47D26DAF-D4B0-474D-A3FB-F8881FEAC0AA}" presName="hierChild5" presStyleCnt="0"/>
      <dgm:spPr/>
    </dgm:pt>
    <dgm:pt modelId="{96F395A6-BF4A-6843-BA86-FB805AE156A0}" type="pres">
      <dgm:prSet presAssocID="{2441782D-1FB1-494B-931C-1242FB281B2A}" presName="Name48" presStyleLbl="parChTrans1D3" presStyleIdx="13" presStyleCnt="23"/>
      <dgm:spPr/>
    </dgm:pt>
    <dgm:pt modelId="{A055AE0F-3456-A741-9582-4B51ECD5F2F3}" type="pres">
      <dgm:prSet presAssocID="{B6081F31-CE5B-3149-B9E7-667034AD903C}" presName="hierRoot2" presStyleCnt="0">
        <dgm:presLayoutVars>
          <dgm:hierBranch val="init"/>
        </dgm:presLayoutVars>
      </dgm:prSet>
      <dgm:spPr/>
    </dgm:pt>
    <dgm:pt modelId="{EDD6CD8A-B10E-334D-93A0-9503D0CA8D66}" type="pres">
      <dgm:prSet presAssocID="{B6081F31-CE5B-3149-B9E7-667034AD903C}" presName="rootComposite" presStyleCnt="0"/>
      <dgm:spPr/>
    </dgm:pt>
    <dgm:pt modelId="{4A98FC5F-7F0B-C846-8733-10B15C8AA08B}" type="pres">
      <dgm:prSet presAssocID="{B6081F31-CE5B-3149-B9E7-667034AD903C}" presName="rootText" presStyleLbl="node3" presStyleIdx="13" presStyleCnt="23">
        <dgm:presLayoutVars>
          <dgm:chPref val="3"/>
        </dgm:presLayoutVars>
      </dgm:prSet>
      <dgm:spPr/>
    </dgm:pt>
    <dgm:pt modelId="{3F8E90FC-4FFE-AE47-B860-B421D55018B8}" type="pres">
      <dgm:prSet presAssocID="{B6081F31-CE5B-3149-B9E7-667034AD903C}" presName="rootConnector" presStyleLbl="node3" presStyleIdx="13" presStyleCnt="23"/>
      <dgm:spPr/>
    </dgm:pt>
    <dgm:pt modelId="{C5AA896E-7C2D-E24A-BAA8-481B50F75E30}" type="pres">
      <dgm:prSet presAssocID="{B6081F31-CE5B-3149-B9E7-667034AD903C}" presName="hierChild4" presStyleCnt="0"/>
      <dgm:spPr/>
    </dgm:pt>
    <dgm:pt modelId="{EF906070-264F-314D-B60D-0AAA1BBC0332}" type="pres">
      <dgm:prSet presAssocID="{B6081F31-CE5B-3149-B9E7-667034AD903C}" presName="hierChild5" presStyleCnt="0"/>
      <dgm:spPr/>
    </dgm:pt>
    <dgm:pt modelId="{85B2A6D1-B4F4-BD40-AC1C-DC4DB12EEBB6}" type="pres">
      <dgm:prSet presAssocID="{ADA60579-38ED-0E43-83E3-D79973D7F36F}" presName="Name48" presStyleLbl="parChTrans1D3" presStyleIdx="14" presStyleCnt="23"/>
      <dgm:spPr/>
    </dgm:pt>
    <dgm:pt modelId="{4D6EE77B-F6BC-C044-BFB5-0ACB1F992F32}" type="pres">
      <dgm:prSet presAssocID="{9843AC18-6B5A-FF40-98C6-5B9CF9BAA5C0}" presName="hierRoot2" presStyleCnt="0">
        <dgm:presLayoutVars>
          <dgm:hierBranch val="init"/>
        </dgm:presLayoutVars>
      </dgm:prSet>
      <dgm:spPr/>
    </dgm:pt>
    <dgm:pt modelId="{414DECA9-AE28-A443-81B7-3CB17BFC0A91}" type="pres">
      <dgm:prSet presAssocID="{9843AC18-6B5A-FF40-98C6-5B9CF9BAA5C0}" presName="rootComposite" presStyleCnt="0"/>
      <dgm:spPr/>
    </dgm:pt>
    <dgm:pt modelId="{06C131F2-958F-E843-9EAC-145FD8F0C23A}" type="pres">
      <dgm:prSet presAssocID="{9843AC18-6B5A-FF40-98C6-5B9CF9BAA5C0}" presName="rootText" presStyleLbl="node3" presStyleIdx="14" presStyleCnt="23">
        <dgm:presLayoutVars>
          <dgm:chPref val="3"/>
        </dgm:presLayoutVars>
      </dgm:prSet>
      <dgm:spPr/>
    </dgm:pt>
    <dgm:pt modelId="{94F52122-542C-D84B-A6E3-05C4546EC394}" type="pres">
      <dgm:prSet presAssocID="{9843AC18-6B5A-FF40-98C6-5B9CF9BAA5C0}" presName="rootConnector" presStyleLbl="node3" presStyleIdx="14" presStyleCnt="23"/>
      <dgm:spPr/>
    </dgm:pt>
    <dgm:pt modelId="{D788AD71-93D3-A049-8784-C0A2431BA499}" type="pres">
      <dgm:prSet presAssocID="{9843AC18-6B5A-FF40-98C6-5B9CF9BAA5C0}" presName="hierChild4" presStyleCnt="0"/>
      <dgm:spPr/>
    </dgm:pt>
    <dgm:pt modelId="{8069E5E1-F8E0-DF40-986E-8F7E0804EB63}" type="pres">
      <dgm:prSet presAssocID="{9843AC18-6B5A-FF40-98C6-5B9CF9BAA5C0}" presName="hierChild5" presStyleCnt="0"/>
      <dgm:spPr/>
    </dgm:pt>
    <dgm:pt modelId="{AA978567-2225-E344-A146-49B337A77FAB}" type="pres">
      <dgm:prSet presAssocID="{37DFB3B6-2C12-0F49-915F-BA0075EDFBD3}" presName="hierChild5" presStyleCnt="0"/>
      <dgm:spPr/>
    </dgm:pt>
    <dgm:pt modelId="{AC86FF58-FBAA-9F44-8333-23F2B002BC50}" type="pres">
      <dgm:prSet presAssocID="{D4110419-80E4-C746-B4D1-6D8657EE1A34}" presName="Name37" presStyleLbl="parChTrans1D2" presStyleIdx="2" presStyleCnt="3"/>
      <dgm:spPr/>
    </dgm:pt>
    <dgm:pt modelId="{9DFB6B76-B3DD-0D4B-945B-2F5CEBFCF51B}" type="pres">
      <dgm:prSet presAssocID="{ED3F8CA5-FC5A-DF40-A7FB-259DDD8DAFCD}" presName="hierRoot2" presStyleCnt="0">
        <dgm:presLayoutVars>
          <dgm:hierBranch val="hang"/>
        </dgm:presLayoutVars>
      </dgm:prSet>
      <dgm:spPr/>
    </dgm:pt>
    <dgm:pt modelId="{D0B5C1B7-C3C1-3548-A059-BA3377811A3B}" type="pres">
      <dgm:prSet presAssocID="{ED3F8CA5-FC5A-DF40-A7FB-259DDD8DAFCD}" presName="rootComposite" presStyleCnt="0"/>
      <dgm:spPr/>
    </dgm:pt>
    <dgm:pt modelId="{D1C31AE9-1DD9-C847-BBC1-C76087BD823A}" type="pres">
      <dgm:prSet presAssocID="{ED3F8CA5-FC5A-DF40-A7FB-259DDD8DAFCD}" presName="rootText" presStyleLbl="node2" presStyleIdx="2" presStyleCnt="3">
        <dgm:presLayoutVars>
          <dgm:chPref val="3"/>
        </dgm:presLayoutVars>
      </dgm:prSet>
      <dgm:spPr/>
    </dgm:pt>
    <dgm:pt modelId="{AA629514-345E-A942-9A6D-776E67B773BD}" type="pres">
      <dgm:prSet presAssocID="{ED3F8CA5-FC5A-DF40-A7FB-259DDD8DAFCD}" presName="rootConnector" presStyleLbl="node2" presStyleIdx="2" presStyleCnt="3"/>
      <dgm:spPr/>
    </dgm:pt>
    <dgm:pt modelId="{D9282054-C178-D342-B312-B6B5651CF26B}" type="pres">
      <dgm:prSet presAssocID="{ED3F8CA5-FC5A-DF40-A7FB-259DDD8DAFCD}" presName="hierChild4" presStyleCnt="0"/>
      <dgm:spPr/>
    </dgm:pt>
    <dgm:pt modelId="{ECB24BF2-A966-6E40-BF4C-C517C251E502}" type="pres">
      <dgm:prSet presAssocID="{52918CA6-B284-CC4D-B5EA-0DAE784BEAB8}" presName="Name48" presStyleLbl="parChTrans1D3" presStyleIdx="15" presStyleCnt="23"/>
      <dgm:spPr/>
    </dgm:pt>
    <dgm:pt modelId="{84F34201-9B01-4F44-806F-E03A6D98A12B}" type="pres">
      <dgm:prSet presAssocID="{ED002518-4996-DD4A-84BE-EBF5DDB97042}" presName="hierRoot2" presStyleCnt="0">
        <dgm:presLayoutVars>
          <dgm:hierBranch val="init"/>
        </dgm:presLayoutVars>
      </dgm:prSet>
      <dgm:spPr/>
    </dgm:pt>
    <dgm:pt modelId="{EFCC4571-F31E-F54A-9FE4-CAB0875EF35E}" type="pres">
      <dgm:prSet presAssocID="{ED002518-4996-DD4A-84BE-EBF5DDB97042}" presName="rootComposite" presStyleCnt="0"/>
      <dgm:spPr/>
    </dgm:pt>
    <dgm:pt modelId="{E6DCABC8-4494-344B-85C5-F8BA3B64305D}" type="pres">
      <dgm:prSet presAssocID="{ED002518-4996-DD4A-84BE-EBF5DDB97042}" presName="rootText" presStyleLbl="node3" presStyleIdx="15" presStyleCnt="23">
        <dgm:presLayoutVars>
          <dgm:chPref val="3"/>
        </dgm:presLayoutVars>
      </dgm:prSet>
      <dgm:spPr/>
    </dgm:pt>
    <dgm:pt modelId="{63887186-47A0-BA44-B298-FD4336955785}" type="pres">
      <dgm:prSet presAssocID="{ED002518-4996-DD4A-84BE-EBF5DDB97042}" presName="rootConnector" presStyleLbl="node3" presStyleIdx="15" presStyleCnt="23"/>
      <dgm:spPr/>
    </dgm:pt>
    <dgm:pt modelId="{A76B7BEC-4D63-064C-A9DE-E27722293861}" type="pres">
      <dgm:prSet presAssocID="{ED002518-4996-DD4A-84BE-EBF5DDB97042}" presName="hierChild4" presStyleCnt="0"/>
      <dgm:spPr/>
    </dgm:pt>
    <dgm:pt modelId="{CE45A574-EA7D-5F47-893A-CEFED3577853}" type="pres">
      <dgm:prSet presAssocID="{ED002518-4996-DD4A-84BE-EBF5DDB97042}" presName="hierChild5" presStyleCnt="0"/>
      <dgm:spPr/>
    </dgm:pt>
    <dgm:pt modelId="{A70599BD-83FB-A24A-A3A1-74F8EDD71D46}" type="pres">
      <dgm:prSet presAssocID="{81F3871F-897F-414A-8F2F-B85C38684427}" presName="Name48" presStyleLbl="parChTrans1D3" presStyleIdx="16" presStyleCnt="23"/>
      <dgm:spPr/>
    </dgm:pt>
    <dgm:pt modelId="{2BE538FC-7B68-2D4D-88F5-FC1A2DDD2DCA}" type="pres">
      <dgm:prSet presAssocID="{5501D57D-63D2-774E-9946-ACE7E9467D76}" presName="hierRoot2" presStyleCnt="0">
        <dgm:presLayoutVars>
          <dgm:hierBranch val="init"/>
        </dgm:presLayoutVars>
      </dgm:prSet>
      <dgm:spPr/>
    </dgm:pt>
    <dgm:pt modelId="{AE69F9B1-579F-654D-B3FD-88152C36554B}" type="pres">
      <dgm:prSet presAssocID="{5501D57D-63D2-774E-9946-ACE7E9467D76}" presName="rootComposite" presStyleCnt="0"/>
      <dgm:spPr/>
    </dgm:pt>
    <dgm:pt modelId="{6F83F507-5998-6A4B-8B34-CC699928EE00}" type="pres">
      <dgm:prSet presAssocID="{5501D57D-63D2-774E-9946-ACE7E9467D76}" presName="rootText" presStyleLbl="node3" presStyleIdx="16" presStyleCnt="23">
        <dgm:presLayoutVars>
          <dgm:chPref val="3"/>
        </dgm:presLayoutVars>
      </dgm:prSet>
      <dgm:spPr/>
    </dgm:pt>
    <dgm:pt modelId="{A594F81C-3E26-8441-84B2-D3E2FAC55C2D}" type="pres">
      <dgm:prSet presAssocID="{5501D57D-63D2-774E-9946-ACE7E9467D76}" presName="rootConnector" presStyleLbl="node3" presStyleIdx="16" presStyleCnt="23"/>
      <dgm:spPr/>
    </dgm:pt>
    <dgm:pt modelId="{8C7E239C-F8DD-7F43-BB1C-A324A569B7B0}" type="pres">
      <dgm:prSet presAssocID="{5501D57D-63D2-774E-9946-ACE7E9467D76}" presName="hierChild4" presStyleCnt="0"/>
      <dgm:spPr/>
    </dgm:pt>
    <dgm:pt modelId="{9DA6BED2-827E-C343-B336-3B99291143F9}" type="pres">
      <dgm:prSet presAssocID="{5501D57D-63D2-774E-9946-ACE7E9467D76}" presName="hierChild5" presStyleCnt="0"/>
      <dgm:spPr/>
    </dgm:pt>
    <dgm:pt modelId="{D83E9D89-5C4F-2148-BA99-6296CD4BB07F}" type="pres">
      <dgm:prSet presAssocID="{B1D96135-8DF8-9F4A-A9FA-A41EE9E1F665}" presName="Name48" presStyleLbl="parChTrans1D3" presStyleIdx="17" presStyleCnt="23"/>
      <dgm:spPr/>
    </dgm:pt>
    <dgm:pt modelId="{17F375A7-6994-8049-A08E-7F8439FA4BC3}" type="pres">
      <dgm:prSet presAssocID="{31A3D813-653C-714C-875A-14FF43906283}" presName="hierRoot2" presStyleCnt="0">
        <dgm:presLayoutVars>
          <dgm:hierBranch val="init"/>
        </dgm:presLayoutVars>
      </dgm:prSet>
      <dgm:spPr/>
    </dgm:pt>
    <dgm:pt modelId="{38AB2CE7-51E7-4F4D-814C-F6ED5484F45E}" type="pres">
      <dgm:prSet presAssocID="{31A3D813-653C-714C-875A-14FF43906283}" presName="rootComposite" presStyleCnt="0"/>
      <dgm:spPr/>
    </dgm:pt>
    <dgm:pt modelId="{58CE0FBB-997E-9144-9059-5B8C329E9F98}" type="pres">
      <dgm:prSet presAssocID="{31A3D813-653C-714C-875A-14FF43906283}" presName="rootText" presStyleLbl="node3" presStyleIdx="17" presStyleCnt="23">
        <dgm:presLayoutVars>
          <dgm:chPref val="3"/>
        </dgm:presLayoutVars>
      </dgm:prSet>
      <dgm:spPr/>
    </dgm:pt>
    <dgm:pt modelId="{3EE3A413-0B92-2B4E-A2EC-93527AD97B29}" type="pres">
      <dgm:prSet presAssocID="{31A3D813-653C-714C-875A-14FF43906283}" presName="rootConnector" presStyleLbl="node3" presStyleIdx="17" presStyleCnt="23"/>
      <dgm:spPr/>
    </dgm:pt>
    <dgm:pt modelId="{8898F40E-498A-B94B-A102-53DA73BBC9F8}" type="pres">
      <dgm:prSet presAssocID="{31A3D813-653C-714C-875A-14FF43906283}" presName="hierChild4" presStyleCnt="0"/>
      <dgm:spPr/>
    </dgm:pt>
    <dgm:pt modelId="{486AC5BF-A736-FF49-8089-1D62276DA559}" type="pres">
      <dgm:prSet presAssocID="{31A3D813-653C-714C-875A-14FF43906283}" presName="hierChild5" presStyleCnt="0"/>
      <dgm:spPr/>
    </dgm:pt>
    <dgm:pt modelId="{6F32511A-B211-B84B-AB35-B9CFE47F04AA}" type="pres">
      <dgm:prSet presAssocID="{24C9185C-B621-F34F-ACF8-D8B7B804D441}" presName="Name48" presStyleLbl="parChTrans1D3" presStyleIdx="18" presStyleCnt="23"/>
      <dgm:spPr/>
    </dgm:pt>
    <dgm:pt modelId="{10209B0A-583C-AC4E-BCC5-CF499D049C48}" type="pres">
      <dgm:prSet presAssocID="{5BC23E7F-1DCB-B940-A4DF-F5C3C523642E}" presName="hierRoot2" presStyleCnt="0">
        <dgm:presLayoutVars>
          <dgm:hierBranch val="init"/>
        </dgm:presLayoutVars>
      </dgm:prSet>
      <dgm:spPr/>
    </dgm:pt>
    <dgm:pt modelId="{674B0100-D5FD-6D43-BFE6-813326AD098A}" type="pres">
      <dgm:prSet presAssocID="{5BC23E7F-1DCB-B940-A4DF-F5C3C523642E}" presName="rootComposite" presStyleCnt="0"/>
      <dgm:spPr/>
    </dgm:pt>
    <dgm:pt modelId="{43162FEA-E30D-BC45-B1FB-697BAB691F45}" type="pres">
      <dgm:prSet presAssocID="{5BC23E7F-1DCB-B940-A4DF-F5C3C523642E}" presName="rootText" presStyleLbl="node3" presStyleIdx="18" presStyleCnt="23">
        <dgm:presLayoutVars>
          <dgm:chPref val="3"/>
        </dgm:presLayoutVars>
      </dgm:prSet>
      <dgm:spPr/>
    </dgm:pt>
    <dgm:pt modelId="{3B9FA884-2BB9-BA48-90D8-E420CD3E6A19}" type="pres">
      <dgm:prSet presAssocID="{5BC23E7F-1DCB-B940-A4DF-F5C3C523642E}" presName="rootConnector" presStyleLbl="node3" presStyleIdx="18" presStyleCnt="23"/>
      <dgm:spPr/>
    </dgm:pt>
    <dgm:pt modelId="{E1B6EDF4-2089-7744-81E6-DFAFAD5EBDCD}" type="pres">
      <dgm:prSet presAssocID="{5BC23E7F-1DCB-B940-A4DF-F5C3C523642E}" presName="hierChild4" presStyleCnt="0"/>
      <dgm:spPr/>
    </dgm:pt>
    <dgm:pt modelId="{10AB416D-A399-5040-86BB-5D526C8F59F4}" type="pres">
      <dgm:prSet presAssocID="{5BC23E7F-1DCB-B940-A4DF-F5C3C523642E}" presName="hierChild5" presStyleCnt="0"/>
      <dgm:spPr/>
    </dgm:pt>
    <dgm:pt modelId="{BF6F7777-889D-2942-A04E-31D5D90C16C7}" type="pres">
      <dgm:prSet presAssocID="{D245EC49-BF1E-6D4F-B417-8441B16D6923}" presName="Name48" presStyleLbl="parChTrans1D3" presStyleIdx="19" presStyleCnt="23"/>
      <dgm:spPr/>
    </dgm:pt>
    <dgm:pt modelId="{E117C04E-39D3-B440-B648-FBEC351CD310}" type="pres">
      <dgm:prSet presAssocID="{B990B428-D99E-4343-AB1E-6B96FF5BA237}" presName="hierRoot2" presStyleCnt="0">
        <dgm:presLayoutVars>
          <dgm:hierBranch val="init"/>
        </dgm:presLayoutVars>
      </dgm:prSet>
      <dgm:spPr/>
    </dgm:pt>
    <dgm:pt modelId="{5202B1A5-B9C5-4A4C-9C1C-C53B316582A2}" type="pres">
      <dgm:prSet presAssocID="{B990B428-D99E-4343-AB1E-6B96FF5BA237}" presName="rootComposite" presStyleCnt="0"/>
      <dgm:spPr/>
    </dgm:pt>
    <dgm:pt modelId="{A3CD6C06-C77E-B048-AE98-F1D0FD41DA7F}" type="pres">
      <dgm:prSet presAssocID="{B990B428-D99E-4343-AB1E-6B96FF5BA237}" presName="rootText" presStyleLbl="node3" presStyleIdx="19" presStyleCnt="23">
        <dgm:presLayoutVars>
          <dgm:chPref val="3"/>
        </dgm:presLayoutVars>
      </dgm:prSet>
      <dgm:spPr/>
    </dgm:pt>
    <dgm:pt modelId="{3B87C610-9D76-F84B-B494-5E57C59F3607}" type="pres">
      <dgm:prSet presAssocID="{B990B428-D99E-4343-AB1E-6B96FF5BA237}" presName="rootConnector" presStyleLbl="node3" presStyleIdx="19" presStyleCnt="23"/>
      <dgm:spPr/>
    </dgm:pt>
    <dgm:pt modelId="{0D038226-1DB3-7647-B09C-8834918843EC}" type="pres">
      <dgm:prSet presAssocID="{B990B428-D99E-4343-AB1E-6B96FF5BA237}" presName="hierChild4" presStyleCnt="0"/>
      <dgm:spPr/>
    </dgm:pt>
    <dgm:pt modelId="{1BC5739C-D2D4-8B4A-80CE-D6E41B8AF0FC}" type="pres">
      <dgm:prSet presAssocID="{B990B428-D99E-4343-AB1E-6B96FF5BA237}" presName="hierChild5" presStyleCnt="0"/>
      <dgm:spPr/>
    </dgm:pt>
    <dgm:pt modelId="{AE30EB5C-DE47-D140-A1F9-8B4F69722BB2}" type="pres">
      <dgm:prSet presAssocID="{F39D59B0-3152-B040-B3EF-695A73261815}" presName="Name48" presStyleLbl="parChTrans1D3" presStyleIdx="20" presStyleCnt="23"/>
      <dgm:spPr/>
    </dgm:pt>
    <dgm:pt modelId="{37085432-4935-8E40-9F03-BA6BACD5DEEA}" type="pres">
      <dgm:prSet presAssocID="{85F60F73-8550-1F44-93C2-01E00F56DA48}" presName="hierRoot2" presStyleCnt="0">
        <dgm:presLayoutVars>
          <dgm:hierBranch val="init"/>
        </dgm:presLayoutVars>
      </dgm:prSet>
      <dgm:spPr/>
    </dgm:pt>
    <dgm:pt modelId="{A12026CE-C6E6-2B41-B4DF-7213A4AA1778}" type="pres">
      <dgm:prSet presAssocID="{85F60F73-8550-1F44-93C2-01E00F56DA48}" presName="rootComposite" presStyleCnt="0"/>
      <dgm:spPr/>
    </dgm:pt>
    <dgm:pt modelId="{713FA32E-9935-FB4F-B42D-2BF3936C339F}" type="pres">
      <dgm:prSet presAssocID="{85F60F73-8550-1F44-93C2-01E00F56DA48}" presName="rootText" presStyleLbl="node3" presStyleIdx="20" presStyleCnt="23">
        <dgm:presLayoutVars>
          <dgm:chPref val="3"/>
        </dgm:presLayoutVars>
      </dgm:prSet>
      <dgm:spPr/>
    </dgm:pt>
    <dgm:pt modelId="{482CC87F-017C-AB44-B1CE-8A76E6A3F325}" type="pres">
      <dgm:prSet presAssocID="{85F60F73-8550-1F44-93C2-01E00F56DA48}" presName="rootConnector" presStyleLbl="node3" presStyleIdx="20" presStyleCnt="23"/>
      <dgm:spPr/>
    </dgm:pt>
    <dgm:pt modelId="{0BC78CA2-A8F2-BA4E-A681-D143C69C7C4B}" type="pres">
      <dgm:prSet presAssocID="{85F60F73-8550-1F44-93C2-01E00F56DA48}" presName="hierChild4" presStyleCnt="0"/>
      <dgm:spPr/>
    </dgm:pt>
    <dgm:pt modelId="{CC98BACC-AF9D-9148-81B7-0EB52FF6B4F9}" type="pres">
      <dgm:prSet presAssocID="{85F60F73-8550-1F44-93C2-01E00F56DA48}" presName="hierChild5" presStyleCnt="0"/>
      <dgm:spPr/>
    </dgm:pt>
    <dgm:pt modelId="{7E3701AE-4987-D048-85F7-D34676A204B5}" type="pres">
      <dgm:prSet presAssocID="{B6D5F373-22C9-8345-8F49-D4C42E56CE1B}" presName="Name48" presStyleLbl="parChTrans1D3" presStyleIdx="21" presStyleCnt="23"/>
      <dgm:spPr/>
    </dgm:pt>
    <dgm:pt modelId="{CFCA93DE-8CC0-5F48-9F3E-7B4649F21938}" type="pres">
      <dgm:prSet presAssocID="{F54709E5-DB2D-034D-B16A-FBADED055502}" presName="hierRoot2" presStyleCnt="0">
        <dgm:presLayoutVars>
          <dgm:hierBranch val="init"/>
        </dgm:presLayoutVars>
      </dgm:prSet>
      <dgm:spPr/>
    </dgm:pt>
    <dgm:pt modelId="{DB33B1B3-F5C1-234B-8A99-C1F7B2D46134}" type="pres">
      <dgm:prSet presAssocID="{F54709E5-DB2D-034D-B16A-FBADED055502}" presName="rootComposite" presStyleCnt="0"/>
      <dgm:spPr/>
    </dgm:pt>
    <dgm:pt modelId="{6C99A88D-1D7D-3F46-91C3-1361A3444D39}" type="pres">
      <dgm:prSet presAssocID="{F54709E5-DB2D-034D-B16A-FBADED055502}" presName="rootText" presStyleLbl="node3" presStyleIdx="21" presStyleCnt="23">
        <dgm:presLayoutVars>
          <dgm:chPref val="3"/>
        </dgm:presLayoutVars>
      </dgm:prSet>
      <dgm:spPr/>
    </dgm:pt>
    <dgm:pt modelId="{C47F24BE-A680-DA41-A650-7753E419AE33}" type="pres">
      <dgm:prSet presAssocID="{F54709E5-DB2D-034D-B16A-FBADED055502}" presName="rootConnector" presStyleLbl="node3" presStyleIdx="21" presStyleCnt="23"/>
      <dgm:spPr/>
    </dgm:pt>
    <dgm:pt modelId="{F79B2310-7D6C-794E-9B34-FACD202999B2}" type="pres">
      <dgm:prSet presAssocID="{F54709E5-DB2D-034D-B16A-FBADED055502}" presName="hierChild4" presStyleCnt="0"/>
      <dgm:spPr/>
    </dgm:pt>
    <dgm:pt modelId="{D0D6F75A-7AE9-6A43-A5E7-770CCC2E47DB}" type="pres">
      <dgm:prSet presAssocID="{F54709E5-DB2D-034D-B16A-FBADED055502}" presName="hierChild5" presStyleCnt="0"/>
      <dgm:spPr/>
    </dgm:pt>
    <dgm:pt modelId="{1B510432-8856-F942-93DA-94DEA46D1025}" type="pres">
      <dgm:prSet presAssocID="{0AFCAFE2-563A-1344-A833-FA8F8F5EEECC}" presName="Name48" presStyleLbl="parChTrans1D3" presStyleIdx="22" presStyleCnt="23"/>
      <dgm:spPr/>
    </dgm:pt>
    <dgm:pt modelId="{9258A7B2-C107-B44D-8AD1-895849F8328A}" type="pres">
      <dgm:prSet presAssocID="{5EFF93F0-C336-E642-9198-35707CB1A3D9}" presName="hierRoot2" presStyleCnt="0">
        <dgm:presLayoutVars>
          <dgm:hierBranch val="init"/>
        </dgm:presLayoutVars>
      </dgm:prSet>
      <dgm:spPr/>
    </dgm:pt>
    <dgm:pt modelId="{0257A638-4BBA-234D-B702-35666924C698}" type="pres">
      <dgm:prSet presAssocID="{5EFF93F0-C336-E642-9198-35707CB1A3D9}" presName="rootComposite" presStyleCnt="0"/>
      <dgm:spPr/>
    </dgm:pt>
    <dgm:pt modelId="{A7A8DE75-D692-D340-B39A-3C74BE804A15}" type="pres">
      <dgm:prSet presAssocID="{5EFF93F0-C336-E642-9198-35707CB1A3D9}" presName="rootText" presStyleLbl="node3" presStyleIdx="22" presStyleCnt="23">
        <dgm:presLayoutVars>
          <dgm:chPref val="3"/>
        </dgm:presLayoutVars>
      </dgm:prSet>
      <dgm:spPr/>
    </dgm:pt>
    <dgm:pt modelId="{5368ADFD-AC64-5940-858E-1F48E0821EF4}" type="pres">
      <dgm:prSet presAssocID="{5EFF93F0-C336-E642-9198-35707CB1A3D9}" presName="rootConnector" presStyleLbl="node3" presStyleIdx="22" presStyleCnt="23"/>
      <dgm:spPr/>
    </dgm:pt>
    <dgm:pt modelId="{1962A77A-6B1E-E449-A321-C191303B92A0}" type="pres">
      <dgm:prSet presAssocID="{5EFF93F0-C336-E642-9198-35707CB1A3D9}" presName="hierChild4" presStyleCnt="0"/>
      <dgm:spPr/>
    </dgm:pt>
    <dgm:pt modelId="{B7973431-0C74-5F4C-839E-9017261E5267}" type="pres">
      <dgm:prSet presAssocID="{5EFF93F0-C336-E642-9198-35707CB1A3D9}" presName="hierChild5" presStyleCnt="0"/>
      <dgm:spPr/>
    </dgm:pt>
    <dgm:pt modelId="{63B4020B-D5E7-294A-977E-7A33CE1BB856}" type="pres">
      <dgm:prSet presAssocID="{ED3F8CA5-FC5A-DF40-A7FB-259DDD8DAFCD}" presName="hierChild5" presStyleCnt="0"/>
      <dgm:spPr/>
    </dgm:pt>
    <dgm:pt modelId="{BB2FF48E-FE9E-6044-8F56-2EC0A9F4F918}" type="pres">
      <dgm:prSet presAssocID="{160FAC11-8538-7244-BF7B-6B0204444BA9}" presName="hierChild3" presStyleCnt="0"/>
      <dgm:spPr/>
    </dgm:pt>
  </dgm:ptLst>
  <dgm:cxnLst>
    <dgm:cxn modelId="{33EF6000-B2EB-1C41-9515-ACEBA8BAF919}" type="presOf" srcId="{47D26DAF-D4B0-474D-A3FB-F8881FEAC0AA}" destId="{F364B978-C625-DC4D-892E-6A2B60565D6A}" srcOrd="0" destOrd="0" presId="urn:microsoft.com/office/officeart/2005/8/layout/orgChart1"/>
    <dgm:cxn modelId="{A799D800-C74D-164A-84EA-019CFD48BE14}" type="presOf" srcId="{5BC23E7F-1DCB-B940-A4DF-F5C3C523642E}" destId="{43162FEA-E30D-BC45-B1FB-697BAB691F45}" srcOrd="0" destOrd="0" presId="urn:microsoft.com/office/officeart/2005/8/layout/orgChart1"/>
    <dgm:cxn modelId="{88037204-FE21-FE45-A257-0BD86A3ADAA8}" type="presOf" srcId="{B990B428-D99E-4343-AB1E-6B96FF5BA237}" destId="{A3CD6C06-C77E-B048-AE98-F1D0FD41DA7F}" srcOrd="0" destOrd="0" presId="urn:microsoft.com/office/officeart/2005/8/layout/orgChart1"/>
    <dgm:cxn modelId="{BCD72205-3425-5243-A236-DD619E494D95}" type="presOf" srcId="{1492830C-E147-464F-B8B8-2A83CD6C9634}" destId="{8EFA40EB-87DA-E644-87C4-7929608D2A03}" srcOrd="0" destOrd="0" presId="urn:microsoft.com/office/officeart/2005/8/layout/orgChart1"/>
    <dgm:cxn modelId="{BD2B390F-683D-A647-BAFB-5136DB4F0AC6}" type="presOf" srcId="{37DFB3B6-2C12-0F49-915F-BA0075EDFBD3}" destId="{EAC58546-B6FE-964C-BAD9-F57A73D18B50}" srcOrd="1" destOrd="0" presId="urn:microsoft.com/office/officeart/2005/8/layout/orgChart1"/>
    <dgm:cxn modelId="{E9CB4A11-1A46-C342-A141-13F69DDD734F}" type="presOf" srcId="{D245EC49-BF1E-6D4F-B417-8441B16D6923}" destId="{BF6F7777-889D-2942-A04E-31D5D90C16C7}" srcOrd="0" destOrd="0" presId="urn:microsoft.com/office/officeart/2005/8/layout/orgChart1"/>
    <dgm:cxn modelId="{2736E51C-F5B9-6144-BF85-161EDB52EE87}" srcId="{37DFB3B6-2C12-0F49-915F-BA0075EDFBD3}" destId="{AEC480AF-A884-A444-AA5D-1C3BF76BCC11}" srcOrd="4" destOrd="0" parTransId="{2A938EF2-00C0-C347-BD8B-34094A70F91A}" sibTransId="{6764F350-7056-5843-A151-AB3B3D0E1822}"/>
    <dgm:cxn modelId="{B4494F1D-CF6D-074E-B6CE-A4F62A3C325F}" type="presOf" srcId="{85F60F73-8550-1F44-93C2-01E00F56DA48}" destId="{713FA32E-9935-FB4F-B42D-2BF3936C339F}" srcOrd="0" destOrd="0" presId="urn:microsoft.com/office/officeart/2005/8/layout/orgChart1"/>
    <dgm:cxn modelId="{5990801F-1451-074A-A1C8-6500CF3377F7}" srcId="{7E6C46CE-668F-A846-9117-695E7006F4D4}" destId="{1B7B0DB8-9A4E-B544-B295-11417212D7B2}" srcOrd="0" destOrd="0" parTransId="{07A6D3EC-F8D8-3B4F-9882-BA7C65248F17}" sibTransId="{5CDA1B6A-F9FD-B640-B786-3BE7EB508D2B}"/>
    <dgm:cxn modelId="{3A23B81F-F267-DC4C-9226-5524A37B70A7}" type="presOf" srcId="{9BB5E4AB-1937-7349-9584-FBC37978A8AA}" destId="{1B7FB644-446B-C94D-912E-E898BACF2304}" srcOrd="0" destOrd="0" presId="urn:microsoft.com/office/officeart/2005/8/layout/orgChart1"/>
    <dgm:cxn modelId="{CA166420-AE82-D747-A596-5C2449F842D1}" type="presOf" srcId="{5501D57D-63D2-774E-9946-ACE7E9467D76}" destId="{6F83F507-5998-6A4B-8B34-CC699928EE00}" srcOrd="0" destOrd="0" presId="urn:microsoft.com/office/officeart/2005/8/layout/orgChart1"/>
    <dgm:cxn modelId="{60744425-BECF-F04E-9C36-4E7A13D32512}" srcId="{1C7DA075-45AC-D74F-9877-99ACE1935956}" destId="{160FAC11-8538-7244-BF7B-6B0204444BA9}" srcOrd="0" destOrd="0" parTransId="{43655395-942C-0D4C-93A5-52A66BD44E82}" sibTransId="{CB2E628C-856B-E94E-9495-DB9769F531DB}"/>
    <dgm:cxn modelId="{C4C78C26-5AE3-D540-A58E-26867C0F3AE6}" type="presOf" srcId="{E48A3692-0BA2-1049-9ABD-446768876EA9}" destId="{8E577B2F-2055-0F42-93A4-FC5B927F1945}" srcOrd="0" destOrd="0" presId="urn:microsoft.com/office/officeart/2005/8/layout/orgChart1"/>
    <dgm:cxn modelId="{A5C09A26-B510-7941-8500-158250AA0088}" type="presOf" srcId="{B6081F31-CE5B-3149-B9E7-667034AD903C}" destId="{4A98FC5F-7F0B-C846-8733-10B15C8AA08B}" srcOrd="0" destOrd="0" presId="urn:microsoft.com/office/officeart/2005/8/layout/orgChart1"/>
    <dgm:cxn modelId="{E47F1427-1698-564C-B491-4BF3C0CC4717}" srcId="{37DFB3B6-2C12-0F49-915F-BA0075EDFBD3}" destId="{B6081F31-CE5B-3149-B9E7-667034AD903C}" srcOrd="6" destOrd="0" parTransId="{2441782D-1FB1-494B-931C-1242FB281B2A}" sibTransId="{BC05065D-95E6-2744-BCDD-EA66806D276D}"/>
    <dgm:cxn modelId="{2904232A-50B9-5D4E-AC19-BDFC5E172912}" type="presOf" srcId="{DECC5B0E-9C09-DE4D-A1AC-413420419717}" destId="{3DDED712-9D36-EE46-85AF-2F1BDB9630C4}" srcOrd="1" destOrd="0" presId="urn:microsoft.com/office/officeart/2005/8/layout/orgChart1"/>
    <dgm:cxn modelId="{7D1B7A2A-61BA-7144-8FF8-DD0300787CDB}" srcId="{160FAC11-8538-7244-BF7B-6B0204444BA9}" destId="{37DFB3B6-2C12-0F49-915F-BA0075EDFBD3}" srcOrd="1" destOrd="0" parTransId="{F29223F6-7306-A74C-B660-362211CAC5EC}" sibTransId="{93F9771D-3BB5-5E4C-9638-65BB02A0E820}"/>
    <dgm:cxn modelId="{1CEA462B-BE71-2F4F-9B08-E58018FD0637}" type="presOf" srcId="{FD13A92E-604B-6A4A-9170-177078F83948}" destId="{89230893-5A37-BA46-B745-B05C7350D3DA}" srcOrd="0" destOrd="0" presId="urn:microsoft.com/office/officeart/2005/8/layout/orgChart1"/>
    <dgm:cxn modelId="{EB3FF42C-53D5-7E4E-A899-0D1416A29BDB}" type="presOf" srcId="{9D530527-0537-9046-A50A-B6FB56CB832B}" destId="{7E06C558-2419-7E46-AA85-C3B7A67486A1}" srcOrd="0" destOrd="0" presId="urn:microsoft.com/office/officeart/2005/8/layout/orgChart1"/>
    <dgm:cxn modelId="{36172C32-7B1F-034E-97EE-10558F24FA53}" type="presOf" srcId="{9843AC18-6B5A-FF40-98C6-5B9CF9BAA5C0}" destId="{94F52122-542C-D84B-A6E3-05C4546EC394}" srcOrd="1" destOrd="0" presId="urn:microsoft.com/office/officeart/2005/8/layout/orgChart1"/>
    <dgm:cxn modelId="{311C2435-FBAD-BD41-9F78-14FF55E41660}" type="presOf" srcId="{4E25F73C-1904-344C-BE47-A5EBB04FCCF2}" destId="{667580BF-2E2A-474C-89FF-6F1F2235AD34}" srcOrd="1" destOrd="0" presId="urn:microsoft.com/office/officeart/2005/8/layout/orgChart1"/>
    <dgm:cxn modelId="{26341538-17D4-D841-B0E0-86B1D979D1AE}" srcId="{37DFB3B6-2C12-0F49-915F-BA0075EDFBD3}" destId="{4F573C0B-5076-2F4C-A73D-A962F6DDBA6B}" srcOrd="3" destOrd="0" parTransId="{295E3989-A583-A746-8491-FE729A68EE32}" sibTransId="{16CC1B99-F7B3-A04E-A519-8CE43408957A}"/>
    <dgm:cxn modelId="{7F9C2B38-7B98-0E43-B846-B5BB1B4A7536}" type="presOf" srcId="{9843AC18-6B5A-FF40-98C6-5B9CF9BAA5C0}" destId="{06C131F2-958F-E843-9EAC-145FD8F0C23A}" srcOrd="0" destOrd="0" presId="urn:microsoft.com/office/officeart/2005/8/layout/orgChart1"/>
    <dgm:cxn modelId="{0330DD3C-6F7B-B742-9F6C-F3DF648D5B25}" type="presOf" srcId="{4F573C0B-5076-2F4C-A73D-A962F6DDBA6B}" destId="{4546FD1C-B080-8848-9E48-EC4401C6E441}" srcOrd="0" destOrd="0" presId="urn:microsoft.com/office/officeart/2005/8/layout/orgChart1"/>
    <dgm:cxn modelId="{5B7BE43E-242E-2947-9038-20FE8DF7F1CC}" srcId="{37DFB3B6-2C12-0F49-915F-BA0075EDFBD3}" destId="{47D26DAF-D4B0-474D-A3FB-F8881FEAC0AA}" srcOrd="5" destOrd="0" parTransId="{2F65681F-0ACB-2C4B-A0E0-DE6127A873DE}" sibTransId="{286B7CBA-A0F4-FF40-B69A-A8A4C41E6AAF}"/>
    <dgm:cxn modelId="{E90D8F42-5101-D349-9682-1EE83E7FD8AA}" type="presOf" srcId="{B990B428-D99E-4343-AB1E-6B96FF5BA237}" destId="{3B87C610-9D76-F84B-B494-5E57C59F3607}" srcOrd="1" destOrd="0" presId="urn:microsoft.com/office/officeart/2005/8/layout/orgChart1"/>
    <dgm:cxn modelId="{EFFF9643-192D-FB48-8A07-8785A2AD0745}" type="presOf" srcId="{24C9185C-B621-F34F-ACF8-D8B7B804D441}" destId="{6F32511A-B211-B84B-AB35-B9CFE47F04AA}" srcOrd="0" destOrd="0" presId="urn:microsoft.com/office/officeart/2005/8/layout/orgChart1"/>
    <dgm:cxn modelId="{602E9F44-40AF-544F-BDB1-5F1267BDB218}" srcId="{ED3F8CA5-FC5A-DF40-A7FB-259DDD8DAFCD}" destId="{B990B428-D99E-4343-AB1E-6B96FF5BA237}" srcOrd="4" destOrd="0" parTransId="{D245EC49-BF1E-6D4F-B417-8441B16D6923}" sibTransId="{56744F19-A366-3E4D-B10F-4342A25080A2}"/>
    <dgm:cxn modelId="{A166B94A-E128-074F-82FD-3947DC57E827}" type="presOf" srcId="{0AFCAFE2-563A-1344-A833-FA8F8F5EEECC}" destId="{1B510432-8856-F942-93DA-94DEA46D1025}" srcOrd="0" destOrd="0" presId="urn:microsoft.com/office/officeart/2005/8/layout/orgChart1"/>
    <dgm:cxn modelId="{9F8E6C4D-E502-7D44-8B4B-BC1441C2099A}" type="presOf" srcId="{160FAC11-8538-7244-BF7B-6B0204444BA9}" destId="{03DB29F9-E6EF-B94C-9783-162BFF6D65C6}" srcOrd="1" destOrd="0" presId="urn:microsoft.com/office/officeart/2005/8/layout/orgChart1"/>
    <dgm:cxn modelId="{32E5F452-0256-E247-9010-3DA1B98D701F}" type="presOf" srcId="{2441782D-1FB1-494B-931C-1242FB281B2A}" destId="{96F395A6-BF4A-6843-BA86-FB805AE156A0}" srcOrd="0" destOrd="0" presId="urn:microsoft.com/office/officeart/2005/8/layout/orgChart1"/>
    <dgm:cxn modelId="{793E6D54-5756-1C44-B9F5-810DCF714F1D}" srcId="{37DFB3B6-2C12-0F49-915F-BA0075EDFBD3}" destId="{E48A3692-0BA2-1049-9ABD-446768876EA9}" srcOrd="2" destOrd="0" parTransId="{9BB5E4AB-1937-7349-9584-FBC37978A8AA}" sibTransId="{8A695982-05F6-ED40-B195-55E4C7DA4CAC}"/>
    <dgm:cxn modelId="{C6CF5A55-7FF9-F241-B10E-6947DFB3F5B4}" type="presOf" srcId="{B6081F31-CE5B-3149-B9E7-667034AD903C}" destId="{3F8E90FC-4FFE-AE47-B860-B421D55018B8}" srcOrd="1" destOrd="0" presId="urn:microsoft.com/office/officeart/2005/8/layout/orgChart1"/>
    <dgm:cxn modelId="{45776B56-FD89-BA4F-A4A9-7F8447B3CFB5}" type="presOf" srcId="{47D26DAF-D4B0-474D-A3FB-F8881FEAC0AA}" destId="{4D42DD9E-AC36-524D-B854-2CD71BEBE278}" srcOrd="1" destOrd="0" presId="urn:microsoft.com/office/officeart/2005/8/layout/orgChart1"/>
    <dgm:cxn modelId="{C822765B-A07D-6648-994D-E89E060F7832}" type="presOf" srcId="{C6B3B0BC-63A7-944D-BBDE-B235FC359714}" destId="{933FF72A-A6EA-8646-A3D7-FA5E5CF222C2}" srcOrd="0" destOrd="0" presId="urn:microsoft.com/office/officeart/2005/8/layout/orgChart1"/>
    <dgm:cxn modelId="{730B965B-4E52-D749-84A9-1054E4FBAB26}" srcId="{ED3F8CA5-FC5A-DF40-A7FB-259DDD8DAFCD}" destId="{ED002518-4996-DD4A-84BE-EBF5DDB97042}" srcOrd="0" destOrd="0" parTransId="{52918CA6-B284-CC4D-B5EA-0DAE784BEAB8}" sibTransId="{D2772E77-61CD-B643-BECE-0A604625054E}"/>
    <dgm:cxn modelId="{4F147B5D-915A-BF49-AB73-40BDEC151774}" srcId="{37DFB3B6-2C12-0F49-915F-BA0075EDFBD3}" destId="{DECC5B0E-9C09-DE4D-A1AC-413420419717}" srcOrd="1" destOrd="0" parTransId="{FD13A92E-604B-6A4A-9170-177078F83948}" sibTransId="{C5B5E2CF-0737-504C-8178-7C09FE645798}"/>
    <dgm:cxn modelId="{30960B63-61B8-7247-A523-C7F3F91757C8}" type="presOf" srcId="{ED3F8CA5-FC5A-DF40-A7FB-259DDD8DAFCD}" destId="{D1C31AE9-1DD9-C847-BBC1-C76087BD823A}" srcOrd="0" destOrd="0" presId="urn:microsoft.com/office/officeart/2005/8/layout/orgChart1"/>
    <dgm:cxn modelId="{3E684168-EB81-1D4F-BF33-3C67484A4487}" type="presOf" srcId="{F54709E5-DB2D-034D-B16A-FBADED055502}" destId="{6C99A88D-1D7D-3F46-91C3-1361A3444D39}" srcOrd="0" destOrd="0" presId="urn:microsoft.com/office/officeart/2005/8/layout/orgChart1"/>
    <dgm:cxn modelId="{1B8C9068-7B09-E34A-8EBD-1717CEA30CCD}" type="presOf" srcId="{160FAC11-8538-7244-BF7B-6B0204444BA9}" destId="{6F103357-7D6D-7346-B75C-A91EDD13260C}" srcOrd="0" destOrd="0" presId="urn:microsoft.com/office/officeart/2005/8/layout/orgChart1"/>
    <dgm:cxn modelId="{D9F0D069-4709-B843-B4B1-C48C10516EDB}" srcId="{7E6C46CE-668F-A846-9117-695E7006F4D4}" destId="{1492830C-E147-464F-B8B8-2A83CD6C9634}" srcOrd="4" destOrd="0" parTransId="{C6B3B0BC-63A7-944D-BBDE-B235FC359714}" sibTransId="{9BA85737-25F3-4D4F-9159-EBAC6EB6594B}"/>
    <dgm:cxn modelId="{81C5716A-1601-CA43-8F88-42DB8CE46D65}" type="presOf" srcId="{ADA60579-38ED-0E43-83E3-D79973D7F36F}" destId="{85B2A6D1-B4F4-BD40-AC1C-DC4DB12EEBB6}" srcOrd="0" destOrd="0" presId="urn:microsoft.com/office/officeart/2005/8/layout/orgChart1"/>
    <dgm:cxn modelId="{3D00876E-26DC-7C4D-83C0-C27A54DCD6E1}" type="presOf" srcId="{5501D57D-63D2-774E-9946-ACE7E9467D76}" destId="{A594F81C-3E26-8441-84B2-D3E2FAC55C2D}" srcOrd="1" destOrd="0" presId="urn:microsoft.com/office/officeart/2005/8/layout/orgChart1"/>
    <dgm:cxn modelId="{BC6EAC6E-A775-394A-8554-37E8E5729C92}" type="presOf" srcId="{31A3D813-653C-714C-875A-14FF43906283}" destId="{3EE3A413-0B92-2B4E-A2EC-93527AD97B29}" srcOrd="1" destOrd="0" presId="urn:microsoft.com/office/officeart/2005/8/layout/orgChart1"/>
    <dgm:cxn modelId="{01F9D36E-545B-8C42-8BB8-19D1351CFFE5}" type="presOf" srcId="{52918CA6-B284-CC4D-B5EA-0DAE784BEAB8}" destId="{ECB24BF2-A966-6E40-BF4C-C517C251E502}" srcOrd="0" destOrd="0" presId="urn:microsoft.com/office/officeart/2005/8/layout/orgChart1"/>
    <dgm:cxn modelId="{CC70CA71-5965-EF43-BBFA-CE701295B3A3}" type="presOf" srcId="{81F3871F-897F-414A-8F2F-B85C38684427}" destId="{A70599BD-83FB-A24A-A3A1-74F8EDD71D46}" srcOrd="0" destOrd="0" presId="urn:microsoft.com/office/officeart/2005/8/layout/orgChart1"/>
    <dgm:cxn modelId="{EDF48A73-71C8-D047-BF5D-5D2E07870AED}" type="presOf" srcId="{DECC5B0E-9C09-DE4D-A1AC-413420419717}" destId="{58EDBE67-F4EF-C444-B13A-ADA4B48388F2}" srcOrd="0" destOrd="0" presId="urn:microsoft.com/office/officeart/2005/8/layout/orgChart1"/>
    <dgm:cxn modelId="{E061D174-15A6-C044-A15E-05C5EBE17F01}" type="presOf" srcId="{07A6D3EC-F8D8-3B4F-9882-BA7C65248F17}" destId="{7F1D2421-EF96-6449-AC4B-B4429DCCA226}" srcOrd="0" destOrd="0" presId="urn:microsoft.com/office/officeart/2005/8/layout/orgChart1"/>
    <dgm:cxn modelId="{889ED476-C799-4348-B2B7-666D195E2714}" type="presOf" srcId="{AEC480AF-A884-A444-AA5D-1C3BF76BCC11}" destId="{D8F17F5B-CC3F-7743-86C6-3495839547EA}" srcOrd="0" destOrd="0" presId="urn:microsoft.com/office/officeart/2005/8/layout/orgChart1"/>
    <dgm:cxn modelId="{F79D4D79-98AB-2748-90BC-980876C5635C}" srcId="{ED3F8CA5-FC5A-DF40-A7FB-259DDD8DAFCD}" destId="{31A3D813-653C-714C-875A-14FF43906283}" srcOrd="2" destOrd="0" parTransId="{B1D96135-8DF8-9F4A-A9FA-A41EE9E1F665}" sibTransId="{51E024A3-4FCA-E145-AE89-66296C6084EB}"/>
    <dgm:cxn modelId="{6D810A7B-C1DF-F84A-A951-B59A93E553D3}" type="presOf" srcId="{2A938EF2-00C0-C347-BD8B-34094A70F91A}" destId="{B9D2CCFD-D444-134D-B413-0AD70612E9B3}" srcOrd="0" destOrd="0" presId="urn:microsoft.com/office/officeart/2005/8/layout/orgChart1"/>
    <dgm:cxn modelId="{AE2F5C82-8152-654F-B3E5-5EC8AD4AB62F}" srcId="{ED3F8CA5-FC5A-DF40-A7FB-259DDD8DAFCD}" destId="{F54709E5-DB2D-034D-B16A-FBADED055502}" srcOrd="6" destOrd="0" parTransId="{B6D5F373-22C9-8345-8F49-D4C42E56CE1B}" sibTransId="{A5BC76B5-F295-9E45-AD25-DF0B5825F982}"/>
    <dgm:cxn modelId="{F4361A84-CB8F-614C-A850-29FCC9AC4761}" type="presOf" srcId="{37DFB3B6-2C12-0F49-915F-BA0075EDFBD3}" destId="{3D8828E3-9D17-6841-8E98-8D53A70CE31C}" srcOrd="0" destOrd="0" presId="urn:microsoft.com/office/officeart/2005/8/layout/orgChart1"/>
    <dgm:cxn modelId="{F823F48A-49B6-2742-A0F4-5E5CCB2E2243}" srcId="{37DFB3B6-2C12-0F49-915F-BA0075EDFBD3}" destId="{9843AC18-6B5A-FF40-98C6-5B9CF9BAA5C0}" srcOrd="7" destOrd="0" parTransId="{ADA60579-38ED-0E43-83E3-D79973D7F36F}" sibTransId="{A13A2003-C0BC-3D4B-92E9-AB72E332E669}"/>
    <dgm:cxn modelId="{02BB128B-4194-5B4C-B107-553F3E7D3EC4}" srcId="{37DFB3B6-2C12-0F49-915F-BA0075EDFBD3}" destId="{067FD48A-3DEC-C442-9072-1ABCDA73D4A8}" srcOrd="0" destOrd="0" parTransId="{1C6AC93A-6B47-884F-85BE-CA44C7470F49}" sibTransId="{7D82DF4F-5495-B14C-854A-D21B4A8AE1E4}"/>
    <dgm:cxn modelId="{1124578F-B6F7-5240-A849-03F68D45C571}" type="presOf" srcId="{B6D5F373-22C9-8345-8F49-D4C42E56CE1B}" destId="{7E3701AE-4987-D048-85F7-D34676A204B5}" srcOrd="0" destOrd="0" presId="urn:microsoft.com/office/officeart/2005/8/layout/orgChart1"/>
    <dgm:cxn modelId="{D4579595-08EE-9446-9D08-1852DE9E0373}" type="presOf" srcId="{1C6AC93A-6B47-884F-85BE-CA44C7470F49}" destId="{BC189441-3E7D-4244-B861-3B23C311F872}" srcOrd="0" destOrd="0" presId="urn:microsoft.com/office/officeart/2005/8/layout/orgChart1"/>
    <dgm:cxn modelId="{C19ED196-37EB-CD45-934D-12AC23C4045C}" type="presOf" srcId="{E36BBD3F-2DA9-224E-878E-64452B7C0823}" destId="{1E19C3AC-7D9F-0248-A588-2581395AFEEB}" srcOrd="0" destOrd="0" presId="urn:microsoft.com/office/officeart/2005/8/layout/orgChart1"/>
    <dgm:cxn modelId="{23583899-075E-A24F-8385-5E9D67439E9C}" type="presOf" srcId="{1C7DA075-45AC-D74F-9877-99ACE1935956}" destId="{0AC9CDA6-1E29-A04C-BD8E-13B0E98D5E12}" srcOrd="0" destOrd="0" presId="urn:microsoft.com/office/officeart/2005/8/layout/orgChart1"/>
    <dgm:cxn modelId="{C04C2B9A-8265-614C-A007-1C344149F999}" type="presOf" srcId="{E48A3692-0BA2-1049-9ABD-446768876EA9}" destId="{91621B7F-9AEB-4146-88B3-DF77ED2034D3}" srcOrd="1" destOrd="0" presId="urn:microsoft.com/office/officeart/2005/8/layout/orgChart1"/>
    <dgm:cxn modelId="{C249F09D-413D-1745-9FA2-AF15C8416DB4}" type="presOf" srcId="{295E3989-A583-A746-8491-FE729A68EE32}" destId="{89D323A3-555C-F648-A5EA-43CCBF253268}" srcOrd="0" destOrd="0" presId="urn:microsoft.com/office/officeart/2005/8/layout/orgChart1"/>
    <dgm:cxn modelId="{A506EC9F-1146-3A4B-9DAA-DE783FC1D0D9}" type="presOf" srcId="{1B7B0DB8-9A4E-B544-B295-11417212D7B2}" destId="{7B425485-1E59-A54F-AA20-E5AB332B3AD1}" srcOrd="0" destOrd="0" presId="urn:microsoft.com/office/officeart/2005/8/layout/orgChart1"/>
    <dgm:cxn modelId="{4C1D6EA0-0DB4-894E-8D75-6368D7F28D50}" srcId="{ED3F8CA5-FC5A-DF40-A7FB-259DDD8DAFCD}" destId="{5EFF93F0-C336-E642-9198-35707CB1A3D9}" srcOrd="7" destOrd="0" parTransId="{0AFCAFE2-563A-1344-A833-FA8F8F5EEECC}" sibTransId="{BE416375-8B73-AF40-A838-D4DF30BC9BAC}"/>
    <dgm:cxn modelId="{434034A1-A769-9F46-9A88-3A6651A189D4}" type="presOf" srcId="{7E6C46CE-668F-A846-9117-695E7006F4D4}" destId="{AC9EDE17-A033-2C41-A8A9-E3FEEF09C995}" srcOrd="0" destOrd="0" presId="urn:microsoft.com/office/officeart/2005/8/layout/orgChart1"/>
    <dgm:cxn modelId="{2C10E1A3-9F13-3D47-9A85-51B9609BA338}" srcId="{7E6C46CE-668F-A846-9117-695E7006F4D4}" destId="{4E25F73C-1904-344C-BE47-A5EBB04FCCF2}" srcOrd="6" destOrd="0" parTransId="{EF8137FE-5AAE-864E-B7E3-8AF9DEDFA900}" sibTransId="{B907204F-1A21-804A-865A-AD3F60B249EB}"/>
    <dgm:cxn modelId="{A0618DA4-5174-3542-8608-AA701536527C}" type="presOf" srcId="{31A3D813-653C-714C-875A-14FF43906283}" destId="{58CE0FBB-997E-9144-9059-5B8C329E9F98}" srcOrd="0" destOrd="0" presId="urn:microsoft.com/office/officeart/2005/8/layout/orgChart1"/>
    <dgm:cxn modelId="{C30993A4-0F20-D34E-B89F-B4492C0AA6A3}" type="presOf" srcId="{F54709E5-DB2D-034D-B16A-FBADED055502}" destId="{C47F24BE-A680-DA41-A650-7753E419AE33}" srcOrd="1" destOrd="0" presId="urn:microsoft.com/office/officeart/2005/8/layout/orgChart1"/>
    <dgm:cxn modelId="{9CCBB8A4-6DFB-CD47-ABB6-66DB39B0DAA6}" type="presOf" srcId="{B3845788-D81E-6F47-8DDE-BFAAA5781D29}" destId="{5F361CC2-5636-E94A-9B4C-AC804AAD292A}" srcOrd="0" destOrd="0" presId="urn:microsoft.com/office/officeart/2005/8/layout/orgChart1"/>
    <dgm:cxn modelId="{779A7AA5-B86E-0644-8FE3-A496CACEF470}" type="presOf" srcId="{067FD48A-3DEC-C442-9072-1ABCDA73D4A8}" destId="{4CE9D999-6AB0-DC45-8427-E8DE08ACB98B}" srcOrd="1" destOrd="0" presId="urn:microsoft.com/office/officeart/2005/8/layout/orgChart1"/>
    <dgm:cxn modelId="{DE3EE6A5-1EE3-D149-923A-A2AAF4100DCE}" srcId="{160FAC11-8538-7244-BF7B-6B0204444BA9}" destId="{7E6C46CE-668F-A846-9117-695E7006F4D4}" srcOrd="0" destOrd="0" parTransId="{9A7D3455-C75C-2344-9F8C-8C7F8F110382}" sibTransId="{724CCAA7-DB41-6440-84B8-24BB50E8136A}"/>
    <dgm:cxn modelId="{797F7CA9-4B0B-2348-B203-79FAFD423F1E}" type="presOf" srcId="{9D530527-0537-9046-A50A-B6FB56CB832B}" destId="{398687BB-48DD-0D4E-9773-75F5674A9016}" srcOrd="1" destOrd="0" presId="urn:microsoft.com/office/officeart/2005/8/layout/orgChart1"/>
    <dgm:cxn modelId="{3E87CCA9-0AB1-D848-B344-DF1A49E42C88}" srcId="{7E6C46CE-668F-A846-9117-695E7006F4D4}" destId="{DD672E99-B692-9849-9C75-4FBEC4AC4C14}" srcOrd="3" destOrd="0" parTransId="{B3845788-D81E-6F47-8DDE-BFAAA5781D29}" sibTransId="{9AAC40F2-A354-134E-8329-A993AF25D10F}"/>
    <dgm:cxn modelId="{BCE74CAB-1D1D-3743-BF39-B613051B2A4E}" type="presOf" srcId="{7ABF9645-FF28-7C41-A7B2-B0D20BD3932E}" destId="{74846093-3187-5041-A645-4DE16267B1CB}" srcOrd="0" destOrd="0" presId="urn:microsoft.com/office/officeart/2005/8/layout/orgChart1"/>
    <dgm:cxn modelId="{54DB44B1-2B21-984D-814E-B03A7D5298FF}" type="presOf" srcId="{1B7B0DB8-9A4E-B544-B295-11417212D7B2}" destId="{4B6E5B7D-5439-444D-A90E-8324D91D7DF0}" srcOrd="1" destOrd="0" presId="urn:microsoft.com/office/officeart/2005/8/layout/orgChart1"/>
    <dgm:cxn modelId="{8040A4B2-96A5-1949-98C9-8D5A23F14A42}" srcId="{ED3F8CA5-FC5A-DF40-A7FB-259DDD8DAFCD}" destId="{5501D57D-63D2-774E-9946-ACE7E9467D76}" srcOrd="1" destOrd="0" parTransId="{81F3871F-897F-414A-8F2F-B85C38684427}" sibTransId="{1E866F70-277D-5D43-B431-F776EE2DB4A5}"/>
    <dgm:cxn modelId="{EAE5FDB2-8749-A34E-8D6E-367541950B3B}" type="presOf" srcId="{4E25F73C-1904-344C-BE47-A5EBB04FCCF2}" destId="{0454F0A4-4FF6-084F-9964-9812FD83FCD3}" srcOrd="0" destOrd="0" presId="urn:microsoft.com/office/officeart/2005/8/layout/orgChart1"/>
    <dgm:cxn modelId="{50C4B6B5-A04F-CE41-977D-1ECAD45C145D}" type="presOf" srcId="{AEC480AF-A884-A444-AA5D-1C3BF76BCC11}" destId="{E1D3761D-3005-F84B-BD17-FBED43A9D335}" srcOrd="1" destOrd="0" presId="urn:microsoft.com/office/officeart/2005/8/layout/orgChart1"/>
    <dgm:cxn modelId="{4CCC1CBB-B7F4-EC44-BAC7-E5BD53CA231C}" type="presOf" srcId="{85F60F73-8550-1F44-93C2-01E00F56DA48}" destId="{482CC87F-017C-AB44-B1CE-8A76E6A3F325}" srcOrd="1" destOrd="0" presId="urn:microsoft.com/office/officeart/2005/8/layout/orgChart1"/>
    <dgm:cxn modelId="{B23824BF-7BC3-C548-A74C-5C7DE1FB9A03}" srcId="{ED3F8CA5-FC5A-DF40-A7FB-259DDD8DAFCD}" destId="{5BC23E7F-1DCB-B940-A4DF-F5C3C523642E}" srcOrd="3" destOrd="0" parTransId="{24C9185C-B621-F34F-ACF8-D8B7B804D441}" sibTransId="{C5BABE19-EB19-9F4F-9880-FA90BEE3262B}"/>
    <dgm:cxn modelId="{09AF3AC0-E317-A544-A921-7E062EA2E861}" type="presOf" srcId="{067FD48A-3DEC-C442-9072-1ABCDA73D4A8}" destId="{BB7B2A4A-E998-2944-933C-23705225B52A}" srcOrd="0" destOrd="0" presId="urn:microsoft.com/office/officeart/2005/8/layout/orgChart1"/>
    <dgm:cxn modelId="{CD7706C1-132E-D04F-A31C-24B872DD648E}" type="presOf" srcId="{9A7D3455-C75C-2344-9F8C-8C7F8F110382}" destId="{8C0354F2-7375-F545-A580-4094B898BFDD}" srcOrd="0" destOrd="0" presId="urn:microsoft.com/office/officeart/2005/8/layout/orgChart1"/>
    <dgm:cxn modelId="{1F25B9C1-E079-6D48-B541-8B2FE28D64A9}" type="presOf" srcId="{A5A75571-6538-0240-98C5-580ED34035D2}" destId="{3C5D2AAB-853A-ED4B-A4FA-4BDBC76DF9A8}" srcOrd="1" destOrd="0" presId="urn:microsoft.com/office/officeart/2005/8/layout/orgChart1"/>
    <dgm:cxn modelId="{8EC771C3-7E69-114C-A2C8-526407C748AD}" type="presOf" srcId="{7E6C46CE-668F-A846-9117-695E7006F4D4}" destId="{1572764E-3E14-7141-A355-C6889FE91989}" srcOrd="1" destOrd="0" presId="urn:microsoft.com/office/officeart/2005/8/layout/orgChart1"/>
    <dgm:cxn modelId="{2E978FC3-B161-4245-A00A-8BCB90F8C5B5}" type="presOf" srcId="{1872F123-4D3A-9740-8F7F-1318BF83429B}" destId="{FA19963B-F195-9347-B9FF-16E80B17F297}" srcOrd="0" destOrd="0" presId="urn:microsoft.com/office/officeart/2005/8/layout/orgChart1"/>
    <dgm:cxn modelId="{174327C4-5B79-8B4A-8F5A-9161C676B6CA}" srcId="{7E6C46CE-668F-A846-9117-695E7006F4D4}" destId="{9D530527-0537-9046-A50A-B6FB56CB832B}" srcOrd="5" destOrd="0" parTransId="{1872F123-4D3A-9740-8F7F-1318BF83429B}" sibTransId="{B1C9623A-BF94-3542-8852-3C28837B7063}"/>
    <dgm:cxn modelId="{589B85C6-0AC5-694F-9464-CC0AC4D180F8}" type="presOf" srcId="{A5A75571-6538-0240-98C5-580ED34035D2}" destId="{3120648D-6C73-BB48-BF37-1FAE93C99F3B}" srcOrd="0" destOrd="0" presId="urn:microsoft.com/office/officeart/2005/8/layout/orgChart1"/>
    <dgm:cxn modelId="{FE1555C8-7910-6F4B-96CB-074E405868C0}" type="presOf" srcId="{B1D96135-8DF8-9F4A-A9FA-A41EE9E1F665}" destId="{D83E9D89-5C4F-2148-BA99-6296CD4BB07F}" srcOrd="0" destOrd="0" presId="urn:microsoft.com/office/officeart/2005/8/layout/orgChart1"/>
    <dgm:cxn modelId="{98042EC9-AD35-6047-AF1B-AF24B3A326EC}" type="presOf" srcId="{DD672E99-B692-9849-9C75-4FBEC4AC4C14}" destId="{36F43DB3-FFC2-0444-8BE5-8F992BF903A2}" srcOrd="1" destOrd="0" presId="urn:microsoft.com/office/officeart/2005/8/layout/orgChart1"/>
    <dgm:cxn modelId="{C7797ACE-A68A-3140-9A57-9A9AD81CFF03}" type="presOf" srcId="{D4110419-80E4-C746-B4D1-6D8657EE1A34}" destId="{AC86FF58-FBAA-9F44-8333-23F2B002BC50}" srcOrd="0" destOrd="0" presId="urn:microsoft.com/office/officeart/2005/8/layout/orgChart1"/>
    <dgm:cxn modelId="{DDB660D4-6FF7-0744-AFBF-806832CDE447}" type="presOf" srcId="{E36BBD3F-2DA9-224E-878E-64452B7C0823}" destId="{F9F17922-1B8C-914C-87AB-927B0A8A0D30}" srcOrd="1" destOrd="0" presId="urn:microsoft.com/office/officeart/2005/8/layout/orgChart1"/>
    <dgm:cxn modelId="{210E8FD5-8665-4846-AE41-26A0A05A3864}" type="presOf" srcId="{5BC23E7F-1DCB-B940-A4DF-F5C3C523642E}" destId="{3B9FA884-2BB9-BA48-90D8-E420CD3E6A19}" srcOrd="1" destOrd="0" presId="urn:microsoft.com/office/officeart/2005/8/layout/orgChart1"/>
    <dgm:cxn modelId="{4E9294D5-86B2-014F-9888-938FC0FA7E3E}" type="presOf" srcId="{DD672E99-B692-9849-9C75-4FBEC4AC4C14}" destId="{9E122DB6-BACB-5D45-8CAD-9A64FB7FFD28}" srcOrd="0" destOrd="0" presId="urn:microsoft.com/office/officeart/2005/8/layout/orgChart1"/>
    <dgm:cxn modelId="{649250D9-6354-0E43-A78E-1D8EF6251E06}" type="presOf" srcId="{EF8137FE-5AAE-864E-B7E3-8AF9DEDFA900}" destId="{1F43A7AF-40BA-1F4A-B3BD-C79401E93403}" srcOrd="0" destOrd="0" presId="urn:microsoft.com/office/officeart/2005/8/layout/orgChart1"/>
    <dgm:cxn modelId="{76EA5EDB-6DF6-CD4F-9A07-F6E0EB0B3A4B}" type="presOf" srcId="{ED3F8CA5-FC5A-DF40-A7FB-259DDD8DAFCD}" destId="{AA629514-345E-A942-9A6D-776E67B773BD}" srcOrd="1" destOrd="0" presId="urn:microsoft.com/office/officeart/2005/8/layout/orgChart1"/>
    <dgm:cxn modelId="{69B415DE-3BF1-4F43-AF44-25F3912F80BC}" type="presOf" srcId="{F29223F6-7306-A74C-B660-362211CAC5EC}" destId="{B149B486-9264-7D4C-B020-6C63515A44B4}" srcOrd="0" destOrd="0" presId="urn:microsoft.com/office/officeart/2005/8/layout/orgChart1"/>
    <dgm:cxn modelId="{4B0EFFDE-D03D-2741-8DA3-2A6AB189223C}" type="presOf" srcId="{5EFF93F0-C336-E642-9198-35707CB1A3D9}" destId="{A7A8DE75-D692-D340-B39A-3C74BE804A15}" srcOrd="0" destOrd="0" presId="urn:microsoft.com/office/officeart/2005/8/layout/orgChart1"/>
    <dgm:cxn modelId="{2EEF6DE0-761F-714C-A14A-F43372B4776A}" type="presOf" srcId="{5EFF93F0-C336-E642-9198-35707CB1A3D9}" destId="{5368ADFD-AC64-5940-858E-1F48E0821EF4}" srcOrd="1" destOrd="0" presId="urn:microsoft.com/office/officeart/2005/8/layout/orgChart1"/>
    <dgm:cxn modelId="{32AB37E2-6488-9B43-B2D7-68D55A1DEE07}" srcId="{7E6C46CE-668F-A846-9117-695E7006F4D4}" destId="{E36BBD3F-2DA9-224E-878E-64452B7C0823}" srcOrd="1" destOrd="0" parTransId="{7ABF9645-FF28-7C41-A7B2-B0D20BD3932E}" sibTransId="{56905183-B695-724F-8780-B9E098E6FFD6}"/>
    <dgm:cxn modelId="{7D14F4E5-62C0-7042-92A9-B63EF0E64F9A}" type="presOf" srcId="{2F65681F-0ACB-2C4B-A0E0-DE6127A873DE}" destId="{5D9F7CA9-37C5-D044-89E7-69766C0D405F}" srcOrd="0" destOrd="0" presId="urn:microsoft.com/office/officeart/2005/8/layout/orgChart1"/>
    <dgm:cxn modelId="{849E65E6-BDA5-3247-B08E-2923F5E8F49D}" type="presOf" srcId="{ED002518-4996-DD4A-84BE-EBF5DDB97042}" destId="{E6DCABC8-4494-344B-85C5-F8BA3B64305D}" srcOrd="0" destOrd="0" presId="urn:microsoft.com/office/officeart/2005/8/layout/orgChart1"/>
    <dgm:cxn modelId="{E01BEFE7-8159-4C48-BBE6-AB5D38071C70}" type="presOf" srcId="{22EB3959-A675-F14D-ACF1-D63CD62F9B16}" destId="{50784497-A4DD-6E48-8D05-920B1D8B97D2}" srcOrd="0" destOrd="0" presId="urn:microsoft.com/office/officeart/2005/8/layout/orgChart1"/>
    <dgm:cxn modelId="{47C48FEB-5CFE-2D4B-BEB6-5C11A3C7AF5B}" type="presOf" srcId="{ED002518-4996-DD4A-84BE-EBF5DDB97042}" destId="{63887186-47A0-BA44-B298-FD4336955785}" srcOrd="1" destOrd="0" presId="urn:microsoft.com/office/officeart/2005/8/layout/orgChart1"/>
    <dgm:cxn modelId="{28D19CF0-550A-074E-8AB7-0FCBD3DBFEAA}" type="presOf" srcId="{F39D59B0-3152-B040-B3EF-695A73261815}" destId="{AE30EB5C-DE47-D140-A1F9-8B4F69722BB2}" srcOrd="0" destOrd="0" presId="urn:microsoft.com/office/officeart/2005/8/layout/orgChart1"/>
    <dgm:cxn modelId="{FF292AF1-BE68-AE46-9F4E-0DE7553BBE68}" type="presOf" srcId="{4F573C0B-5076-2F4C-A73D-A962F6DDBA6B}" destId="{B6B30335-5678-9348-93D3-C85B0486C280}" srcOrd="1" destOrd="0" presId="urn:microsoft.com/office/officeart/2005/8/layout/orgChart1"/>
    <dgm:cxn modelId="{4D2A81F1-2178-C942-8F80-6BE66B5C77C9}" srcId="{ED3F8CA5-FC5A-DF40-A7FB-259DDD8DAFCD}" destId="{85F60F73-8550-1F44-93C2-01E00F56DA48}" srcOrd="5" destOrd="0" parTransId="{F39D59B0-3152-B040-B3EF-695A73261815}" sibTransId="{B795BCF5-85D1-0748-993A-7738E8648951}"/>
    <dgm:cxn modelId="{FA9DC2F2-615B-CB49-B12C-306C6A3C82FB}" type="presOf" srcId="{1492830C-E147-464F-B8B8-2A83CD6C9634}" destId="{DABD851B-AF6D-8F49-9081-C233C78F929F}" srcOrd="1" destOrd="0" presId="urn:microsoft.com/office/officeart/2005/8/layout/orgChart1"/>
    <dgm:cxn modelId="{95241BF9-8479-7546-BF59-A3409623DECC}" srcId="{7E6C46CE-668F-A846-9117-695E7006F4D4}" destId="{A5A75571-6538-0240-98C5-580ED34035D2}" srcOrd="2" destOrd="0" parTransId="{22EB3959-A675-F14D-ACF1-D63CD62F9B16}" sibTransId="{0B43131A-F265-0E41-A9BB-7A8D48CA273D}"/>
    <dgm:cxn modelId="{BF49EEFE-2F89-8741-8022-F9A99E54A9F0}" srcId="{160FAC11-8538-7244-BF7B-6B0204444BA9}" destId="{ED3F8CA5-FC5A-DF40-A7FB-259DDD8DAFCD}" srcOrd="2" destOrd="0" parTransId="{D4110419-80E4-C746-B4D1-6D8657EE1A34}" sibTransId="{5BC1AD3E-9457-824C-917A-A2ACC40FC545}"/>
    <dgm:cxn modelId="{B86A8E92-43AE-BE4E-9E59-0CB2A49C3878}" type="presParOf" srcId="{0AC9CDA6-1E29-A04C-BD8E-13B0E98D5E12}" destId="{38E55698-7DBB-7741-9DD6-8C7EDB390F5E}" srcOrd="0" destOrd="0" presId="urn:microsoft.com/office/officeart/2005/8/layout/orgChart1"/>
    <dgm:cxn modelId="{A1A50779-75DB-E340-818F-E77FC6C1F15B}" type="presParOf" srcId="{38E55698-7DBB-7741-9DD6-8C7EDB390F5E}" destId="{4AB5EEED-FB03-4D4B-A152-21095451E7AC}" srcOrd="0" destOrd="0" presId="urn:microsoft.com/office/officeart/2005/8/layout/orgChart1"/>
    <dgm:cxn modelId="{9BAA38E2-B7C2-2241-A256-4AD73A88FEF2}" type="presParOf" srcId="{4AB5EEED-FB03-4D4B-A152-21095451E7AC}" destId="{6F103357-7D6D-7346-B75C-A91EDD13260C}" srcOrd="0" destOrd="0" presId="urn:microsoft.com/office/officeart/2005/8/layout/orgChart1"/>
    <dgm:cxn modelId="{E26DBBA7-F4D2-9344-B862-E5556860C182}" type="presParOf" srcId="{4AB5EEED-FB03-4D4B-A152-21095451E7AC}" destId="{03DB29F9-E6EF-B94C-9783-162BFF6D65C6}" srcOrd="1" destOrd="0" presId="urn:microsoft.com/office/officeart/2005/8/layout/orgChart1"/>
    <dgm:cxn modelId="{1B37EA47-C6EA-8147-A63C-2CA4CDD7475E}" type="presParOf" srcId="{38E55698-7DBB-7741-9DD6-8C7EDB390F5E}" destId="{60A9A851-A1EB-864B-B611-E2659DA2E99D}" srcOrd="1" destOrd="0" presId="urn:microsoft.com/office/officeart/2005/8/layout/orgChart1"/>
    <dgm:cxn modelId="{904DC3F2-8EFD-1140-B01F-ADA87D39EB08}" type="presParOf" srcId="{60A9A851-A1EB-864B-B611-E2659DA2E99D}" destId="{8C0354F2-7375-F545-A580-4094B898BFDD}" srcOrd="0" destOrd="0" presId="urn:microsoft.com/office/officeart/2005/8/layout/orgChart1"/>
    <dgm:cxn modelId="{C802B174-387E-0646-92C7-194BC30F11C6}" type="presParOf" srcId="{60A9A851-A1EB-864B-B611-E2659DA2E99D}" destId="{4309CD10-84DE-9643-970B-13CDAF753537}" srcOrd="1" destOrd="0" presId="urn:microsoft.com/office/officeart/2005/8/layout/orgChart1"/>
    <dgm:cxn modelId="{BD1F5F8C-4013-1649-91D3-8B96C5D7BB4B}" type="presParOf" srcId="{4309CD10-84DE-9643-970B-13CDAF753537}" destId="{838BBB0A-3AAE-A340-A522-D77A1AA6E226}" srcOrd="0" destOrd="0" presId="urn:microsoft.com/office/officeart/2005/8/layout/orgChart1"/>
    <dgm:cxn modelId="{F17C80FA-5A41-A543-B9EC-C2CA53C62000}" type="presParOf" srcId="{838BBB0A-3AAE-A340-A522-D77A1AA6E226}" destId="{AC9EDE17-A033-2C41-A8A9-E3FEEF09C995}" srcOrd="0" destOrd="0" presId="urn:microsoft.com/office/officeart/2005/8/layout/orgChart1"/>
    <dgm:cxn modelId="{740E8F8A-323B-0848-BE6A-AB71204DD42C}" type="presParOf" srcId="{838BBB0A-3AAE-A340-A522-D77A1AA6E226}" destId="{1572764E-3E14-7141-A355-C6889FE91989}" srcOrd="1" destOrd="0" presId="urn:microsoft.com/office/officeart/2005/8/layout/orgChart1"/>
    <dgm:cxn modelId="{9B76EAB1-363F-4243-AF4A-7014A9D4929D}" type="presParOf" srcId="{4309CD10-84DE-9643-970B-13CDAF753537}" destId="{7C10F433-2FB7-8A4F-AFF3-C2F2DC6384E9}" srcOrd="1" destOrd="0" presId="urn:microsoft.com/office/officeart/2005/8/layout/orgChart1"/>
    <dgm:cxn modelId="{15A9A642-F4B7-1A4B-813E-2BC02302AB11}" type="presParOf" srcId="{7C10F433-2FB7-8A4F-AFF3-C2F2DC6384E9}" destId="{7F1D2421-EF96-6449-AC4B-B4429DCCA226}" srcOrd="0" destOrd="0" presId="urn:microsoft.com/office/officeart/2005/8/layout/orgChart1"/>
    <dgm:cxn modelId="{945FA4AE-8E74-8A4A-A2B4-B72CEE93B745}" type="presParOf" srcId="{7C10F433-2FB7-8A4F-AFF3-C2F2DC6384E9}" destId="{CE130ADB-F095-E94F-98C1-F14F74B372A7}" srcOrd="1" destOrd="0" presId="urn:microsoft.com/office/officeart/2005/8/layout/orgChart1"/>
    <dgm:cxn modelId="{E76D566E-EE5B-2642-94C7-33B8565D1C3A}" type="presParOf" srcId="{CE130ADB-F095-E94F-98C1-F14F74B372A7}" destId="{E7DAB0D5-20A2-8B4C-BA94-FF6EB614BF10}" srcOrd="0" destOrd="0" presId="urn:microsoft.com/office/officeart/2005/8/layout/orgChart1"/>
    <dgm:cxn modelId="{32E060A1-28FE-AE41-8655-5A229F1CD177}" type="presParOf" srcId="{E7DAB0D5-20A2-8B4C-BA94-FF6EB614BF10}" destId="{7B425485-1E59-A54F-AA20-E5AB332B3AD1}" srcOrd="0" destOrd="0" presId="urn:microsoft.com/office/officeart/2005/8/layout/orgChart1"/>
    <dgm:cxn modelId="{21AD856E-F938-6D41-8903-1392A30D1249}" type="presParOf" srcId="{E7DAB0D5-20A2-8B4C-BA94-FF6EB614BF10}" destId="{4B6E5B7D-5439-444D-A90E-8324D91D7DF0}" srcOrd="1" destOrd="0" presId="urn:microsoft.com/office/officeart/2005/8/layout/orgChart1"/>
    <dgm:cxn modelId="{6B6AAB18-A001-084C-B4AD-0207154D1D01}" type="presParOf" srcId="{CE130ADB-F095-E94F-98C1-F14F74B372A7}" destId="{2F06353B-28FE-254F-BA01-FF0621CA1CFF}" srcOrd="1" destOrd="0" presId="urn:microsoft.com/office/officeart/2005/8/layout/orgChart1"/>
    <dgm:cxn modelId="{6C836FF5-5BA3-2140-8AA0-656B6D04BFB9}" type="presParOf" srcId="{CE130ADB-F095-E94F-98C1-F14F74B372A7}" destId="{B2BDC984-7084-9242-A5A2-583AC1A0BF58}" srcOrd="2" destOrd="0" presId="urn:microsoft.com/office/officeart/2005/8/layout/orgChart1"/>
    <dgm:cxn modelId="{1B6D242D-5B63-4B4D-8DE9-8A7AA36320FB}" type="presParOf" srcId="{7C10F433-2FB7-8A4F-AFF3-C2F2DC6384E9}" destId="{74846093-3187-5041-A645-4DE16267B1CB}" srcOrd="2" destOrd="0" presId="urn:microsoft.com/office/officeart/2005/8/layout/orgChart1"/>
    <dgm:cxn modelId="{ECC9E1B8-6357-6F47-8A89-8B6FD562B550}" type="presParOf" srcId="{7C10F433-2FB7-8A4F-AFF3-C2F2DC6384E9}" destId="{51B6C977-9E98-0C49-A97F-7DAB620295F7}" srcOrd="3" destOrd="0" presId="urn:microsoft.com/office/officeart/2005/8/layout/orgChart1"/>
    <dgm:cxn modelId="{0D336611-F7B6-ED41-A173-58525DC27ED0}" type="presParOf" srcId="{51B6C977-9E98-0C49-A97F-7DAB620295F7}" destId="{736D1612-53C9-F74D-8470-CC46D21628A9}" srcOrd="0" destOrd="0" presId="urn:microsoft.com/office/officeart/2005/8/layout/orgChart1"/>
    <dgm:cxn modelId="{77002B70-161E-664B-8CE2-0CF23A1DACE0}" type="presParOf" srcId="{736D1612-53C9-F74D-8470-CC46D21628A9}" destId="{1E19C3AC-7D9F-0248-A588-2581395AFEEB}" srcOrd="0" destOrd="0" presId="urn:microsoft.com/office/officeart/2005/8/layout/orgChart1"/>
    <dgm:cxn modelId="{E2DE5EFF-99FD-1848-AD30-ED10D4ACC981}" type="presParOf" srcId="{736D1612-53C9-F74D-8470-CC46D21628A9}" destId="{F9F17922-1B8C-914C-87AB-927B0A8A0D30}" srcOrd="1" destOrd="0" presId="urn:microsoft.com/office/officeart/2005/8/layout/orgChart1"/>
    <dgm:cxn modelId="{DC851ED0-6440-5E40-8355-EDC3F8BB1D4F}" type="presParOf" srcId="{51B6C977-9E98-0C49-A97F-7DAB620295F7}" destId="{13412BFE-951B-2749-BC3D-0DE2EDF978CC}" srcOrd="1" destOrd="0" presId="urn:microsoft.com/office/officeart/2005/8/layout/orgChart1"/>
    <dgm:cxn modelId="{1EDD6DEF-43CD-F548-9864-3009D7B51EAC}" type="presParOf" srcId="{51B6C977-9E98-0C49-A97F-7DAB620295F7}" destId="{47743AFD-1DA2-E54C-88D2-010D9E12E7BF}" srcOrd="2" destOrd="0" presId="urn:microsoft.com/office/officeart/2005/8/layout/orgChart1"/>
    <dgm:cxn modelId="{7EECF16C-A86C-3F4F-8949-BA551C4D6EC1}" type="presParOf" srcId="{7C10F433-2FB7-8A4F-AFF3-C2F2DC6384E9}" destId="{50784497-A4DD-6E48-8D05-920B1D8B97D2}" srcOrd="4" destOrd="0" presId="urn:microsoft.com/office/officeart/2005/8/layout/orgChart1"/>
    <dgm:cxn modelId="{EF95DAD6-8689-1549-9301-9B46BAAB4D28}" type="presParOf" srcId="{7C10F433-2FB7-8A4F-AFF3-C2F2DC6384E9}" destId="{013BBCF5-877F-914A-8B3D-3092B4C13171}" srcOrd="5" destOrd="0" presId="urn:microsoft.com/office/officeart/2005/8/layout/orgChart1"/>
    <dgm:cxn modelId="{51FF8A80-2C1D-174D-9A77-8DBDE2DABC7E}" type="presParOf" srcId="{013BBCF5-877F-914A-8B3D-3092B4C13171}" destId="{055839D5-3E6B-F44A-B962-26E5248B4E53}" srcOrd="0" destOrd="0" presId="urn:microsoft.com/office/officeart/2005/8/layout/orgChart1"/>
    <dgm:cxn modelId="{7BD53C7D-CA99-F640-A2C0-7C3137C9BED2}" type="presParOf" srcId="{055839D5-3E6B-F44A-B962-26E5248B4E53}" destId="{3120648D-6C73-BB48-BF37-1FAE93C99F3B}" srcOrd="0" destOrd="0" presId="urn:microsoft.com/office/officeart/2005/8/layout/orgChart1"/>
    <dgm:cxn modelId="{067A199F-B9DB-0A4F-90F1-B986481F5551}" type="presParOf" srcId="{055839D5-3E6B-F44A-B962-26E5248B4E53}" destId="{3C5D2AAB-853A-ED4B-A4FA-4BDBC76DF9A8}" srcOrd="1" destOrd="0" presId="urn:microsoft.com/office/officeart/2005/8/layout/orgChart1"/>
    <dgm:cxn modelId="{0DA84D48-3DCE-E84F-AEC2-87FE31878DAB}" type="presParOf" srcId="{013BBCF5-877F-914A-8B3D-3092B4C13171}" destId="{4CB25B0F-353B-8C4B-B679-05993931E01A}" srcOrd="1" destOrd="0" presId="urn:microsoft.com/office/officeart/2005/8/layout/orgChart1"/>
    <dgm:cxn modelId="{5EF03A46-DC30-564C-8090-D812E7867173}" type="presParOf" srcId="{013BBCF5-877F-914A-8B3D-3092B4C13171}" destId="{B0B11B28-0CC5-B845-B765-DEE30057AA69}" srcOrd="2" destOrd="0" presId="urn:microsoft.com/office/officeart/2005/8/layout/orgChart1"/>
    <dgm:cxn modelId="{6F42E99D-3E58-F444-8497-7A062AB49CC5}" type="presParOf" srcId="{7C10F433-2FB7-8A4F-AFF3-C2F2DC6384E9}" destId="{5F361CC2-5636-E94A-9B4C-AC804AAD292A}" srcOrd="6" destOrd="0" presId="urn:microsoft.com/office/officeart/2005/8/layout/orgChart1"/>
    <dgm:cxn modelId="{98A82DAD-28C1-134A-8FBC-E01A6113479C}" type="presParOf" srcId="{7C10F433-2FB7-8A4F-AFF3-C2F2DC6384E9}" destId="{5193AC36-3CEA-5044-A467-ADBD90EC70C8}" srcOrd="7" destOrd="0" presId="urn:microsoft.com/office/officeart/2005/8/layout/orgChart1"/>
    <dgm:cxn modelId="{9695FEF7-450E-2340-A13A-34250274EA83}" type="presParOf" srcId="{5193AC36-3CEA-5044-A467-ADBD90EC70C8}" destId="{4C0B7EFE-0985-B74E-8246-77991FD8AB25}" srcOrd="0" destOrd="0" presId="urn:microsoft.com/office/officeart/2005/8/layout/orgChart1"/>
    <dgm:cxn modelId="{B4D5D34F-D5BD-0F47-9E73-60626CDE2228}" type="presParOf" srcId="{4C0B7EFE-0985-B74E-8246-77991FD8AB25}" destId="{9E122DB6-BACB-5D45-8CAD-9A64FB7FFD28}" srcOrd="0" destOrd="0" presId="urn:microsoft.com/office/officeart/2005/8/layout/orgChart1"/>
    <dgm:cxn modelId="{443E1E4B-995A-BA4F-9DFB-C6FFE4F75D00}" type="presParOf" srcId="{4C0B7EFE-0985-B74E-8246-77991FD8AB25}" destId="{36F43DB3-FFC2-0444-8BE5-8F992BF903A2}" srcOrd="1" destOrd="0" presId="urn:microsoft.com/office/officeart/2005/8/layout/orgChart1"/>
    <dgm:cxn modelId="{088E02E1-9D4C-FB4B-8271-718F37911D9A}" type="presParOf" srcId="{5193AC36-3CEA-5044-A467-ADBD90EC70C8}" destId="{D51A6923-0D71-9B4E-80DA-99C7013DAC7D}" srcOrd="1" destOrd="0" presId="urn:microsoft.com/office/officeart/2005/8/layout/orgChart1"/>
    <dgm:cxn modelId="{5C996CED-BAF4-C949-9AE2-7FBE697E1235}" type="presParOf" srcId="{5193AC36-3CEA-5044-A467-ADBD90EC70C8}" destId="{DBA4C9BC-DD16-154E-939F-6D7017F7C3A1}" srcOrd="2" destOrd="0" presId="urn:microsoft.com/office/officeart/2005/8/layout/orgChart1"/>
    <dgm:cxn modelId="{233C16AD-6FAD-4449-A508-B333D5134C39}" type="presParOf" srcId="{7C10F433-2FB7-8A4F-AFF3-C2F2DC6384E9}" destId="{933FF72A-A6EA-8646-A3D7-FA5E5CF222C2}" srcOrd="8" destOrd="0" presId="urn:microsoft.com/office/officeart/2005/8/layout/orgChart1"/>
    <dgm:cxn modelId="{B823375B-B5E2-0F45-801C-AB8B4E837C0F}" type="presParOf" srcId="{7C10F433-2FB7-8A4F-AFF3-C2F2DC6384E9}" destId="{C5871A85-C0F9-2748-AE63-3545DC5891E5}" srcOrd="9" destOrd="0" presId="urn:microsoft.com/office/officeart/2005/8/layout/orgChart1"/>
    <dgm:cxn modelId="{85869478-F0E1-B847-B947-102C1962D7D0}" type="presParOf" srcId="{C5871A85-C0F9-2748-AE63-3545DC5891E5}" destId="{DC5AB7DD-D57E-6E47-B60E-020F6D69D197}" srcOrd="0" destOrd="0" presId="urn:microsoft.com/office/officeart/2005/8/layout/orgChart1"/>
    <dgm:cxn modelId="{07BC0FCD-377C-0246-96B1-13AFBE18393C}" type="presParOf" srcId="{DC5AB7DD-D57E-6E47-B60E-020F6D69D197}" destId="{8EFA40EB-87DA-E644-87C4-7929608D2A03}" srcOrd="0" destOrd="0" presId="urn:microsoft.com/office/officeart/2005/8/layout/orgChart1"/>
    <dgm:cxn modelId="{4A713C09-C9F2-F04B-A5EB-CE34B34FC0CD}" type="presParOf" srcId="{DC5AB7DD-D57E-6E47-B60E-020F6D69D197}" destId="{DABD851B-AF6D-8F49-9081-C233C78F929F}" srcOrd="1" destOrd="0" presId="urn:microsoft.com/office/officeart/2005/8/layout/orgChart1"/>
    <dgm:cxn modelId="{A8C33021-B8F7-6547-BC96-EC18AEC0C539}" type="presParOf" srcId="{C5871A85-C0F9-2748-AE63-3545DC5891E5}" destId="{AB671236-0FD8-A848-8854-977EB715D242}" srcOrd="1" destOrd="0" presId="urn:microsoft.com/office/officeart/2005/8/layout/orgChart1"/>
    <dgm:cxn modelId="{795E01C9-5352-DF41-BAC1-7DA4A6662DAA}" type="presParOf" srcId="{C5871A85-C0F9-2748-AE63-3545DC5891E5}" destId="{5BAA7387-B190-1649-858B-E58FDF8FB7E3}" srcOrd="2" destOrd="0" presId="urn:microsoft.com/office/officeart/2005/8/layout/orgChart1"/>
    <dgm:cxn modelId="{2066B42D-F4C4-8948-BDC0-1765C5098307}" type="presParOf" srcId="{7C10F433-2FB7-8A4F-AFF3-C2F2DC6384E9}" destId="{FA19963B-F195-9347-B9FF-16E80B17F297}" srcOrd="10" destOrd="0" presId="urn:microsoft.com/office/officeart/2005/8/layout/orgChart1"/>
    <dgm:cxn modelId="{91BF7307-CC30-C144-ABEA-58A82B6190B4}" type="presParOf" srcId="{7C10F433-2FB7-8A4F-AFF3-C2F2DC6384E9}" destId="{CD32497D-9110-ED4E-B63A-73DA75F7A2BC}" srcOrd="11" destOrd="0" presId="urn:microsoft.com/office/officeart/2005/8/layout/orgChart1"/>
    <dgm:cxn modelId="{B3938C6D-B0F5-ED42-99A3-ABB011B192AA}" type="presParOf" srcId="{CD32497D-9110-ED4E-B63A-73DA75F7A2BC}" destId="{0209045C-9FB7-6045-8F1D-2A4C02F739F3}" srcOrd="0" destOrd="0" presId="urn:microsoft.com/office/officeart/2005/8/layout/orgChart1"/>
    <dgm:cxn modelId="{71AD54EF-2DAC-FC42-9284-A3E1AFBB68F2}" type="presParOf" srcId="{0209045C-9FB7-6045-8F1D-2A4C02F739F3}" destId="{7E06C558-2419-7E46-AA85-C3B7A67486A1}" srcOrd="0" destOrd="0" presId="urn:microsoft.com/office/officeart/2005/8/layout/orgChart1"/>
    <dgm:cxn modelId="{6EA0796D-505B-E24B-8BE2-FD9FE3DF76A2}" type="presParOf" srcId="{0209045C-9FB7-6045-8F1D-2A4C02F739F3}" destId="{398687BB-48DD-0D4E-9773-75F5674A9016}" srcOrd="1" destOrd="0" presId="urn:microsoft.com/office/officeart/2005/8/layout/orgChart1"/>
    <dgm:cxn modelId="{512A487D-83CC-274F-9448-1D1BB07B2563}" type="presParOf" srcId="{CD32497D-9110-ED4E-B63A-73DA75F7A2BC}" destId="{ED246F2B-D1BB-FD49-9441-71FF57630C86}" srcOrd="1" destOrd="0" presId="urn:microsoft.com/office/officeart/2005/8/layout/orgChart1"/>
    <dgm:cxn modelId="{C590F07C-EFBD-4548-B610-25EABE09EC6A}" type="presParOf" srcId="{CD32497D-9110-ED4E-B63A-73DA75F7A2BC}" destId="{B41D5076-E2DF-E445-8D4E-BB215EC85CCD}" srcOrd="2" destOrd="0" presId="urn:microsoft.com/office/officeart/2005/8/layout/orgChart1"/>
    <dgm:cxn modelId="{95FDFD71-ADE2-3F4C-B471-5F1C0B778FC8}" type="presParOf" srcId="{7C10F433-2FB7-8A4F-AFF3-C2F2DC6384E9}" destId="{1F43A7AF-40BA-1F4A-B3BD-C79401E93403}" srcOrd="12" destOrd="0" presId="urn:microsoft.com/office/officeart/2005/8/layout/orgChart1"/>
    <dgm:cxn modelId="{4A310702-1AC4-9F41-A72B-265CAFC7D612}" type="presParOf" srcId="{7C10F433-2FB7-8A4F-AFF3-C2F2DC6384E9}" destId="{D2C10781-0028-DC42-848A-BF98C9B2148F}" srcOrd="13" destOrd="0" presId="urn:microsoft.com/office/officeart/2005/8/layout/orgChart1"/>
    <dgm:cxn modelId="{74927B44-BD5A-724E-A98A-F76D7866E4DE}" type="presParOf" srcId="{D2C10781-0028-DC42-848A-BF98C9B2148F}" destId="{93FF3366-EB61-A04A-985D-C7548B7B354E}" srcOrd="0" destOrd="0" presId="urn:microsoft.com/office/officeart/2005/8/layout/orgChart1"/>
    <dgm:cxn modelId="{6303B980-4234-9D45-A73E-0FFBC1FE5B08}" type="presParOf" srcId="{93FF3366-EB61-A04A-985D-C7548B7B354E}" destId="{0454F0A4-4FF6-084F-9964-9812FD83FCD3}" srcOrd="0" destOrd="0" presId="urn:microsoft.com/office/officeart/2005/8/layout/orgChart1"/>
    <dgm:cxn modelId="{C086A6EF-DC1C-9347-A659-90A400A2B0DB}" type="presParOf" srcId="{93FF3366-EB61-A04A-985D-C7548B7B354E}" destId="{667580BF-2E2A-474C-89FF-6F1F2235AD34}" srcOrd="1" destOrd="0" presId="urn:microsoft.com/office/officeart/2005/8/layout/orgChart1"/>
    <dgm:cxn modelId="{422C7593-646B-B543-8595-106E13842940}" type="presParOf" srcId="{D2C10781-0028-DC42-848A-BF98C9B2148F}" destId="{0BA4677D-BB52-6543-872F-72A899C91907}" srcOrd="1" destOrd="0" presId="urn:microsoft.com/office/officeart/2005/8/layout/orgChart1"/>
    <dgm:cxn modelId="{A7D6C5A1-8E2B-5442-9B5A-61339460A197}" type="presParOf" srcId="{D2C10781-0028-DC42-848A-BF98C9B2148F}" destId="{DE771EEA-5A02-224A-82DA-E95AB4A2F05C}" srcOrd="2" destOrd="0" presId="urn:microsoft.com/office/officeart/2005/8/layout/orgChart1"/>
    <dgm:cxn modelId="{A588BC02-8077-AB46-B2FA-2F7B6D360E89}" type="presParOf" srcId="{4309CD10-84DE-9643-970B-13CDAF753537}" destId="{47BABE7D-D521-6B49-9936-BB161772A552}" srcOrd="2" destOrd="0" presId="urn:microsoft.com/office/officeart/2005/8/layout/orgChart1"/>
    <dgm:cxn modelId="{45F96D36-33C3-A94C-94D3-315DE8C44D68}" type="presParOf" srcId="{60A9A851-A1EB-864B-B611-E2659DA2E99D}" destId="{B149B486-9264-7D4C-B020-6C63515A44B4}" srcOrd="2" destOrd="0" presId="urn:microsoft.com/office/officeart/2005/8/layout/orgChart1"/>
    <dgm:cxn modelId="{BEE627C1-BF5B-CD4B-81CB-F718664AB94D}" type="presParOf" srcId="{60A9A851-A1EB-864B-B611-E2659DA2E99D}" destId="{8EBC2F98-D03A-EB4B-A223-1F907E869051}" srcOrd="3" destOrd="0" presId="urn:microsoft.com/office/officeart/2005/8/layout/orgChart1"/>
    <dgm:cxn modelId="{3DD58528-C7FA-334B-BCB3-E2A0FF3CCE7C}" type="presParOf" srcId="{8EBC2F98-D03A-EB4B-A223-1F907E869051}" destId="{C4E518FB-FDD9-3C44-9924-FDB6DEFE1D35}" srcOrd="0" destOrd="0" presId="urn:microsoft.com/office/officeart/2005/8/layout/orgChart1"/>
    <dgm:cxn modelId="{F5EEFE26-6B0A-9D42-A4D7-3782A7D4E2D8}" type="presParOf" srcId="{C4E518FB-FDD9-3C44-9924-FDB6DEFE1D35}" destId="{3D8828E3-9D17-6841-8E98-8D53A70CE31C}" srcOrd="0" destOrd="0" presId="urn:microsoft.com/office/officeart/2005/8/layout/orgChart1"/>
    <dgm:cxn modelId="{61782A64-43A8-6240-B478-794DFC3C335A}" type="presParOf" srcId="{C4E518FB-FDD9-3C44-9924-FDB6DEFE1D35}" destId="{EAC58546-B6FE-964C-BAD9-F57A73D18B50}" srcOrd="1" destOrd="0" presId="urn:microsoft.com/office/officeart/2005/8/layout/orgChart1"/>
    <dgm:cxn modelId="{F4E7BAAA-BD11-CA4E-AAD6-59997DA4F881}" type="presParOf" srcId="{8EBC2F98-D03A-EB4B-A223-1F907E869051}" destId="{40E76402-4E2A-5546-BFB4-9CC58F77E5B5}" srcOrd="1" destOrd="0" presId="urn:microsoft.com/office/officeart/2005/8/layout/orgChart1"/>
    <dgm:cxn modelId="{2459BECD-0F1D-E149-AA8F-D6B85EE6E8D5}" type="presParOf" srcId="{40E76402-4E2A-5546-BFB4-9CC58F77E5B5}" destId="{BC189441-3E7D-4244-B861-3B23C311F872}" srcOrd="0" destOrd="0" presId="urn:microsoft.com/office/officeart/2005/8/layout/orgChart1"/>
    <dgm:cxn modelId="{ACFD5E35-CDA5-234B-BED3-64A609FCE010}" type="presParOf" srcId="{40E76402-4E2A-5546-BFB4-9CC58F77E5B5}" destId="{55219A30-90E9-1C4F-B791-42F1FB77EA47}" srcOrd="1" destOrd="0" presId="urn:microsoft.com/office/officeart/2005/8/layout/orgChart1"/>
    <dgm:cxn modelId="{3D385882-725E-F24D-8AA0-CA0C523BD77A}" type="presParOf" srcId="{55219A30-90E9-1C4F-B791-42F1FB77EA47}" destId="{CFCD4AAE-9143-A44E-B217-1719284BB7B4}" srcOrd="0" destOrd="0" presId="urn:microsoft.com/office/officeart/2005/8/layout/orgChart1"/>
    <dgm:cxn modelId="{4C74DEF5-7583-E946-AD5A-EAEBD3EDF3F7}" type="presParOf" srcId="{CFCD4AAE-9143-A44E-B217-1719284BB7B4}" destId="{BB7B2A4A-E998-2944-933C-23705225B52A}" srcOrd="0" destOrd="0" presId="urn:microsoft.com/office/officeart/2005/8/layout/orgChart1"/>
    <dgm:cxn modelId="{B61E7740-BA1D-B84A-805B-C875B6B7CA4A}" type="presParOf" srcId="{CFCD4AAE-9143-A44E-B217-1719284BB7B4}" destId="{4CE9D999-6AB0-DC45-8427-E8DE08ACB98B}" srcOrd="1" destOrd="0" presId="urn:microsoft.com/office/officeart/2005/8/layout/orgChart1"/>
    <dgm:cxn modelId="{8C35B016-A588-B84E-BD17-3886FDE8A10C}" type="presParOf" srcId="{55219A30-90E9-1C4F-B791-42F1FB77EA47}" destId="{AD46AEDE-9389-C94A-8143-026CF4F65642}" srcOrd="1" destOrd="0" presId="urn:microsoft.com/office/officeart/2005/8/layout/orgChart1"/>
    <dgm:cxn modelId="{12C6ED7F-FF86-5148-B064-2503E013DB33}" type="presParOf" srcId="{55219A30-90E9-1C4F-B791-42F1FB77EA47}" destId="{300A9AA7-D97A-8E4A-8245-F9A724E6BC89}" srcOrd="2" destOrd="0" presId="urn:microsoft.com/office/officeart/2005/8/layout/orgChart1"/>
    <dgm:cxn modelId="{08175FDE-2D44-8549-8B16-C449CB5D288B}" type="presParOf" srcId="{40E76402-4E2A-5546-BFB4-9CC58F77E5B5}" destId="{89230893-5A37-BA46-B745-B05C7350D3DA}" srcOrd="2" destOrd="0" presId="urn:microsoft.com/office/officeart/2005/8/layout/orgChart1"/>
    <dgm:cxn modelId="{9AD09C61-D03E-3542-AC20-DBD3369EBF60}" type="presParOf" srcId="{40E76402-4E2A-5546-BFB4-9CC58F77E5B5}" destId="{6C40F8D0-E365-9540-9947-CDAF70E05524}" srcOrd="3" destOrd="0" presId="urn:microsoft.com/office/officeart/2005/8/layout/orgChart1"/>
    <dgm:cxn modelId="{F2534D13-2A74-3B47-959A-E866F7ECD0CB}" type="presParOf" srcId="{6C40F8D0-E365-9540-9947-CDAF70E05524}" destId="{F1B5E876-B85A-444C-8195-D54DBFDA24B6}" srcOrd="0" destOrd="0" presId="urn:microsoft.com/office/officeart/2005/8/layout/orgChart1"/>
    <dgm:cxn modelId="{E87AEE20-1839-C848-AA37-8234BB956194}" type="presParOf" srcId="{F1B5E876-B85A-444C-8195-D54DBFDA24B6}" destId="{58EDBE67-F4EF-C444-B13A-ADA4B48388F2}" srcOrd="0" destOrd="0" presId="urn:microsoft.com/office/officeart/2005/8/layout/orgChart1"/>
    <dgm:cxn modelId="{E9B35518-FB5F-FF45-9C18-7CEC5D3B49B3}" type="presParOf" srcId="{F1B5E876-B85A-444C-8195-D54DBFDA24B6}" destId="{3DDED712-9D36-EE46-85AF-2F1BDB9630C4}" srcOrd="1" destOrd="0" presId="urn:microsoft.com/office/officeart/2005/8/layout/orgChart1"/>
    <dgm:cxn modelId="{C58B053D-F0CF-B443-8DB6-71106910D95C}" type="presParOf" srcId="{6C40F8D0-E365-9540-9947-CDAF70E05524}" destId="{4F9B15F3-5DF8-B647-AC18-B8FEF3F0016B}" srcOrd="1" destOrd="0" presId="urn:microsoft.com/office/officeart/2005/8/layout/orgChart1"/>
    <dgm:cxn modelId="{4406455B-7B70-3D44-96A3-77DAC359DF56}" type="presParOf" srcId="{6C40F8D0-E365-9540-9947-CDAF70E05524}" destId="{01C1824B-E819-054C-987B-535734279CCA}" srcOrd="2" destOrd="0" presId="urn:microsoft.com/office/officeart/2005/8/layout/orgChart1"/>
    <dgm:cxn modelId="{0988F2FE-CFA9-2541-B818-525D7CC4ECD6}" type="presParOf" srcId="{40E76402-4E2A-5546-BFB4-9CC58F77E5B5}" destId="{1B7FB644-446B-C94D-912E-E898BACF2304}" srcOrd="4" destOrd="0" presId="urn:microsoft.com/office/officeart/2005/8/layout/orgChart1"/>
    <dgm:cxn modelId="{7FB1DFCC-D2C9-B84C-A23D-F7D8CF0B73AD}" type="presParOf" srcId="{40E76402-4E2A-5546-BFB4-9CC58F77E5B5}" destId="{226EBCF5-012F-6F43-8D51-02C64AC21DDF}" srcOrd="5" destOrd="0" presId="urn:microsoft.com/office/officeart/2005/8/layout/orgChart1"/>
    <dgm:cxn modelId="{1E9C7670-3DC8-5749-8A3E-80CC8C78C513}" type="presParOf" srcId="{226EBCF5-012F-6F43-8D51-02C64AC21DDF}" destId="{DC83D327-FFA1-8F4F-B94D-B9EF3A1BD2B8}" srcOrd="0" destOrd="0" presId="urn:microsoft.com/office/officeart/2005/8/layout/orgChart1"/>
    <dgm:cxn modelId="{32BEC116-1370-8C49-A001-65D957D86D43}" type="presParOf" srcId="{DC83D327-FFA1-8F4F-B94D-B9EF3A1BD2B8}" destId="{8E577B2F-2055-0F42-93A4-FC5B927F1945}" srcOrd="0" destOrd="0" presId="urn:microsoft.com/office/officeart/2005/8/layout/orgChart1"/>
    <dgm:cxn modelId="{9CDEE99A-55C5-464B-AB2B-9FCC613DFD05}" type="presParOf" srcId="{DC83D327-FFA1-8F4F-B94D-B9EF3A1BD2B8}" destId="{91621B7F-9AEB-4146-88B3-DF77ED2034D3}" srcOrd="1" destOrd="0" presId="urn:microsoft.com/office/officeart/2005/8/layout/orgChart1"/>
    <dgm:cxn modelId="{85A7B223-18F7-F644-9F32-18194834BE86}" type="presParOf" srcId="{226EBCF5-012F-6F43-8D51-02C64AC21DDF}" destId="{AC810EA4-0226-764B-B182-3F430685C0D2}" srcOrd="1" destOrd="0" presId="urn:microsoft.com/office/officeart/2005/8/layout/orgChart1"/>
    <dgm:cxn modelId="{B268B8C4-CC4A-8E44-A9CB-24A1D97D91DD}" type="presParOf" srcId="{226EBCF5-012F-6F43-8D51-02C64AC21DDF}" destId="{673F4D3D-2C6C-5842-949A-BD962CD0C1E6}" srcOrd="2" destOrd="0" presId="urn:microsoft.com/office/officeart/2005/8/layout/orgChart1"/>
    <dgm:cxn modelId="{0420DF30-96A5-E24A-AC53-16C92E413C88}" type="presParOf" srcId="{40E76402-4E2A-5546-BFB4-9CC58F77E5B5}" destId="{89D323A3-555C-F648-A5EA-43CCBF253268}" srcOrd="6" destOrd="0" presId="urn:microsoft.com/office/officeart/2005/8/layout/orgChart1"/>
    <dgm:cxn modelId="{F651DC31-ADB6-3F41-8408-F5E2793A144D}" type="presParOf" srcId="{40E76402-4E2A-5546-BFB4-9CC58F77E5B5}" destId="{BFD0FC12-6B0E-1244-B2AC-2B797D07A7CD}" srcOrd="7" destOrd="0" presId="urn:microsoft.com/office/officeart/2005/8/layout/orgChart1"/>
    <dgm:cxn modelId="{E1AA8F9A-A988-694B-B390-E33596E915E3}" type="presParOf" srcId="{BFD0FC12-6B0E-1244-B2AC-2B797D07A7CD}" destId="{8524DB2E-9FA6-1E44-9C68-E6F1F109073C}" srcOrd="0" destOrd="0" presId="urn:microsoft.com/office/officeart/2005/8/layout/orgChart1"/>
    <dgm:cxn modelId="{98D7E157-441D-CB46-9DF7-275963CCEF55}" type="presParOf" srcId="{8524DB2E-9FA6-1E44-9C68-E6F1F109073C}" destId="{4546FD1C-B080-8848-9E48-EC4401C6E441}" srcOrd="0" destOrd="0" presId="urn:microsoft.com/office/officeart/2005/8/layout/orgChart1"/>
    <dgm:cxn modelId="{AF20CFC7-E1CD-E04B-8BB0-58C648DC8FCF}" type="presParOf" srcId="{8524DB2E-9FA6-1E44-9C68-E6F1F109073C}" destId="{B6B30335-5678-9348-93D3-C85B0486C280}" srcOrd="1" destOrd="0" presId="urn:microsoft.com/office/officeart/2005/8/layout/orgChart1"/>
    <dgm:cxn modelId="{39A82038-56DD-A74D-BDD1-ACA4DCCBEFF2}" type="presParOf" srcId="{BFD0FC12-6B0E-1244-B2AC-2B797D07A7CD}" destId="{1497B77A-82D7-EA44-876E-F4D112684D3A}" srcOrd="1" destOrd="0" presId="urn:microsoft.com/office/officeart/2005/8/layout/orgChart1"/>
    <dgm:cxn modelId="{87A369CD-1BA1-C140-9ED4-828A0EEB99CA}" type="presParOf" srcId="{BFD0FC12-6B0E-1244-B2AC-2B797D07A7CD}" destId="{368EF338-4A91-BB46-B9EA-667C9A385F8B}" srcOrd="2" destOrd="0" presId="urn:microsoft.com/office/officeart/2005/8/layout/orgChart1"/>
    <dgm:cxn modelId="{B876C270-74C5-A544-90AD-DDBCDA817DDB}" type="presParOf" srcId="{40E76402-4E2A-5546-BFB4-9CC58F77E5B5}" destId="{B9D2CCFD-D444-134D-B413-0AD70612E9B3}" srcOrd="8" destOrd="0" presId="urn:microsoft.com/office/officeart/2005/8/layout/orgChart1"/>
    <dgm:cxn modelId="{A439DF94-E1DB-D348-A819-83596923FA52}" type="presParOf" srcId="{40E76402-4E2A-5546-BFB4-9CC58F77E5B5}" destId="{98E4C0AE-5A09-5246-98EE-66E45CA01119}" srcOrd="9" destOrd="0" presId="urn:microsoft.com/office/officeart/2005/8/layout/orgChart1"/>
    <dgm:cxn modelId="{6EFDD93D-0B38-0647-840B-4B30AF895AD6}" type="presParOf" srcId="{98E4C0AE-5A09-5246-98EE-66E45CA01119}" destId="{2C2DCE39-ED73-7A43-B719-822A55968653}" srcOrd="0" destOrd="0" presId="urn:microsoft.com/office/officeart/2005/8/layout/orgChart1"/>
    <dgm:cxn modelId="{19EC91D5-BE89-3A40-AB15-97FE71FFDD9F}" type="presParOf" srcId="{2C2DCE39-ED73-7A43-B719-822A55968653}" destId="{D8F17F5B-CC3F-7743-86C6-3495839547EA}" srcOrd="0" destOrd="0" presId="urn:microsoft.com/office/officeart/2005/8/layout/orgChart1"/>
    <dgm:cxn modelId="{3311C068-3CFC-5145-8BB5-89378940BD2C}" type="presParOf" srcId="{2C2DCE39-ED73-7A43-B719-822A55968653}" destId="{E1D3761D-3005-F84B-BD17-FBED43A9D335}" srcOrd="1" destOrd="0" presId="urn:microsoft.com/office/officeart/2005/8/layout/orgChart1"/>
    <dgm:cxn modelId="{C0A7EE33-5D60-A149-8845-21B5DE6BFD8E}" type="presParOf" srcId="{98E4C0AE-5A09-5246-98EE-66E45CA01119}" destId="{0E972C64-D4AF-D74A-A692-EFC3E06B7AA2}" srcOrd="1" destOrd="0" presId="urn:microsoft.com/office/officeart/2005/8/layout/orgChart1"/>
    <dgm:cxn modelId="{67624E6D-2483-5243-B2D1-318D86B5BE35}" type="presParOf" srcId="{98E4C0AE-5A09-5246-98EE-66E45CA01119}" destId="{0947DB12-BFDF-3A47-895D-13C3B8D2A698}" srcOrd="2" destOrd="0" presId="urn:microsoft.com/office/officeart/2005/8/layout/orgChart1"/>
    <dgm:cxn modelId="{D7AE42C6-2482-E24A-9ABB-DB0579DE6DFC}" type="presParOf" srcId="{40E76402-4E2A-5546-BFB4-9CC58F77E5B5}" destId="{5D9F7CA9-37C5-D044-89E7-69766C0D405F}" srcOrd="10" destOrd="0" presId="urn:microsoft.com/office/officeart/2005/8/layout/orgChart1"/>
    <dgm:cxn modelId="{4E25B98E-6608-DD40-BCBF-CA7A77E0FC64}" type="presParOf" srcId="{40E76402-4E2A-5546-BFB4-9CC58F77E5B5}" destId="{E23BC4DA-672A-D347-98F9-E30211339775}" srcOrd="11" destOrd="0" presId="urn:microsoft.com/office/officeart/2005/8/layout/orgChart1"/>
    <dgm:cxn modelId="{64C9DAD6-2700-4B4E-939D-AF6C9158278E}" type="presParOf" srcId="{E23BC4DA-672A-D347-98F9-E30211339775}" destId="{A751E19A-964F-C14C-B1C9-9F8F0E1F0A16}" srcOrd="0" destOrd="0" presId="urn:microsoft.com/office/officeart/2005/8/layout/orgChart1"/>
    <dgm:cxn modelId="{8802ABE8-ED9E-4A43-82E5-0D19F073C5C2}" type="presParOf" srcId="{A751E19A-964F-C14C-B1C9-9F8F0E1F0A16}" destId="{F364B978-C625-DC4D-892E-6A2B60565D6A}" srcOrd="0" destOrd="0" presId="urn:microsoft.com/office/officeart/2005/8/layout/orgChart1"/>
    <dgm:cxn modelId="{9C43304C-6928-0B4C-BFFD-F8562B6B42F3}" type="presParOf" srcId="{A751E19A-964F-C14C-B1C9-9F8F0E1F0A16}" destId="{4D42DD9E-AC36-524D-B854-2CD71BEBE278}" srcOrd="1" destOrd="0" presId="urn:microsoft.com/office/officeart/2005/8/layout/orgChart1"/>
    <dgm:cxn modelId="{9AF10225-A267-7B44-8E0F-542CC8BA9AFD}" type="presParOf" srcId="{E23BC4DA-672A-D347-98F9-E30211339775}" destId="{8AB9890C-DF64-3D48-A561-6FFCA992F09F}" srcOrd="1" destOrd="0" presId="urn:microsoft.com/office/officeart/2005/8/layout/orgChart1"/>
    <dgm:cxn modelId="{18015EE9-FD6C-8C4A-9EFB-0E3ADF882962}" type="presParOf" srcId="{E23BC4DA-672A-D347-98F9-E30211339775}" destId="{F99B8DBD-C64F-EE4C-AE8C-A84169944E92}" srcOrd="2" destOrd="0" presId="urn:microsoft.com/office/officeart/2005/8/layout/orgChart1"/>
    <dgm:cxn modelId="{403798F8-582C-A746-821A-2C9E74948AFE}" type="presParOf" srcId="{40E76402-4E2A-5546-BFB4-9CC58F77E5B5}" destId="{96F395A6-BF4A-6843-BA86-FB805AE156A0}" srcOrd="12" destOrd="0" presId="urn:microsoft.com/office/officeart/2005/8/layout/orgChart1"/>
    <dgm:cxn modelId="{1C3A0768-6511-154C-9BE2-52E4F07DBCD8}" type="presParOf" srcId="{40E76402-4E2A-5546-BFB4-9CC58F77E5B5}" destId="{A055AE0F-3456-A741-9582-4B51ECD5F2F3}" srcOrd="13" destOrd="0" presId="urn:microsoft.com/office/officeart/2005/8/layout/orgChart1"/>
    <dgm:cxn modelId="{39230156-2FA3-2946-949D-B1FFF9B3FBE0}" type="presParOf" srcId="{A055AE0F-3456-A741-9582-4B51ECD5F2F3}" destId="{EDD6CD8A-B10E-334D-93A0-9503D0CA8D66}" srcOrd="0" destOrd="0" presId="urn:microsoft.com/office/officeart/2005/8/layout/orgChart1"/>
    <dgm:cxn modelId="{7DF024B0-B1C6-DF4D-975A-519E3AABDEB1}" type="presParOf" srcId="{EDD6CD8A-B10E-334D-93A0-9503D0CA8D66}" destId="{4A98FC5F-7F0B-C846-8733-10B15C8AA08B}" srcOrd="0" destOrd="0" presId="urn:microsoft.com/office/officeart/2005/8/layout/orgChart1"/>
    <dgm:cxn modelId="{09E39529-3C17-6A4C-BFFE-053E2704AB55}" type="presParOf" srcId="{EDD6CD8A-B10E-334D-93A0-9503D0CA8D66}" destId="{3F8E90FC-4FFE-AE47-B860-B421D55018B8}" srcOrd="1" destOrd="0" presId="urn:microsoft.com/office/officeart/2005/8/layout/orgChart1"/>
    <dgm:cxn modelId="{D13D2012-682D-1645-BED4-5A57D9C042F1}" type="presParOf" srcId="{A055AE0F-3456-A741-9582-4B51ECD5F2F3}" destId="{C5AA896E-7C2D-E24A-BAA8-481B50F75E30}" srcOrd="1" destOrd="0" presId="urn:microsoft.com/office/officeart/2005/8/layout/orgChart1"/>
    <dgm:cxn modelId="{683E1F72-3E44-8748-92C0-7291A1776360}" type="presParOf" srcId="{A055AE0F-3456-A741-9582-4B51ECD5F2F3}" destId="{EF906070-264F-314D-B60D-0AAA1BBC0332}" srcOrd="2" destOrd="0" presId="urn:microsoft.com/office/officeart/2005/8/layout/orgChart1"/>
    <dgm:cxn modelId="{E011E8F7-1AB4-8B40-8183-7333EB735726}" type="presParOf" srcId="{40E76402-4E2A-5546-BFB4-9CC58F77E5B5}" destId="{85B2A6D1-B4F4-BD40-AC1C-DC4DB12EEBB6}" srcOrd="14" destOrd="0" presId="urn:microsoft.com/office/officeart/2005/8/layout/orgChart1"/>
    <dgm:cxn modelId="{EECB3B6E-3919-234C-A1A2-8E31D4D80012}" type="presParOf" srcId="{40E76402-4E2A-5546-BFB4-9CC58F77E5B5}" destId="{4D6EE77B-F6BC-C044-BFB5-0ACB1F992F32}" srcOrd="15" destOrd="0" presId="urn:microsoft.com/office/officeart/2005/8/layout/orgChart1"/>
    <dgm:cxn modelId="{C67AC50F-3448-364B-B999-A571648C37B0}" type="presParOf" srcId="{4D6EE77B-F6BC-C044-BFB5-0ACB1F992F32}" destId="{414DECA9-AE28-A443-81B7-3CB17BFC0A91}" srcOrd="0" destOrd="0" presId="urn:microsoft.com/office/officeart/2005/8/layout/orgChart1"/>
    <dgm:cxn modelId="{7E7330CB-7F15-2A41-BFBB-1DFFF549CFC4}" type="presParOf" srcId="{414DECA9-AE28-A443-81B7-3CB17BFC0A91}" destId="{06C131F2-958F-E843-9EAC-145FD8F0C23A}" srcOrd="0" destOrd="0" presId="urn:microsoft.com/office/officeart/2005/8/layout/orgChart1"/>
    <dgm:cxn modelId="{22E7FCF0-72A0-FB4F-9594-84973B0C4DD2}" type="presParOf" srcId="{414DECA9-AE28-A443-81B7-3CB17BFC0A91}" destId="{94F52122-542C-D84B-A6E3-05C4546EC394}" srcOrd="1" destOrd="0" presId="urn:microsoft.com/office/officeart/2005/8/layout/orgChart1"/>
    <dgm:cxn modelId="{ACA062D9-A38F-D545-BB0C-13013C920AB9}" type="presParOf" srcId="{4D6EE77B-F6BC-C044-BFB5-0ACB1F992F32}" destId="{D788AD71-93D3-A049-8784-C0A2431BA499}" srcOrd="1" destOrd="0" presId="urn:microsoft.com/office/officeart/2005/8/layout/orgChart1"/>
    <dgm:cxn modelId="{0740814D-0496-3A49-91AE-9F287D8456F8}" type="presParOf" srcId="{4D6EE77B-F6BC-C044-BFB5-0ACB1F992F32}" destId="{8069E5E1-F8E0-DF40-986E-8F7E0804EB63}" srcOrd="2" destOrd="0" presId="urn:microsoft.com/office/officeart/2005/8/layout/orgChart1"/>
    <dgm:cxn modelId="{D332F6C3-9862-6E46-BF31-49ADA393CAF8}" type="presParOf" srcId="{8EBC2F98-D03A-EB4B-A223-1F907E869051}" destId="{AA978567-2225-E344-A146-49B337A77FAB}" srcOrd="2" destOrd="0" presId="urn:microsoft.com/office/officeart/2005/8/layout/orgChart1"/>
    <dgm:cxn modelId="{6EA3D413-A81A-BC4A-93BD-6FA810D52A38}" type="presParOf" srcId="{60A9A851-A1EB-864B-B611-E2659DA2E99D}" destId="{AC86FF58-FBAA-9F44-8333-23F2B002BC50}" srcOrd="4" destOrd="0" presId="urn:microsoft.com/office/officeart/2005/8/layout/orgChart1"/>
    <dgm:cxn modelId="{AE9CEA0B-FC2E-7647-A560-64B6CDBB0C93}" type="presParOf" srcId="{60A9A851-A1EB-864B-B611-E2659DA2E99D}" destId="{9DFB6B76-B3DD-0D4B-945B-2F5CEBFCF51B}" srcOrd="5" destOrd="0" presId="urn:microsoft.com/office/officeart/2005/8/layout/orgChart1"/>
    <dgm:cxn modelId="{1DA0A6F5-D8C3-DE4F-A1B8-D7B4BA4165F5}" type="presParOf" srcId="{9DFB6B76-B3DD-0D4B-945B-2F5CEBFCF51B}" destId="{D0B5C1B7-C3C1-3548-A059-BA3377811A3B}" srcOrd="0" destOrd="0" presId="urn:microsoft.com/office/officeart/2005/8/layout/orgChart1"/>
    <dgm:cxn modelId="{C5B6B126-FAE6-C44B-84D6-F8CFCC5AA8D0}" type="presParOf" srcId="{D0B5C1B7-C3C1-3548-A059-BA3377811A3B}" destId="{D1C31AE9-1DD9-C847-BBC1-C76087BD823A}" srcOrd="0" destOrd="0" presId="urn:microsoft.com/office/officeart/2005/8/layout/orgChart1"/>
    <dgm:cxn modelId="{E78F659A-7D67-484E-B3C1-23DEFA1A564B}" type="presParOf" srcId="{D0B5C1B7-C3C1-3548-A059-BA3377811A3B}" destId="{AA629514-345E-A942-9A6D-776E67B773BD}" srcOrd="1" destOrd="0" presId="urn:microsoft.com/office/officeart/2005/8/layout/orgChart1"/>
    <dgm:cxn modelId="{4F2DA562-F074-4E42-89E6-5E0C1234C5BA}" type="presParOf" srcId="{9DFB6B76-B3DD-0D4B-945B-2F5CEBFCF51B}" destId="{D9282054-C178-D342-B312-B6B5651CF26B}" srcOrd="1" destOrd="0" presId="urn:microsoft.com/office/officeart/2005/8/layout/orgChart1"/>
    <dgm:cxn modelId="{E77841EB-A4D5-6F4B-9356-204FDCE018E2}" type="presParOf" srcId="{D9282054-C178-D342-B312-B6B5651CF26B}" destId="{ECB24BF2-A966-6E40-BF4C-C517C251E502}" srcOrd="0" destOrd="0" presId="urn:microsoft.com/office/officeart/2005/8/layout/orgChart1"/>
    <dgm:cxn modelId="{268B15B6-80B0-CB42-ADFF-1FB2417AD33C}" type="presParOf" srcId="{D9282054-C178-D342-B312-B6B5651CF26B}" destId="{84F34201-9B01-4F44-806F-E03A6D98A12B}" srcOrd="1" destOrd="0" presId="urn:microsoft.com/office/officeart/2005/8/layout/orgChart1"/>
    <dgm:cxn modelId="{521FEE0E-3C9A-E14E-9357-5154C1F1F5A6}" type="presParOf" srcId="{84F34201-9B01-4F44-806F-E03A6D98A12B}" destId="{EFCC4571-F31E-F54A-9FE4-CAB0875EF35E}" srcOrd="0" destOrd="0" presId="urn:microsoft.com/office/officeart/2005/8/layout/orgChart1"/>
    <dgm:cxn modelId="{88E75E09-E362-524A-999F-0C4445E2D0CC}" type="presParOf" srcId="{EFCC4571-F31E-F54A-9FE4-CAB0875EF35E}" destId="{E6DCABC8-4494-344B-85C5-F8BA3B64305D}" srcOrd="0" destOrd="0" presId="urn:microsoft.com/office/officeart/2005/8/layout/orgChart1"/>
    <dgm:cxn modelId="{56223A81-3F69-2646-8A3E-9C5ED3ED873A}" type="presParOf" srcId="{EFCC4571-F31E-F54A-9FE4-CAB0875EF35E}" destId="{63887186-47A0-BA44-B298-FD4336955785}" srcOrd="1" destOrd="0" presId="urn:microsoft.com/office/officeart/2005/8/layout/orgChart1"/>
    <dgm:cxn modelId="{D9D9418A-F45E-A24D-9C70-67660E703EEC}" type="presParOf" srcId="{84F34201-9B01-4F44-806F-E03A6D98A12B}" destId="{A76B7BEC-4D63-064C-A9DE-E27722293861}" srcOrd="1" destOrd="0" presId="urn:microsoft.com/office/officeart/2005/8/layout/orgChart1"/>
    <dgm:cxn modelId="{E6FBC220-21BE-6F4D-9E26-CA38B26D2573}" type="presParOf" srcId="{84F34201-9B01-4F44-806F-E03A6D98A12B}" destId="{CE45A574-EA7D-5F47-893A-CEFED3577853}" srcOrd="2" destOrd="0" presId="urn:microsoft.com/office/officeart/2005/8/layout/orgChart1"/>
    <dgm:cxn modelId="{40E8E31A-615A-D84E-AC33-BC136DAE3788}" type="presParOf" srcId="{D9282054-C178-D342-B312-B6B5651CF26B}" destId="{A70599BD-83FB-A24A-A3A1-74F8EDD71D46}" srcOrd="2" destOrd="0" presId="urn:microsoft.com/office/officeart/2005/8/layout/orgChart1"/>
    <dgm:cxn modelId="{9E24CF18-717B-A345-95BF-55C5831026F9}" type="presParOf" srcId="{D9282054-C178-D342-B312-B6B5651CF26B}" destId="{2BE538FC-7B68-2D4D-88F5-FC1A2DDD2DCA}" srcOrd="3" destOrd="0" presId="urn:microsoft.com/office/officeart/2005/8/layout/orgChart1"/>
    <dgm:cxn modelId="{EF1BD47D-3B97-8047-9314-ECF9FF196D3A}" type="presParOf" srcId="{2BE538FC-7B68-2D4D-88F5-FC1A2DDD2DCA}" destId="{AE69F9B1-579F-654D-B3FD-88152C36554B}" srcOrd="0" destOrd="0" presId="urn:microsoft.com/office/officeart/2005/8/layout/orgChart1"/>
    <dgm:cxn modelId="{0EB657F1-30BF-1D43-A78D-507DBA4959DE}" type="presParOf" srcId="{AE69F9B1-579F-654D-B3FD-88152C36554B}" destId="{6F83F507-5998-6A4B-8B34-CC699928EE00}" srcOrd="0" destOrd="0" presId="urn:microsoft.com/office/officeart/2005/8/layout/orgChart1"/>
    <dgm:cxn modelId="{D8C252E1-2932-2F4D-920A-E8237C672B34}" type="presParOf" srcId="{AE69F9B1-579F-654D-B3FD-88152C36554B}" destId="{A594F81C-3E26-8441-84B2-D3E2FAC55C2D}" srcOrd="1" destOrd="0" presId="urn:microsoft.com/office/officeart/2005/8/layout/orgChart1"/>
    <dgm:cxn modelId="{1FFDCD35-B8F3-6242-935D-B38721E06794}" type="presParOf" srcId="{2BE538FC-7B68-2D4D-88F5-FC1A2DDD2DCA}" destId="{8C7E239C-F8DD-7F43-BB1C-A324A569B7B0}" srcOrd="1" destOrd="0" presId="urn:microsoft.com/office/officeart/2005/8/layout/orgChart1"/>
    <dgm:cxn modelId="{9B68165B-5372-F945-955C-A3E1ADD103CE}" type="presParOf" srcId="{2BE538FC-7B68-2D4D-88F5-FC1A2DDD2DCA}" destId="{9DA6BED2-827E-C343-B336-3B99291143F9}" srcOrd="2" destOrd="0" presId="urn:microsoft.com/office/officeart/2005/8/layout/orgChart1"/>
    <dgm:cxn modelId="{172273D8-3F72-1645-8DB0-9BE24902F50C}" type="presParOf" srcId="{D9282054-C178-D342-B312-B6B5651CF26B}" destId="{D83E9D89-5C4F-2148-BA99-6296CD4BB07F}" srcOrd="4" destOrd="0" presId="urn:microsoft.com/office/officeart/2005/8/layout/orgChart1"/>
    <dgm:cxn modelId="{CBADA31A-480A-6C48-80A0-B9CD13802FA5}" type="presParOf" srcId="{D9282054-C178-D342-B312-B6B5651CF26B}" destId="{17F375A7-6994-8049-A08E-7F8439FA4BC3}" srcOrd="5" destOrd="0" presId="urn:microsoft.com/office/officeart/2005/8/layout/orgChart1"/>
    <dgm:cxn modelId="{44B14B20-4806-AA49-A130-1B9A57D95846}" type="presParOf" srcId="{17F375A7-6994-8049-A08E-7F8439FA4BC3}" destId="{38AB2CE7-51E7-4F4D-814C-F6ED5484F45E}" srcOrd="0" destOrd="0" presId="urn:microsoft.com/office/officeart/2005/8/layout/orgChart1"/>
    <dgm:cxn modelId="{020A518F-B96B-4A46-8830-782918D8F93F}" type="presParOf" srcId="{38AB2CE7-51E7-4F4D-814C-F6ED5484F45E}" destId="{58CE0FBB-997E-9144-9059-5B8C329E9F98}" srcOrd="0" destOrd="0" presId="urn:microsoft.com/office/officeart/2005/8/layout/orgChart1"/>
    <dgm:cxn modelId="{5C4DCCB7-AE6A-2048-878E-D0C9E0D8CFA7}" type="presParOf" srcId="{38AB2CE7-51E7-4F4D-814C-F6ED5484F45E}" destId="{3EE3A413-0B92-2B4E-A2EC-93527AD97B29}" srcOrd="1" destOrd="0" presId="urn:microsoft.com/office/officeart/2005/8/layout/orgChart1"/>
    <dgm:cxn modelId="{6CDC74E6-5B45-EE4A-B4C4-8D3E48C4EDA8}" type="presParOf" srcId="{17F375A7-6994-8049-A08E-7F8439FA4BC3}" destId="{8898F40E-498A-B94B-A102-53DA73BBC9F8}" srcOrd="1" destOrd="0" presId="urn:microsoft.com/office/officeart/2005/8/layout/orgChart1"/>
    <dgm:cxn modelId="{52C14459-4899-E042-A65C-7C9C4E2E6D60}" type="presParOf" srcId="{17F375A7-6994-8049-A08E-7F8439FA4BC3}" destId="{486AC5BF-A736-FF49-8089-1D62276DA559}" srcOrd="2" destOrd="0" presId="urn:microsoft.com/office/officeart/2005/8/layout/orgChart1"/>
    <dgm:cxn modelId="{00BFDB27-CA45-7C48-B033-738DE490FB99}" type="presParOf" srcId="{D9282054-C178-D342-B312-B6B5651CF26B}" destId="{6F32511A-B211-B84B-AB35-B9CFE47F04AA}" srcOrd="6" destOrd="0" presId="urn:microsoft.com/office/officeart/2005/8/layout/orgChart1"/>
    <dgm:cxn modelId="{6B288C12-AA48-6A4B-8A3D-5C72AEDE5C90}" type="presParOf" srcId="{D9282054-C178-D342-B312-B6B5651CF26B}" destId="{10209B0A-583C-AC4E-BCC5-CF499D049C48}" srcOrd="7" destOrd="0" presId="urn:microsoft.com/office/officeart/2005/8/layout/orgChart1"/>
    <dgm:cxn modelId="{4F9A28A8-5D7A-CB4A-86B6-F082058F0B38}" type="presParOf" srcId="{10209B0A-583C-AC4E-BCC5-CF499D049C48}" destId="{674B0100-D5FD-6D43-BFE6-813326AD098A}" srcOrd="0" destOrd="0" presId="urn:microsoft.com/office/officeart/2005/8/layout/orgChart1"/>
    <dgm:cxn modelId="{FD769235-F200-614E-B8DA-D2EC863692E8}" type="presParOf" srcId="{674B0100-D5FD-6D43-BFE6-813326AD098A}" destId="{43162FEA-E30D-BC45-B1FB-697BAB691F45}" srcOrd="0" destOrd="0" presId="urn:microsoft.com/office/officeart/2005/8/layout/orgChart1"/>
    <dgm:cxn modelId="{FC0B0E27-9CF7-BD4A-A6D2-D025781138D8}" type="presParOf" srcId="{674B0100-D5FD-6D43-BFE6-813326AD098A}" destId="{3B9FA884-2BB9-BA48-90D8-E420CD3E6A19}" srcOrd="1" destOrd="0" presId="urn:microsoft.com/office/officeart/2005/8/layout/orgChart1"/>
    <dgm:cxn modelId="{E0A0DFAC-6BB3-7F49-9BD1-6F80433BDA64}" type="presParOf" srcId="{10209B0A-583C-AC4E-BCC5-CF499D049C48}" destId="{E1B6EDF4-2089-7744-81E6-DFAFAD5EBDCD}" srcOrd="1" destOrd="0" presId="urn:microsoft.com/office/officeart/2005/8/layout/orgChart1"/>
    <dgm:cxn modelId="{52D3CD32-421F-5F4A-9224-4DE79F3302F1}" type="presParOf" srcId="{10209B0A-583C-AC4E-BCC5-CF499D049C48}" destId="{10AB416D-A399-5040-86BB-5D526C8F59F4}" srcOrd="2" destOrd="0" presId="urn:microsoft.com/office/officeart/2005/8/layout/orgChart1"/>
    <dgm:cxn modelId="{BBCDF0A2-15FF-DB4E-93BA-C6C4DB100BE5}" type="presParOf" srcId="{D9282054-C178-D342-B312-B6B5651CF26B}" destId="{BF6F7777-889D-2942-A04E-31D5D90C16C7}" srcOrd="8" destOrd="0" presId="urn:microsoft.com/office/officeart/2005/8/layout/orgChart1"/>
    <dgm:cxn modelId="{8BBD5508-B58B-1C4C-A917-3AB6A963700F}" type="presParOf" srcId="{D9282054-C178-D342-B312-B6B5651CF26B}" destId="{E117C04E-39D3-B440-B648-FBEC351CD310}" srcOrd="9" destOrd="0" presId="urn:microsoft.com/office/officeart/2005/8/layout/orgChart1"/>
    <dgm:cxn modelId="{A5BA0442-7E29-F34F-A729-3A24BAB82D35}" type="presParOf" srcId="{E117C04E-39D3-B440-B648-FBEC351CD310}" destId="{5202B1A5-B9C5-4A4C-9C1C-C53B316582A2}" srcOrd="0" destOrd="0" presId="urn:microsoft.com/office/officeart/2005/8/layout/orgChart1"/>
    <dgm:cxn modelId="{64D2B826-E13F-FA43-8BB3-DA377D86BF1F}" type="presParOf" srcId="{5202B1A5-B9C5-4A4C-9C1C-C53B316582A2}" destId="{A3CD6C06-C77E-B048-AE98-F1D0FD41DA7F}" srcOrd="0" destOrd="0" presId="urn:microsoft.com/office/officeart/2005/8/layout/orgChart1"/>
    <dgm:cxn modelId="{8E9D03DD-6D0A-E044-BD8E-E279CA69741F}" type="presParOf" srcId="{5202B1A5-B9C5-4A4C-9C1C-C53B316582A2}" destId="{3B87C610-9D76-F84B-B494-5E57C59F3607}" srcOrd="1" destOrd="0" presId="urn:microsoft.com/office/officeart/2005/8/layout/orgChart1"/>
    <dgm:cxn modelId="{FBDCA890-A4C7-114A-A5D4-3AA5373A2E62}" type="presParOf" srcId="{E117C04E-39D3-B440-B648-FBEC351CD310}" destId="{0D038226-1DB3-7647-B09C-8834918843EC}" srcOrd="1" destOrd="0" presId="urn:microsoft.com/office/officeart/2005/8/layout/orgChart1"/>
    <dgm:cxn modelId="{B1ABD65B-8185-604B-8050-7B71DCCDE0E2}" type="presParOf" srcId="{E117C04E-39D3-B440-B648-FBEC351CD310}" destId="{1BC5739C-D2D4-8B4A-80CE-D6E41B8AF0FC}" srcOrd="2" destOrd="0" presId="urn:microsoft.com/office/officeart/2005/8/layout/orgChart1"/>
    <dgm:cxn modelId="{B1A56376-F4A1-B942-AB21-ADCE71E5E277}" type="presParOf" srcId="{D9282054-C178-D342-B312-B6B5651CF26B}" destId="{AE30EB5C-DE47-D140-A1F9-8B4F69722BB2}" srcOrd="10" destOrd="0" presId="urn:microsoft.com/office/officeart/2005/8/layout/orgChart1"/>
    <dgm:cxn modelId="{4920A0C3-5F8E-574E-8250-465652BEE810}" type="presParOf" srcId="{D9282054-C178-D342-B312-B6B5651CF26B}" destId="{37085432-4935-8E40-9F03-BA6BACD5DEEA}" srcOrd="11" destOrd="0" presId="urn:microsoft.com/office/officeart/2005/8/layout/orgChart1"/>
    <dgm:cxn modelId="{21FB483C-9A64-2449-8650-5E7401CC36AA}" type="presParOf" srcId="{37085432-4935-8E40-9F03-BA6BACD5DEEA}" destId="{A12026CE-C6E6-2B41-B4DF-7213A4AA1778}" srcOrd="0" destOrd="0" presId="urn:microsoft.com/office/officeart/2005/8/layout/orgChart1"/>
    <dgm:cxn modelId="{B496C93C-FF89-E34A-83A3-B538977F8497}" type="presParOf" srcId="{A12026CE-C6E6-2B41-B4DF-7213A4AA1778}" destId="{713FA32E-9935-FB4F-B42D-2BF3936C339F}" srcOrd="0" destOrd="0" presId="urn:microsoft.com/office/officeart/2005/8/layout/orgChart1"/>
    <dgm:cxn modelId="{71DAAD31-8B95-9343-9567-0B07B4860FCF}" type="presParOf" srcId="{A12026CE-C6E6-2B41-B4DF-7213A4AA1778}" destId="{482CC87F-017C-AB44-B1CE-8A76E6A3F325}" srcOrd="1" destOrd="0" presId="urn:microsoft.com/office/officeart/2005/8/layout/orgChart1"/>
    <dgm:cxn modelId="{C853D164-C56B-0A4E-A337-F94BB59C50FB}" type="presParOf" srcId="{37085432-4935-8E40-9F03-BA6BACD5DEEA}" destId="{0BC78CA2-A8F2-BA4E-A681-D143C69C7C4B}" srcOrd="1" destOrd="0" presId="urn:microsoft.com/office/officeart/2005/8/layout/orgChart1"/>
    <dgm:cxn modelId="{226BD8E5-9E7C-B34A-AC6A-CECE94D2110E}" type="presParOf" srcId="{37085432-4935-8E40-9F03-BA6BACD5DEEA}" destId="{CC98BACC-AF9D-9148-81B7-0EB52FF6B4F9}" srcOrd="2" destOrd="0" presId="urn:microsoft.com/office/officeart/2005/8/layout/orgChart1"/>
    <dgm:cxn modelId="{C121E819-6345-124C-BD33-C3C88F4A8354}" type="presParOf" srcId="{D9282054-C178-D342-B312-B6B5651CF26B}" destId="{7E3701AE-4987-D048-85F7-D34676A204B5}" srcOrd="12" destOrd="0" presId="urn:microsoft.com/office/officeart/2005/8/layout/orgChart1"/>
    <dgm:cxn modelId="{91544518-09E3-2E4A-9FB8-874318DFC5BD}" type="presParOf" srcId="{D9282054-C178-D342-B312-B6B5651CF26B}" destId="{CFCA93DE-8CC0-5F48-9F3E-7B4649F21938}" srcOrd="13" destOrd="0" presId="urn:microsoft.com/office/officeart/2005/8/layout/orgChart1"/>
    <dgm:cxn modelId="{81C42643-C592-8D41-832D-6D4014F04EAB}" type="presParOf" srcId="{CFCA93DE-8CC0-5F48-9F3E-7B4649F21938}" destId="{DB33B1B3-F5C1-234B-8A99-C1F7B2D46134}" srcOrd="0" destOrd="0" presId="urn:microsoft.com/office/officeart/2005/8/layout/orgChart1"/>
    <dgm:cxn modelId="{820F9D72-465A-E242-BF0C-F25D7DC7C105}" type="presParOf" srcId="{DB33B1B3-F5C1-234B-8A99-C1F7B2D46134}" destId="{6C99A88D-1D7D-3F46-91C3-1361A3444D39}" srcOrd="0" destOrd="0" presId="urn:microsoft.com/office/officeart/2005/8/layout/orgChart1"/>
    <dgm:cxn modelId="{86C5CD1A-78F5-6A4C-A1EA-3F0A6EC0549C}" type="presParOf" srcId="{DB33B1B3-F5C1-234B-8A99-C1F7B2D46134}" destId="{C47F24BE-A680-DA41-A650-7753E419AE33}" srcOrd="1" destOrd="0" presId="urn:microsoft.com/office/officeart/2005/8/layout/orgChart1"/>
    <dgm:cxn modelId="{E6920A47-A5DE-FF49-B860-99DD3E445C60}" type="presParOf" srcId="{CFCA93DE-8CC0-5F48-9F3E-7B4649F21938}" destId="{F79B2310-7D6C-794E-9B34-FACD202999B2}" srcOrd="1" destOrd="0" presId="urn:microsoft.com/office/officeart/2005/8/layout/orgChart1"/>
    <dgm:cxn modelId="{26B041BC-168A-4A41-8220-B4B0FE257E98}" type="presParOf" srcId="{CFCA93DE-8CC0-5F48-9F3E-7B4649F21938}" destId="{D0D6F75A-7AE9-6A43-A5E7-770CCC2E47DB}" srcOrd="2" destOrd="0" presId="urn:microsoft.com/office/officeart/2005/8/layout/orgChart1"/>
    <dgm:cxn modelId="{52661F6E-A787-8D49-98B5-92F715D63269}" type="presParOf" srcId="{D9282054-C178-D342-B312-B6B5651CF26B}" destId="{1B510432-8856-F942-93DA-94DEA46D1025}" srcOrd="14" destOrd="0" presId="urn:microsoft.com/office/officeart/2005/8/layout/orgChart1"/>
    <dgm:cxn modelId="{8E48A294-019E-C54F-8562-3D95F5DE506A}" type="presParOf" srcId="{D9282054-C178-D342-B312-B6B5651CF26B}" destId="{9258A7B2-C107-B44D-8AD1-895849F8328A}" srcOrd="15" destOrd="0" presId="urn:microsoft.com/office/officeart/2005/8/layout/orgChart1"/>
    <dgm:cxn modelId="{DF213F08-8B61-1C4B-8130-9EB29B655E63}" type="presParOf" srcId="{9258A7B2-C107-B44D-8AD1-895849F8328A}" destId="{0257A638-4BBA-234D-B702-35666924C698}" srcOrd="0" destOrd="0" presId="urn:microsoft.com/office/officeart/2005/8/layout/orgChart1"/>
    <dgm:cxn modelId="{E0374D29-C7ED-FE47-8DDD-6917F9E40B6E}" type="presParOf" srcId="{0257A638-4BBA-234D-B702-35666924C698}" destId="{A7A8DE75-D692-D340-B39A-3C74BE804A15}" srcOrd="0" destOrd="0" presId="urn:microsoft.com/office/officeart/2005/8/layout/orgChart1"/>
    <dgm:cxn modelId="{91B4CEE9-988B-2442-BA95-14F9A82AA6B3}" type="presParOf" srcId="{0257A638-4BBA-234D-B702-35666924C698}" destId="{5368ADFD-AC64-5940-858E-1F48E0821EF4}" srcOrd="1" destOrd="0" presId="urn:microsoft.com/office/officeart/2005/8/layout/orgChart1"/>
    <dgm:cxn modelId="{E235FA5C-0AD6-9044-A1AC-44A8BF60CDB6}" type="presParOf" srcId="{9258A7B2-C107-B44D-8AD1-895849F8328A}" destId="{1962A77A-6B1E-E449-A321-C191303B92A0}" srcOrd="1" destOrd="0" presId="urn:microsoft.com/office/officeart/2005/8/layout/orgChart1"/>
    <dgm:cxn modelId="{49E5482E-62FC-CE41-B0AF-39F061D2C65B}" type="presParOf" srcId="{9258A7B2-C107-B44D-8AD1-895849F8328A}" destId="{B7973431-0C74-5F4C-839E-9017261E5267}" srcOrd="2" destOrd="0" presId="urn:microsoft.com/office/officeart/2005/8/layout/orgChart1"/>
    <dgm:cxn modelId="{83AF15A7-A2F1-F349-B0DF-ED02D3CA1859}" type="presParOf" srcId="{9DFB6B76-B3DD-0D4B-945B-2F5CEBFCF51B}" destId="{63B4020B-D5E7-294A-977E-7A33CE1BB856}" srcOrd="2" destOrd="0" presId="urn:microsoft.com/office/officeart/2005/8/layout/orgChart1"/>
    <dgm:cxn modelId="{B47B0A91-B1B2-0140-8209-2FD9390E0331}" type="presParOf" srcId="{38E55698-7DBB-7741-9DD6-8C7EDB390F5E}" destId="{BB2FF48E-FE9E-6044-8F56-2EC0A9F4F918}"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96A4A-FA67-5843-B594-0A5E11ABF569}">
      <dsp:nvSpPr>
        <dsp:cNvPr id="0" name=""/>
        <dsp:cNvSpPr/>
      </dsp:nvSpPr>
      <dsp:spPr>
        <a:xfrm>
          <a:off x="2404574" y="1891411"/>
          <a:ext cx="1246937" cy="1246937"/>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tx1"/>
              </a:solidFill>
              <a:latin typeface="Arial" panose="020B0604020202020204" pitchFamily="34" charset="0"/>
              <a:cs typeface="Arial" panose="020B0604020202020204" pitchFamily="34" charset="0"/>
            </a:rPr>
            <a:t>Lowest Possible Cost</a:t>
          </a:r>
          <a:endParaRPr lang="en-US" sz="1600" kern="1200"/>
        </a:p>
      </dsp:txBody>
      <dsp:txXfrm>
        <a:off x="2587184" y="2074021"/>
        <a:ext cx="881717" cy="881717"/>
      </dsp:txXfrm>
    </dsp:sp>
    <dsp:sp modelId="{E75D30A4-FFC8-0145-86C7-6A19195138D9}">
      <dsp:nvSpPr>
        <dsp:cNvPr id="0" name=""/>
        <dsp:cNvSpPr/>
      </dsp:nvSpPr>
      <dsp:spPr>
        <a:xfrm rot="16200000">
          <a:off x="2715712" y="1560550"/>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012426" y="1563464"/>
        <a:ext cx="31233" cy="31233"/>
      </dsp:txXfrm>
    </dsp:sp>
    <dsp:sp modelId="{F2CD3FAE-6F95-6B47-9113-2E84F0F4DE81}">
      <dsp:nvSpPr>
        <dsp:cNvPr id="0" name=""/>
        <dsp:cNvSpPr/>
      </dsp:nvSpPr>
      <dsp:spPr>
        <a:xfrm>
          <a:off x="2404574" y="19812"/>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Efficient aircraft fleet management</a:t>
          </a:r>
        </a:p>
      </dsp:txBody>
      <dsp:txXfrm>
        <a:off x="2587184" y="202422"/>
        <a:ext cx="881717" cy="881717"/>
      </dsp:txXfrm>
    </dsp:sp>
    <dsp:sp modelId="{E7C23196-2187-DB46-9919-2ACDA7D93267}">
      <dsp:nvSpPr>
        <dsp:cNvPr id="0" name=""/>
        <dsp:cNvSpPr/>
      </dsp:nvSpPr>
      <dsp:spPr>
        <a:xfrm rot="19285714">
          <a:off x="3447349" y="1912888"/>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744064" y="1915802"/>
        <a:ext cx="31233" cy="31233"/>
      </dsp:txXfrm>
    </dsp:sp>
    <dsp:sp modelId="{4AD84A09-0D5F-2747-94A7-B001AA49B56B}">
      <dsp:nvSpPr>
        <dsp:cNvPr id="0" name=""/>
        <dsp:cNvSpPr/>
      </dsp:nvSpPr>
      <dsp:spPr>
        <a:xfrm>
          <a:off x="3867849" y="724488"/>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Outsourced/contracted airport operations</a:t>
          </a:r>
        </a:p>
      </dsp:txBody>
      <dsp:txXfrm>
        <a:off x="4050459" y="907098"/>
        <a:ext cx="881717" cy="881717"/>
      </dsp:txXfrm>
    </dsp:sp>
    <dsp:sp modelId="{8B861766-5632-7840-ABC2-E8E63DCF7759}">
      <dsp:nvSpPr>
        <dsp:cNvPr id="0" name=""/>
        <dsp:cNvSpPr/>
      </dsp:nvSpPr>
      <dsp:spPr>
        <a:xfrm rot="771429">
          <a:off x="3628049" y="2704584"/>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924763" y="2707499"/>
        <a:ext cx="31233" cy="31233"/>
      </dsp:txXfrm>
    </dsp:sp>
    <dsp:sp modelId="{DC0B5701-8D63-9A42-8876-FCE67CE76A3F}">
      <dsp:nvSpPr>
        <dsp:cNvPr id="0" name=""/>
        <dsp:cNvSpPr/>
      </dsp:nvSpPr>
      <dsp:spPr>
        <a:xfrm>
          <a:off x="4229248" y="2307881"/>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Airport partnering and facilities management</a:t>
          </a:r>
        </a:p>
      </dsp:txBody>
      <dsp:txXfrm>
        <a:off x="4411858" y="2490491"/>
        <a:ext cx="881717" cy="881717"/>
      </dsp:txXfrm>
    </dsp:sp>
    <dsp:sp modelId="{6170F698-EDA6-6445-A491-FF7EDA7A7B36}">
      <dsp:nvSpPr>
        <dsp:cNvPr id="0" name=""/>
        <dsp:cNvSpPr/>
      </dsp:nvSpPr>
      <dsp:spPr>
        <a:xfrm rot="3857143">
          <a:off x="3121740" y="3339476"/>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418454" y="3342390"/>
        <a:ext cx="31233" cy="31233"/>
      </dsp:txXfrm>
    </dsp:sp>
    <dsp:sp modelId="{7B1DDDC5-239A-214B-9A1B-FF906344759D}">
      <dsp:nvSpPr>
        <dsp:cNvPr id="0" name=""/>
        <dsp:cNvSpPr/>
      </dsp:nvSpPr>
      <dsp:spPr>
        <a:xfrm>
          <a:off x="3216630" y="3577664"/>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Aircraft gate turnaround measurements and insight </a:t>
          </a:r>
          <a:r>
            <a:rPr lang="en-US" sz="1000" kern="1200" err="1">
              <a:solidFill>
                <a:schemeClr val="tx1"/>
              </a:solidFill>
              <a:latin typeface="Arial" panose="020B0604020202020204" pitchFamily="34" charset="0"/>
              <a:cs typeface="Arial" panose="020B0604020202020204" pitchFamily="34" charset="0"/>
            </a:rPr>
            <a:t>devs</a:t>
          </a:r>
          <a:endParaRPr lang="en-US" sz="1000" kern="1200">
            <a:solidFill>
              <a:schemeClr val="tx1"/>
            </a:solidFill>
            <a:latin typeface="Arial" panose="020B0604020202020204" pitchFamily="34" charset="0"/>
            <a:cs typeface="Arial" panose="020B0604020202020204" pitchFamily="34" charset="0"/>
          </a:endParaRPr>
        </a:p>
      </dsp:txBody>
      <dsp:txXfrm>
        <a:off x="3399240" y="3760274"/>
        <a:ext cx="881717" cy="881717"/>
      </dsp:txXfrm>
    </dsp:sp>
    <dsp:sp modelId="{5157D679-DA4B-894D-B0CE-258128CC48C4}">
      <dsp:nvSpPr>
        <dsp:cNvPr id="0" name=""/>
        <dsp:cNvSpPr/>
      </dsp:nvSpPr>
      <dsp:spPr>
        <a:xfrm rot="6942857">
          <a:off x="2309683" y="3339476"/>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606398" y="3342390"/>
        <a:ext cx="31233" cy="31233"/>
      </dsp:txXfrm>
    </dsp:sp>
    <dsp:sp modelId="{A3782134-1410-F745-8E87-DD841FA3416A}">
      <dsp:nvSpPr>
        <dsp:cNvPr id="0" name=""/>
        <dsp:cNvSpPr/>
      </dsp:nvSpPr>
      <dsp:spPr>
        <a:xfrm>
          <a:off x="1592517" y="3577664"/>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Pay for performance</a:t>
          </a:r>
        </a:p>
      </dsp:txBody>
      <dsp:txXfrm>
        <a:off x="1775127" y="3760274"/>
        <a:ext cx="881717" cy="881717"/>
      </dsp:txXfrm>
    </dsp:sp>
    <dsp:sp modelId="{FF62EEA2-FC45-AD40-8621-713A41815D10}">
      <dsp:nvSpPr>
        <dsp:cNvPr id="0" name=""/>
        <dsp:cNvSpPr/>
      </dsp:nvSpPr>
      <dsp:spPr>
        <a:xfrm rot="10028571">
          <a:off x="1803374" y="2704584"/>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100089" y="2707499"/>
        <a:ext cx="31233" cy="31233"/>
      </dsp:txXfrm>
    </dsp:sp>
    <dsp:sp modelId="{9A2E6E24-053B-714E-9BBB-9A0B307D76CC}">
      <dsp:nvSpPr>
        <dsp:cNvPr id="0" name=""/>
        <dsp:cNvSpPr/>
      </dsp:nvSpPr>
      <dsp:spPr>
        <a:xfrm>
          <a:off x="579899" y="2307881"/>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Union and vendor management</a:t>
          </a:r>
        </a:p>
      </dsp:txBody>
      <dsp:txXfrm>
        <a:off x="762509" y="2490491"/>
        <a:ext cx="881717" cy="881717"/>
      </dsp:txXfrm>
    </dsp:sp>
    <dsp:sp modelId="{DD0B3E32-0B6A-9744-8D48-11494B5B4952}">
      <dsp:nvSpPr>
        <dsp:cNvPr id="0" name=""/>
        <dsp:cNvSpPr/>
      </dsp:nvSpPr>
      <dsp:spPr>
        <a:xfrm rot="13114286">
          <a:off x="1984074" y="1912888"/>
          <a:ext cx="624661" cy="37061"/>
        </a:xfrm>
        <a:custGeom>
          <a:avLst/>
          <a:gdLst/>
          <a:ahLst/>
          <a:cxnLst/>
          <a:rect l="0" t="0" r="0" b="0"/>
          <a:pathLst>
            <a:path>
              <a:moveTo>
                <a:pt x="0" y="18530"/>
              </a:moveTo>
              <a:lnTo>
                <a:pt x="624661" y="1853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280788" y="1915802"/>
        <a:ext cx="31233" cy="31233"/>
      </dsp:txXfrm>
    </dsp:sp>
    <dsp:sp modelId="{A8433469-63A9-2645-9DED-14B586293309}">
      <dsp:nvSpPr>
        <dsp:cNvPr id="0" name=""/>
        <dsp:cNvSpPr/>
      </dsp:nvSpPr>
      <dsp:spPr>
        <a:xfrm>
          <a:off x="941298" y="724488"/>
          <a:ext cx="1246937" cy="1246937"/>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Limited customer service</a:t>
          </a:r>
        </a:p>
      </dsp:txBody>
      <dsp:txXfrm>
        <a:off x="1123908" y="907098"/>
        <a:ext cx="881717" cy="8817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C606C-9030-1044-BF30-7905A4B48971}">
      <dsp:nvSpPr>
        <dsp:cNvPr id="0" name=""/>
        <dsp:cNvSpPr/>
      </dsp:nvSpPr>
      <dsp:spPr>
        <a:xfrm>
          <a:off x="2742" y="0"/>
          <a:ext cx="2751832" cy="692805"/>
        </a:xfrm>
        <a:prstGeom prst="homePlate">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a:t>Text</a:t>
          </a:r>
        </a:p>
      </dsp:txBody>
      <dsp:txXfrm>
        <a:off x="2742" y="0"/>
        <a:ext cx="2578631" cy="692805"/>
      </dsp:txXfrm>
    </dsp:sp>
    <dsp:sp modelId="{89207C73-6C8C-C84A-9C66-3815ACCE8D01}">
      <dsp:nvSpPr>
        <dsp:cNvPr id="0" name=""/>
        <dsp:cNvSpPr/>
      </dsp:nvSpPr>
      <dsp:spPr>
        <a:xfrm>
          <a:off x="2204208" y="0"/>
          <a:ext cx="2751832" cy="692805"/>
        </a:xfrm>
        <a:prstGeom prst="chevron">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a:t>Text</a:t>
          </a:r>
        </a:p>
      </dsp:txBody>
      <dsp:txXfrm>
        <a:off x="2550611" y="0"/>
        <a:ext cx="2059027" cy="692805"/>
      </dsp:txXfrm>
    </dsp:sp>
    <dsp:sp modelId="{3EA89B81-7CC5-3441-A0B6-6B188D908D05}">
      <dsp:nvSpPr>
        <dsp:cNvPr id="0" name=""/>
        <dsp:cNvSpPr/>
      </dsp:nvSpPr>
      <dsp:spPr>
        <a:xfrm>
          <a:off x="4405675" y="0"/>
          <a:ext cx="2751832" cy="692805"/>
        </a:xfrm>
        <a:prstGeom prst="chevron">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a:t>Text</a:t>
          </a:r>
        </a:p>
      </dsp:txBody>
      <dsp:txXfrm>
        <a:off x="4752078" y="0"/>
        <a:ext cx="2059027" cy="692805"/>
      </dsp:txXfrm>
    </dsp:sp>
    <dsp:sp modelId="{2E3845CE-8BBF-9C4A-9CED-32BD168EAFAB}">
      <dsp:nvSpPr>
        <dsp:cNvPr id="0" name=""/>
        <dsp:cNvSpPr/>
      </dsp:nvSpPr>
      <dsp:spPr>
        <a:xfrm>
          <a:off x="6607141" y="0"/>
          <a:ext cx="2751832" cy="692805"/>
        </a:xfrm>
        <a:prstGeom prst="chevron">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a:t>Text</a:t>
          </a:r>
        </a:p>
      </dsp:txBody>
      <dsp:txXfrm>
        <a:off x="6953544" y="0"/>
        <a:ext cx="2059027" cy="6928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10432-8856-F942-93DA-94DEA46D1025}">
      <dsp:nvSpPr>
        <dsp:cNvPr id="0" name=""/>
        <dsp:cNvSpPr/>
      </dsp:nvSpPr>
      <dsp:spPr>
        <a:xfrm>
          <a:off x="7155667" y="1624625"/>
          <a:ext cx="126335" cy="3116268"/>
        </a:xfrm>
        <a:custGeom>
          <a:avLst/>
          <a:gdLst/>
          <a:ahLst/>
          <a:cxnLst/>
          <a:rect l="0" t="0" r="0" b="0"/>
          <a:pathLst>
            <a:path>
              <a:moveTo>
                <a:pt x="0" y="0"/>
              </a:moveTo>
              <a:lnTo>
                <a:pt x="0" y="3116268"/>
              </a:lnTo>
              <a:lnTo>
                <a:pt x="126335" y="31162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701AE-4987-D048-85F7-D34676A204B5}">
      <dsp:nvSpPr>
        <dsp:cNvPr id="0" name=""/>
        <dsp:cNvSpPr/>
      </dsp:nvSpPr>
      <dsp:spPr>
        <a:xfrm>
          <a:off x="7029332" y="1624625"/>
          <a:ext cx="126335" cy="3116268"/>
        </a:xfrm>
        <a:custGeom>
          <a:avLst/>
          <a:gdLst/>
          <a:ahLst/>
          <a:cxnLst/>
          <a:rect l="0" t="0" r="0" b="0"/>
          <a:pathLst>
            <a:path>
              <a:moveTo>
                <a:pt x="126335" y="0"/>
              </a:moveTo>
              <a:lnTo>
                <a:pt x="126335" y="3116268"/>
              </a:lnTo>
              <a:lnTo>
                <a:pt x="0" y="31162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0EB5C-DE47-D140-A1F9-8B4F69722BB2}">
      <dsp:nvSpPr>
        <dsp:cNvPr id="0" name=""/>
        <dsp:cNvSpPr/>
      </dsp:nvSpPr>
      <dsp:spPr>
        <a:xfrm>
          <a:off x="7155667" y="1624625"/>
          <a:ext cx="126335" cy="2262002"/>
        </a:xfrm>
        <a:custGeom>
          <a:avLst/>
          <a:gdLst/>
          <a:ahLst/>
          <a:cxnLst/>
          <a:rect l="0" t="0" r="0" b="0"/>
          <a:pathLst>
            <a:path>
              <a:moveTo>
                <a:pt x="0" y="0"/>
              </a:moveTo>
              <a:lnTo>
                <a:pt x="0" y="2262002"/>
              </a:lnTo>
              <a:lnTo>
                <a:pt x="126335" y="2262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7777-889D-2942-A04E-31D5D90C16C7}">
      <dsp:nvSpPr>
        <dsp:cNvPr id="0" name=""/>
        <dsp:cNvSpPr/>
      </dsp:nvSpPr>
      <dsp:spPr>
        <a:xfrm>
          <a:off x="7029332" y="1624625"/>
          <a:ext cx="126335" cy="2262002"/>
        </a:xfrm>
        <a:custGeom>
          <a:avLst/>
          <a:gdLst/>
          <a:ahLst/>
          <a:cxnLst/>
          <a:rect l="0" t="0" r="0" b="0"/>
          <a:pathLst>
            <a:path>
              <a:moveTo>
                <a:pt x="126335" y="0"/>
              </a:moveTo>
              <a:lnTo>
                <a:pt x="126335" y="2262002"/>
              </a:lnTo>
              <a:lnTo>
                <a:pt x="0" y="2262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32511A-B211-B84B-AB35-B9CFE47F04AA}">
      <dsp:nvSpPr>
        <dsp:cNvPr id="0" name=""/>
        <dsp:cNvSpPr/>
      </dsp:nvSpPr>
      <dsp:spPr>
        <a:xfrm>
          <a:off x="7155667" y="1624625"/>
          <a:ext cx="126335" cy="1407735"/>
        </a:xfrm>
        <a:custGeom>
          <a:avLst/>
          <a:gdLst/>
          <a:ahLst/>
          <a:cxnLst/>
          <a:rect l="0" t="0" r="0" b="0"/>
          <a:pathLst>
            <a:path>
              <a:moveTo>
                <a:pt x="0" y="0"/>
              </a:moveTo>
              <a:lnTo>
                <a:pt x="0" y="1407735"/>
              </a:lnTo>
              <a:lnTo>
                <a:pt x="126335" y="140773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3E9D89-5C4F-2148-BA99-6296CD4BB07F}">
      <dsp:nvSpPr>
        <dsp:cNvPr id="0" name=""/>
        <dsp:cNvSpPr/>
      </dsp:nvSpPr>
      <dsp:spPr>
        <a:xfrm>
          <a:off x="7029332" y="1624625"/>
          <a:ext cx="126335" cy="1407735"/>
        </a:xfrm>
        <a:custGeom>
          <a:avLst/>
          <a:gdLst/>
          <a:ahLst/>
          <a:cxnLst/>
          <a:rect l="0" t="0" r="0" b="0"/>
          <a:pathLst>
            <a:path>
              <a:moveTo>
                <a:pt x="126335" y="0"/>
              </a:moveTo>
              <a:lnTo>
                <a:pt x="126335" y="1407735"/>
              </a:lnTo>
              <a:lnTo>
                <a:pt x="0" y="140773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599BD-83FB-A24A-A3A1-74F8EDD71D46}">
      <dsp:nvSpPr>
        <dsp:cNvPr id="0" name=""/>
        <dsp:cNvSpPr/>
      </dsp:nvSpPr>
      <dsp:spPr>
        <a:xfrm>
          <a:off x="7155667" y="1624625"/>
          <a:ext cx="126335" cy="553468"/>
        </a:xfrm>
        <a:custGeom>
          <a:avLst/>
          <a:gdLst/>
          <a:ahLst/>
          <a:cxnLst/>
          <a:rect l="0" t="0" r="0" b="0"/>
          <a:pathLst>
            <a:path>
              <a:moveTo>
                <a:pt x="0" y="0"/>
              </a:moveTo>
              <a:lnTo>
                <a:pt x="0" y="553468"/>
              </a:lnTo>
              <a:lnTo>
                <a:pt x="126335" y="5534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B24BF2-A966-6E40-BF4C-C517C251E502}">
      <dsp:nvSpPr>
        <dsp:cNvPr id="0" name=""/>
        <dsp:cNvSpPr/>
      </dsp:nvSpPr>
      <dsp:spPr>
        <a:xfrm>
          <a:off x="7029332" y="1624625"/>
          <a:ext cx="126335" cy="553468"/>
        </a:xfrm>
        <a:custGeom>
          <a:avLst/>
          <a:gdLst/>
          <a:ahLst/>
          <a:cxnLst/>
          <a:rect l="0" t="0" r="0" b="0"/>
          <a:pathLst>
            <a:path>
              <a:moveTo>
                <a:pt x="126335" y="0"/>
              </a:moveTo>
              <a:lnTo>
                <a:pt x="126335" y="553468"/>
              </a:lnTo>
              <a:lnTo>
                <a:pt x="0" y="5534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86FF58-FBAA-9F44-8333-23F2B002BC50}">
      <dsp:nvSpPr>
        <dsp:cNvPr id="0" name=""/>
        <dsp:cNvSpPr/>
      </dsp:nvSpPr>
      <dsp:spPr>
        <a:xfrm>
          <a:off x="4243941" y="764944"/>
          <a:ext cx="2911726" cy="258084"/>
        </a:xfrm>
        <a:custGeom>
          <a:avLst/>
          <a:gdLst/>
          <a:ahLst/>
          <a:cxnLst/>
          <a:rect l="0" t="0" r="0" b="0"/>
          <a:pathLst>
            <a:path>
              <a:moveTo>
                <a:pt x="0" y="0"/>
              </a:moveTo>
              <a:lnTo>
                <a:pt x="0" y="131749"/>
              </a:lnTo>
              <a:lnTo>
                <a:pt x="2911726" y="131749"/>
              </a:lnTo>
              <a:lnTo>
                <a:pt x="2911726" y="25808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2A6D1-B4F4-BD40-AC1C-DC4DB12EEBB6}">
      <dsp:nvSpPr>
        <dsp:cNvPr id="0" name=""/>
        <dsp:cNvSpPr/>
      </dsp:nvSpPr>
      <dsp:spPr>
        <a:xfrm>
          <a:off x="4243941" y="1619211"/>
          <a:ext cx="126335" cy="3121683"/>
        </a:xfrm>
        <a:custGeom>
          <a:avLst/>
          <a:gdLst/>
          <a:ahLst/>
          <a:cxnLst/>
          <a:rect l="0" t="0" r="0" b="0"/>
          <a:pathLst>
            <a:path>
              <a:moveTo>
                <a:pt x="0" y="0"/>
              </a:moveTo>
              <a:lnTo>
                <a:pt x="0" y="3121683"/>
              </a:lnTo>
              <a:lnTo>
                <a:pt x="126335" y="312168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395A6-BF4A-6843-BA86-FB805AE156A0}">
      <dsp:nvSpPr>
        <dsp:cNvPr id="0" name=""/>
        <dsp:cNvSpPr/>
      </dsp:nvSpPr>
      <dsp:spPr>
        <a:xfrm>
          <a:off x="4117606" y="1619211"/>
          <a:ext cx="126335" cy="3121683"/>
        </a:xfrm>
        <a:custGeom>
          <a:avLst/>
          <a:gdLst/>
          <a:ahLst/>
          <a:cxnLst/>
          <a:rect l="0" t="0" r="0" b="0"/>
          <a:pathLst>
            <a:path>
              <a:moveTo>
                <a:pt x="126335" y="0"/>
              </a:moveTo>
              <a:lnTo>
                <a:pt x="126335" y="3121683"/>
              </a:lnTo>
              <a:lnTo>
                <a:pt x="0" y="312168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F7CA9-37C5-D044-89E7-69766C0D405F}">
      <dsp:nvSpPr>
        <dsp:cNvPr id="0" name=""/>
        <dsp:cNvSpPr/>
      </dsp:nvSpPr>
      <dsp:spPr>
        <a:xfrm>
          <a:off x="4243941" y="1619211"/>
          <a:ext cx="126335" cy="2267416"/>
        </a:xfrm>
        <a:custGeom>
          <a:avLst/>
          <a:gdLst/>
          <a:ahLst/>
          <a:cxnLst/>
          <a:rect l="0" t="0" r="0" b="0"/>
          <a:pathLst>
            <a:path>
              <a:moveTo>
                <a:pt x="0" y="0"/>
              </a:moveTo>
              <a:lnTo>
                <a:pt x="0" y="2267416"/>
              </a:lnTo>
              <a:lnTo>
                <a:pt x="126335"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D2CCFD-D444-134D-B413-0AD70612E9B3}">
      <dsp:nvSpPr>
        <dsp:cNvPr id="0" name=""/>
        <dsp:cNvSpPr/>
      </dsp:nvSpPr>
      <dsp:spPr>
        <a:xfrm>
          <a:off x="4117606" y="1619211"/>
          <a:ext cx="126335" cy="2267416"/>
        </a:xfrm>
        <a:custGeom>
          <a:avLst/>
          <a:gdLst/>
          <a:ahLst/>
          <a:cxnLst/>
          <a:rect l="0" t="0" r="0" b="0"/>
          <a:pathLst>
            <a:path>
              <a:moveTo>
                <a:pt x="126335" y="0"/>
              </a:moveTo>
              <a:lnTo>
                <a:pt x="126335" y="2267416"/>
              </a:lnTo>
              <a:lnTo>
                <a:pt x="0"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323A3-555C-F648-A5EA-43CCBF253268}">
      <dsp:nvSpPr>
        <dsp:cNvPr id="0" name=""/>
        <dsp:cNvSpPr/>
      </dsp:nvSpPr>
      <dsp:spPr>
        <a:xfrm>
          <a:off x="4243941" y="1619211"/>
          <a:ext cx="126335" cy="1413149"/>
        </a:xfrm>
        <a:custGeom>
          <a:avLst/>
          <a:gdLst/>
          <a:ahLst/>
          <a:cxnLst/>
          <a:rect l="0" t="0" r="0" b="0"/>
          <a:pathLst>
            <a:path>
              <a:moveTo>
                <a:pt x="0" y="0"/>
              </a:moveTo>
              <a:lnTo>
                <a:pt x="0" y="1413149"/>
              </a:lnTo>
              <a:lnTo>
                <a:pt x="126335"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7FB644-446B-C94D-912E-E898BACF2304}">
      <dsp:nvSpPr>
        <dsp:cNvPr id="0" name=""/>
        <dsp:cNvSpPr/>
      </dsp:nvSpPr>
      <dsp:spPr>
        <a:xfrm>
          <a:off x="4117606" y="1619211"/>
          <a:ext cx="126335" cy="1413149"/>
        </a:xfrm>
        <a:custGeom>
          <a:avLst/>
          <a:gdLst/>
          <a:ahLst/>
          <a:cxnLst/>
          <a:rect l="0" t="0" r="0" b="0"/>
          <a:pathLst>
            <a:path>
              <a:moveTo>
                <a:pt x="126335" y="0"/>
              </a:moveTo>
              <a:lnTo>
                <a:pt x="126335" y="1413149"/>
              </a:lnTo>
              <a:lnTo>
                <a:pt x="0"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230893-5A37-BA46-B745-B05C7350D3DA}">
      <dsp:nvSpPr>
        <dsp:cNvPr id="0" name=""/>
        <dsp:cNvSpPr/>
      </dsp:nvSpPr>
      <dsp:spPr>
        <a:xfrm>
          <a:off x="4243941" y="1619211"/>
          <a:ext cx="126335" cy="558882"/>
        </a:xfrm>
        <a:custGeom>
          <a:avLst/>
          <a:gdLst/>
          <a:ahLst/>
          <a:cxnLst/>
          <a:rect l="0" t="0" r="0" b="0"/>
          <a:pathLst>
            <a:path>
              <a:moveTo>
                <a:pt x="0" y="0"/>
              </a:moveTo>
              <a:lnTo>
                <a:pt x="0" y="558882"/>
              </a:lnTo>
              <a:lnTo>
                <a:pt x="126335"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89441-3E7D-4244-B861-3B23C311F872}">
      <dsp:nvSpPr>
        <dsp:cNvPr id="0" name=""/>
        <dsp:cNvSpPr/>
      </dsp:nvSpPr>
      <dsp:spPr>
        <a:xfrm>
          <a:off x="4117606" y="1619211"/>
          <a:ext cx="126335" cy="558882"/>
        </a:xfrm>
        <a:custGeom>
          <a:avLst/>
          <a:gdLst/>
          <a:ahLst/>
          <a:cxnLst/>
          <a:rect l="0" t="0" r="0" b="0"/>
          <a:pathLst>
            <a:path>
              <a:moveTo>
                <a:pt x="126335" y="0"/>
              </a:moveTo>
              <a:lnTo>
                <a:pt x="126335" y="558882"/>
              </a:lnTo>
              <a:lnTo>
                <a:pt x="0"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49B486-9264-7D4C-B020-6C63515A44B4}">
      <dsp:nvSpPr>
        <dsp:cNvPr id="0" name=""/>
        <dsp:cNvSpPr/>
      </dsp:nvSpPr>
      <dsp:spPr>
        <a:xfrm>
          <a:off x="4198221" y="764944"/>
          <a:ext cx="91440" cy="252670"/>
        </a:xfrm>
        <a:custGeom>
          <a:avLst/>
          <a:gdLst/>
          <a:ahLst/>
          <a:cxnLst/>
          <a:rect l="0" t="0" r="0" b="0"/>
          <a:pathLst>
            <a:path>
              <a:moveTo>
                <a:pt x="45720" y="0"/>
              </a:moveTo>
              <a:lnTo>
                <a:pt x="45720" y="25267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43A7AF-40BA-1F4A-B3BD-C79401E93403}">
      <dsp:nvSpPr>
        <dsp:cNvPr id="0" name=""/>
        <dsp:cNvSpPr/>
      </dsp:nvSpPr>
      <dsp:spPr>
        <a:xfrm>
          <a:off x="1332215" y="1619211"/>
          <a:ext cx="130077" cy="3101307"/>
        </a:xfrm>
        <a:custGeom>
          <a:avLst/>
          <a:gdLst/>
          <a:ahLst/>
          <a:cxnLst/>
          <a:rect l="0" t="0" r="0" b="0"/>
          <a:pathLst>
            <a:path>
              <a:moveTo>
                <a:pt x="0" y="0"/>
              </a:moveTo>
              <a:lnTo>
                <a:pt x="0" y="3101307"/>
              </a:lnTo>
              <a:lnTo>
                <a:pt x="130077" y="310130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9963B-F195-9347-B9FF-16E80B17F297}">
      <dsp:nvSpPr>
        <dsp:cNvPr id="0" name=""/>
        <dsp:cNvSpPr/>
      </dsp:nvSpPr>
      <dsp:spPr>
        <a:xfrm>
          <a:off x="1332215" y="1619211"/>
          <a:ext cx="126335" cy="2267416"/>
        </a:xfrm>
        <a:custGeom>
          <a:avLst/>
          <a:gdLst/>
          <a:ahLst/>
          <a:cxnLst/>
          <a:rect l="0" t="0" r="0" b="0"/>
          <a:pathLst>
            <a:path>
              <a:moveTo>
                <a:pt x="0" y="0"/>
              </a:moveTo>
              <a:lnTo>
                <a:pt x="0" y="2267416"/>
              </a:lnTo>
              <a:lnTo>
                <a:pt x="126335"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3FF72A-A6EA-8646-A3D7-FA5E5CF222C2}">
      <dsp:nvSpPr>
        <dsp:cNvPr id="0" name=""/>
        <dsp:cNvSpPr/>
      </dsp:nvSpPr>
      <dsp:spPr>
        <a:xfrm>
          <a:off x="1205880" y="1619211"/>
          <a:ext cx="126335" cy="2267416"/>
        </a:xfrm>
        <a:custGeom>
          <a:avLst/>
          <a:gdLst/>
          <a:ahLst/>
          <a:cxnLst/>
          <a:rect l="0" t="0" r="0" b="0"/>
          <a:pathLst>
            <a:path>
              <a:moveTo>
                <a:pt x="126335" y="0"/>
              </a:moveTo>
              <a:lnTo>
                <a:pt x="126335" y="2267416"/>
              </a:lnTo>
              <a:lnTo>
                <a:pt x="0"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361CC2-5636-E94A-9B4C-AC804AAD292A}">
      <dsp:nvSpPr>
        <dsp:cNvPr id="0" name=""/>
        <dsp:cNvSpPr/>
      </dsp:nvSpPr>
      <dsp:spPr>
        <a:xfrm>
          <a:off x="1332215" y="1619211"/>
          <a:ext cx="126335" cy="1413149"/>
        </a:xfrm>
        <a:custGeom>
          <a:avLst/>
          <a:gdLst/>
          <a:ahLst/>
          <a:cxnLst/>
          <a:rect l="0" t="0" r="0" b="0"/>
          <a:pathLst>
            <a:path>
              <a:moveTo>
                <a:pt x="0" y="0"/>
              </a:moveTo>
              <a:lnTo>
                <a:pt x="0" y="1413149"/>
              </a:lnTo>
              <a:lnTo>
                <a:pt x="126335"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784497-A4DD-6E48-8D05-920B1D8B97D2}">
      <dsp:nvSpPr>
        <dsp:cNvPr id="0" name=""/>
        <dsp:cNvSpPr/>
      </dsp:nvSpPr>
      <dsp:spPr>
        <a:xfrm>
          <a:off x="1205880" y="1619211"/>
          <a:ext cx="126335" cy="1413149"/>
        </a:xfrm>
        <a:custGeom>
          <a:avLst/>
          <a:gdLst/>
          <a:ahLst/>
          <a:cxnLst/>
          <a:rect l="0" t="0" r="0" b="0"/>
          <a:pathLst>
            <a:path>
              <a:moveTo>
                <a:pt x="126335" y="0"/>
              </a:moveTo>
              <a:lnTo>
                <a:pt x="126335" y="1413149"/>
              </a:lnTo>
              <a:lnTo>
                <a:pt x="0"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46093-3187-5041-A645-4DE16267B1CB}">
      <dsp:nvSpPr>
        <dsp:cNvPr id="0" name=""/>
        <dsp:cNvSpPr/>
      </dsp:nvSpPr>
      <dsp:spPr>
        <a:xfrm>
          <a:off x="1332215" y="1619211"/>
          <a:ext cx="126335" cy="558882"/>
        </a:xfrm>
        <a:custGeom>
          <a:avLst/>
          <a:gdLst/>
          <a:ahLst/>
          <a:cxnLst/>
          <a:rect l="0" t="0" r="0" b="0"/>
          <a:pathLst>
            <a:path>
              <a:moveTo>
                <a:pt x="0" y="0"/>
              </a:moveTo>
              <a:lnTo>
                <a:pt x="0" y="558882"/>
              </a:lnTo>
              <a:lnTo>
                <a:pt x="126335"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1D2421-EF96-6449-AC4B-B4429DCCA226}">
      <dsp:nvSpPr>
        <dsp:cNvPr id="0" name=""/>
        <dsp:cNvSpPr/>
      </dsp:nvSpPr>
      <dsp:spPr>
        <a:xfrm>
          <a:off x="1205880" y="1619211"/>
          <a:ext cx="126335" cy="558882"/>
        </a:xfrm>
        <a:custGeom>
          <a:avLst/>
          <a:gdLst/>
          <a:ahLst/>
          <a:cxnLst/>
          <a:rect l="0" t="0" r="0" b="0"/>
          <a:pathLst>
            <a:path>
              <a:moveTo>
                <a:pt x="126335" y="0"/>
              </a:moveTo>
              <a:lnTo>
                <a:pt x="126335" y="558882"/>
              </a:lnTo>
              <a:lnTo>
                <a:pt x="0"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354F2-7375-F545-A580-4094B898BFDD}">
      <dsp:nvSpPr>
        <dsp:cNvPr id="0" name=""/>
        <dsp:cNvSpPr/>
      </dsp:nvSpPr>
      <dsp:spPr>
        <a:xfrm>
          <a:off x="1332215" y="764944"/>
          <a:ext cx="2911726" cy="252670"/>
        </a:xfrm>
        <a:custGeom>
          <a:avLst/>
          <a:gdLst/>
          <a:ahLst/>
          <a:cxnLst/>
          <a:rect l="0" t="0" r="0" b="0"/>
          <a:pathLst>
            <a:path>
              <a:moveTo>
                <a:pt x="2911726" y="0"/>
              </a:moveTo>
              <a:lnTo>
                <a:pt x="2911726" y="126335"/>
              </a:lnTo>
              <a:lnTo>
                <a:pt x="0" y="126335"/>
              </a:lnTo>
              <a:lnTo>
                <a:pt x="0" y="25267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03357-7D6D-7346-B75C-A91EDD13260C}">
      <dsp:nvSpPr>
        <dsp:cNvPr id="0" name=""/>
        <dsp:cNvSpPr/>
      </dsp:nvSpPr>
      <dsp:spPr>
        <a:xfrm>
          <a:off x="3642345" y="163348"/>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Commercial</a:t>
          </a:r>
        </a:p>
      </dsp:txBody>
      <dsp:txXfrm>
        <a:off x="3642345" y="163348"/>
        <a:ext cx="1203192" cy="601596"/>
      </dsp:txXfrm>
    </dsp:sp>
    <dsp:sp modelId="{AC9EDE17-A033-2C41-A8A9-E3FEEF09C995}">
      <dsp:nvSpPr>
        <dsp:cNvPr id="0" name=""/>
        <dsp:cNvSpPr/>
      </dsp:nvSpPr>
      <dsp:spPr>
        <a:xfrm>
          <a:off x="730618" y="1017614"/>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Customer Service</a:t>
          </a:r>
        </a:p>
      </dsp:txBody>
      <dsp:txXfrm>
        <a:off x="730618" y="1017614"/>
        <a:ext cx="1203192" cy="601596"/>
      </dsp:txXfrm>
    </dsp:sp>
    <dsp:sp modelId="{7B425485-1E59-A54F-AA20-E5AB332B3AD1}">
      <dsp:nvSpPr>
        <dsp:cNvPr id="0" name=""/>
        <dsp:cNvSpPr/>
      </dsp:nvSpPr>
      <dsp:spPr>
        <a:xfrm>
          <a:off x="2687"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2687" y="1877295"/>
        <a:ext cx="1203192" cy="601596"/>
      </dsp:txXfrm>
    </dsp:sp>
    <dsp:sp modelId="{1E19C3AC-7D9F-0248-A588-2581395AFEEB}">
      <dsp:nvSpPr>
        <dsp:cNvPr id="0" name=""/>
        <dsp:cNvSpPr/>
      </dsp:nvSpPr>
      <dsp:spPr>
        <a:xfrm>
          <a:off x="1458550"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1458550" y="1877295"/>
        <a:ext cx="1203192" cy="601596"/>
      </dsp:txXfrm>
    </dsp:sp>
    <dsp:sp modelId="{3120648D-6C73-BB48-BF37-1FAE93C99F3B}">
      <dsp:nvSpPr>
        <dsp:cNvPr id="0" name=""/>
        <dsp:cNvSpPr/>
      </dsp:nvSpPr>
      <dsp:spPr>
        <a:xfrm>
          <a:off x="2687"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2687" y="2731562"/>
        <a:ext cx="1203192" cy="601596"/>
      </dsp:txXfrm>
    </dsp:sp>
    <dsp:sp modelId="{9E122DB6-BACB-5D45-8CAD-9A64FB7FFD28}">
      <dsp:nvSpPr>
        <dsp:cNvPr id="0" name=""/>
        <dsp:cNvSpPr/>
      </dsp:nvSpPr>
      <dsp:spPr>
        <a:xfrm>
          <a:off x="1458550"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1458550" y="2731562"/>
        <a:ext cx="1203192" cy="601596"/>
      </dsp:txXfrm>
    </dsp:sp>
    <dsp:sp modelId="{8EFA40EB-87DA-E644-87C4-7929608D2A03}">
      <dsp:nvSpPr>
        <dsp:cNvPr id="0" name=""/>
        <dsp:cNvSpPr/>
      </dsp:nvSpPr>
      <dsp:spPr>
        <a:xfrm>
          <a:off x="2687"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BA Innovation/ Prototyping</a:t>
          </a:r>
        </a:p>
      </dsp:txBody>
      <dsp:txXfrm>
        <a:off x="2687" y="3585829"/>
        <a:ext cx="1203192" cy="601596"/>
      </dsp:txXfrm>
    </dsp:sp>
    <dsp:sp modelId="{7E06C558-2419-7E46-AA85-C3B7A67486A1}">
      <dsp:nvSpPr>
        <dsp:cNvPr id="0" name=""/>
        <dsp:cNvSpPr/>
      </dsp:nvSpPr>
      <dsp:spPr>
        <a:xfrm>
          <a:off x="1458550"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1458550" y="3585829"/>
        <a:ext cx="1203192" cy="601596"/>
      </dsp:txXfrm>
    </dsp:sp>
    <dsp:sp modelId="{0454F0A4-4FF6-084F-9964-9812FD83FCD3}">
      <dsp:nvSpPr>
        <dsp:cNvPr id="0" name=""/>
        <dsp:cNvSpPr/>
      </dsp:nvSpPr>
      <dsp:spPr>
        <a:xfrm>
          <a:off x="1462292" y="4419720"/>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1462292" y="4419720"/>
        <a:ext cx="1203192" cy="601596"/>
      </dsp:txXfrm>
    </dsp:sp>
    <dsp:sp modelId="{3D8828E3-9D17-6841-8E98-8D53A70CE31C}">
      <dsp:nvSpPr>
        <dsp:cNvPr id="0" name=""/>
        <dsp:cNvSpPr/>
      </dsp:nvSpPr>
      <dsp:spPr>
        <a:xfrm>
          <a:off x="3642345" y="1017614"/>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Marketing</a:t>
          </a:r>
        </a:p>
      </dsp:txBody>
      <dsp:txXfrm>
        <a:off x="3642345" y="1017614"/>
        <a:ext cx="1203192" cy="601596"/>
      </dsp:txXfrm>
    </dsp:sp>
    <dsp:sp modelId="{BB7B2A4A-E998-2944-933C-23705225B52A}">
      <dsp:nvSpPr>
        <dsp:cNvPr id="0" name=""/>
        <dsp:cNvSpPr/>
      </dsp:nvSpPr>
      <dsp:spPr>
        <a:xfrm>
          <a:off x="2914413"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914413" y="1877295"/>
        <a:ext cx="1203192" cy="601596"/>
      </dsp:txXfrm>
    </dsp:sp>
    <dsp:sp modelId="{58EDBE67-F4EF-C444-B13A-ADA4B48388F2}">
      <dsp:nvSpPr>
        <dsp:cNvPr id="0" name=""/>
        <dsp:cNvSpPr/>
      </dsp:nvSpPr>
      <dsp:spPr>
        <a:xfrm>
          <a:off x="4370276"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370276" y="1877295"/>
        <a:ext cx="1203192" cy="601596"/>
      </dsp:txXfrm>
    </dsp:sp>
    <dsp:sp modelId="{8E577B2F-2055-0F42-93A4-FC5B927F1945}">
      <dsp:nvSpPr>
        <dsp:cNvPr id="0" name=""/>
        <dsp:cNvSpPr/>
      </dsp:nvSpPr>
      <dsp:spPr>
        <a:xfrm>
          <a:off x="2914413"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914413" y="2731562"/>
        <a:ext cx="1203192" cy="601596"/>
      </dsp:txXfrm>
    </dsp:sp>
    <dsp:sp modelId="{4546FD1C-B080-8848-9E48-EC4401C6E441}">
      <dsp:nvSpPr>
        <dsp:cNvPr id="0" name=""/>
        <dsp:cNvSpPr/>
      </dsp:nvSpPr>
      <dsp:spPr>
        <a:xfrm>
          <a:off x="4370276"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370276" y="2731562"/>
        <a:ext cx="1203192" cy="601596"/>
      </dsp:txXfrm>
    </dsp:sp>
    <dsp:sp modelId="{D8F17F5B-CC3F-7743-86C6-3495839547EA}">
      <dsp:nvSpPr>
        <dsp:cNvPr id="0" name=""/>
        <dsp:cNvSpPr/>
      </dsp:nvSpPr>
      <dsp:spPr>
        <a:xfrm>
          <a:off x="2914413"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914413" y="3585829"/>
        <a:ext cx="1203192" cy="601596"/>
      </dsp:txXfrm>
    </dsp:sp>
    <dsp:sp modelId="{F364B978-C625-DC4D-892E-6A2B60565D6A}">
      <dsp:nvSpPr>
        <dsp:cNvPr id="0" name=""/>
        <dsp:cNvSpPr/>
      </dsp:nvSpPr>
      <dsp:spPr>
        <a:xfrm>
          <a:off x="4370276"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370276" y="3585829"/>
        <a:ext cx="1203192" cy="601596"/>
      </dsp:txXfrm>
    </dsp:sp>
    <dsp:sp modelId="{4A98FC5F-7F0B-C846-8733-10B15C8AA08B}">
      <dsp:nvSpPr>
        <dsp:cNvPr id="0" name=""/>
        <dsp:cNvSpPr/>
      </dsp:nvSpPr>
      <dsp:spPr>
        <a:xfrm>
          <a:off x="2914413"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914413" y="4440096"/>
        <a:ext cx="1203192" cy="601596"/>
      </dsp:txXfrm>
    </dsp:sp>
    <dsp:sp modelId="{06C131F2-958F-E843-9EAC-145FD8F0C23A}">
      <dsp:nvSpPr>
        <dsp:cNvPr id="0" name=""/>
        <dsp:cNvSpPr/>
      </dsp:nvSpPr>
      <dsp:spPr>
        <a:xfrm>
          <a:off x="4370276"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370276" y="4440096"/>
        <a:ext cx="1203192" cy="601596"/>
      </dsp:txXfrm>
    </dsp:sp>
    <dsp:sp modelId="{D1C31AE9-1DD9-C847-BBC1-C76087BD823A}">
      <dsp:nvSpPr>
        <dsp:cNvPr id="0" name=""/>
        <dsp:cNvSpPr/>
      </dsp:nvSpPr>
      <dsp:spPr>
        <a:xfrm>
          <a:off x="6554071" y="1023029"/>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Finance</a:t>
          </a:r>
        </a:p>
      </dsp:txBody>
      <dsp:txXfrm>
        <a:off x="6554071" y="1023029"/>
        <a:ext cx="1203192" cy="601596"/>
      </dsp:txXfrm>
    </dsp:sp>
    <dsp:sp modelId="{E6DCABC8-4494-344B-85C5-F8BA3B64305D}">
      <dsp:nvSpPr>
        <dsp:cNvPr id="0" name=""/>
        <dsp:cNvSpPr/>
      </dsp:nvSpPr>
      <dsp:spPr>
        <a:xfrm>
          <a:off x="5826139"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5826139" y="1877295"/>
        <a:ext cx="1203192" cy="601596"/>
      </dsp:txXfrm>
    </dsp:sp>
    <dsp:sp modelId="{6F83F507-5998-6A4B-8B34-CC699928EE00}">
      <dsp:nvSpPr>
        <dsp:cNvPr id="0" name=""/>
        <dsp:cNvSpPr/>
      </dsp:nvSpPr>
      <dsp:spPr>
        <a:xfrm>
          <a:off x="7282002"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282002" y="1877295"/>
        <a:ext cx="1203192" cy="601596"/>
      </dsp:txXfrm>
    </dsp:sp>
    <dsp:sp modelId="{58CE0FBB-997E-9144-9059-5B8C329E9F98}">
      <dsp:nvSpPr>
        <dsp:cNvPr id="0" name=""/>
        <dsp:cNvSpPr/>
      </dsp:nvSpPr>
      <dsp:spPr>
        <a:xfrm>
          <a:off x="5826139"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5826139" y="2731562"/>
        <a:ext cx="1203192" cy="601596"/>
      </dsp:txXfrm>
    </dsp:sp>
    <dsp:sp modelId="{43162FEA-E30D-BC45-B1FB-697BAB691F45}">
      <dsp:nvSpPr>
        <dsp:cNvPr id="0" name=""/>
        <dsp:cNvSpPr/>
      </dsp:nvSpPr>
      <dsp:spPr>
        <a:xfrm>
          <a:off x="7282002"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282002" y="2731562"/>
        <a:ext cx="1203192" cy="601596"/>
      </dsp:txXfrm>
    </dsp:sp>
    <dsp:sp modelId="{A3CD6C06-C77E-B048-AE98-F1D0FD41DA7F}">
      <dsp:nvSpPr>
        <dsp:cNvPr id="0" name=""/>
        <dsp:cNvSpPr/>
      </dsp:nvSpPr>
      <dsp:spPr>
        <a:xfrm>
          <a:off x="5826139"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5826139" y="3585829"/>
        <a:ext cx="1203192" cy="601596"/>
      </dsp:txXfrm>
    </dsp:sp>
    <dsp:sp modelId="{713FA32E-9935-FB4F-B42D-2BF3936C339F}">
      <dsp:nvSpPr>
        <dsp:cNvPr id="0" name=""/>
        <dsp:cNvSpPr/>
      </dsp:nvSpPr>
      <dsp:spPr>
        <a:xfrm>
          <a:off x="7282002"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282002" y="3585829"/>
        <a:ext cx="1203192" cy="601596"/>
      </dsp:txXfrm>
    </dsp:sp>
    <dsp:sp modelId="{6C99A88D-1D7D-3F46-91C3-1361A3444D39}">
      <dsp:nvSpPr>
        <dsp:cNvPr id="0" name=""/>
        <dsp:cNvSpPr/>
      </dsp:nvSpPr>
      <dsp:spPr>
        <a:xfrm>
          <a:off x="5826139"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5826139" y="4440096"/>
        <a:ext cx="1203192" cy="601596"/>
      </dsp:txXfrm>
    </dsp:sp>
    <dsp:sp modelId="{A7A8DE75-D692-D340-B39A-3C74BE804A15}">
      <dsp:nvSpPr>
        <dsp:cNvPr id="0" name=""/>
        <dsp:cNvSpPr/>
      </dsp:nvSpPr>
      <dsp:spPr>
        <a:xfrm>
          <a:off x="7282002"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282002" y="4440096"/>
        <a:ext cx="1203192" cy="601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7ADE0-62F2-8F40-8ACB-7A6FDA689B34}">
      <dsp:nvSpPr>
        <dsp:cNvPr id="0" name=""/>
        <dsp:cNvSpPr/>
      </dsp:nvSpPr>
      <dsp:spPr>
        <a:xfrm>
          <a:off x="4048591" y="556903"/>
          <a:ext cx="3367473" cy="233774"/>
        </a:xfrm>
        <a:custGeom>
          <a:avLst/>
          <a:gdLst/>
          <a:ahLst/>
          <a:cxnLst/>
          <a:rect l="0" t="0" r="0" b="0"/>
          <a:pathLst>
            <a:path>
              <a:moveTo>
                <a:pt x="0" y="0"/>
              </a:moveTo>
              <a:lnTo>
                <a:pt x="0" y="116887"/>
              </a:lnTo>
              <a:lnTo>
                <a:pt x="3367473" y="116887"/>
              </a:lnTo>
              <a:lnTo>
                <a:pt x="3367473" y="23377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9053B4-3B42-7045-9126-7C71DDF53DA7}">
      <dsp:nvSpPr>
        <dsp:cNvPr id="0" name=""/>
        <dsp:cNvSpPr/>
      </dsp:nvSpPr>
      <dsp:spPr>
        <a:xfrm>
          <a:off x="4048591" y="556903"/>
          <a:ext cx="2020483" cy="233774"/>
        </a:xfrm>
        <a:custGeom>
          <a:avLst/>
          <a:gdLst/>
          <a:ahLst/>
          <a:cxnLst/>
          <a:rect l="0" t="0" r="0" b="0"/>
          <a:pathLst>
            <a:path>
              <a:moveTo>
                <a:pt x="0" y="0"/>
              </a:moveTo>
              <a:lnTo>
                <a:pt x="0" y="116887"/>
              </a:lnTo>
              <a:lnTo>
                <a:pt x="2020483" y="116887"/>
              </a:lnTo>
              <a:lnTo>
                <a:pt x="2020483" y="23377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B5CDC7-AC72-954E-94AB-7BEE7905B79B}">
      <dsp:nvSpPr>
        <dsp:cNvPr id="0" name=""/>
        <dsp:cNvSpPr/>
      </dsp:nvSpPr>
      <dsp:spPr>
        <a:xfrm>
          <a:off x="4048591" y="556903"/>
          <a:ext cx="673494" cy="233774"/>
        </a:xfrm>
        <a:custGeom>
          <a:avLst/>
          <a:gdLst/>
          <a:ahLst/>
          <a:cxnLst/>
          <a:rect l="0" t="0" r="0" b="0"/>
          <a:pathLst>
            <a:path>
              <a:moveTo>
                <a:pt x="0" y="0"/>
              </a:moveTo>
              <a:lnTo>
                <a:pt x="0" y="116887"/>
              </a:lnTo>
              <a:lnTo>
                <a:pt x="673494" y="116887"/>
              </a:lnTo>
              <a:lnTo>
                <a:pt x="673494" y="23377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E2AF92-C3A0-DB40-858F-4E535497A4EB}">
      <dsp:nvSpPr>
        <dsp:cNvPr id="0" name=""/>
        <dsp:cNvSpPr/>
      </dsp:nvSpPr>
      <dsp:spPr>
        <a:xfrm>
          <a:off x="3375096" y="556903"/>
          <a:ext cx="673494" cy="233774"/>
        </a:xfrm>
        <a:custGeom>
          <a:avLst/>
          <a:gdLst/>
          <a:ahLst/>
          <a:cxnLst/>
          <a:rect l="0" t="0" r="0" b="0"/>
          <a:pathLst>
            <a:path>
              <a:moveTo>
                <a:pt x="673494" y="0"/>
              </a:moveTo>
              <a:lnTo>
                <a:pt x="673494" y="116887"/>
              </a:lnTo>
              <a:lnTo>
                <a:pt x="0" y="116887"/>
              </a:lnTo>
              <a:lnTo>
                <a:pt x="0" y="23377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C70DF7-1548-7D42-A0D8-2B56FDDF7049}">
      <dsp:nvSpPr>
        <dsp:cNvPr id="0" name=""/>
        <dsp:cNvSpPr/>
      </dsp:nvSpPr>
      <dsp:spPr>
        <a:xfrm>
          <a:off x="2028107" y="556903"/>
          <a:ext cx="2020483" cy="233774"/>
        </a:xfrm>
        <a:custGeom>
          <a:avLst/>
          <a:gdLst/>
          <a:ahLst/>
          <a:cxnLst/>
          <a:rect l="0" t="0" r="0" b="0"/>
          <a:pathLst>
            <a:path>
              <a:moveTo>
                <a:pt x="2020483" y="0"/>
              </a:moveTo>
              <a:lnTo>
                <a:pt x="2020483" y="116887"/>
              </a:lnTo>
              <a:lnTo>
                <a:pt x="0" y="116887"/>
              </a:lnTo>
              <a:lnTo>
                <a:pt x="0" y="23377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8C11F9-DC19-C440-AE3D-70B611CE4DA9}">
      <dsp:nvSpPr>
        <dsp:cNvPr id="0" name=""/>
        <dsp:cNvSpPr/>
      </dsp:nvSpPr>
      <dsp:spPr>
        <a:xfrm>
          <a:off x="681117" y="556903"/>
          <a:ext cx="3367473" cy="233774"/>
        </a:xfrm>
        <a:custGeom>
          <a:avLst/>
          <a:gdLst/>
          <a:ahLst/>
          <a:cxnLst/>
          <a:rect l="0" t="0" r="0" b="0"/>
          <a:pathLst>
            <a:path>
              <a:moveTo>
                <a:pt x="3367473" y="0"/>
              </a:moveTo>
              <a:lnTo>
                <a:pt x="3367473" y="116887"/>
              </a:lnTo>
              <a:lnTo>
                <a:pt x="0" y="116887"/>
              </a:lnTo>
              <a:lnTo>
                <a:pt x="0" y="23377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0A33D6-14C2-D442-8E7C-33BD543F89F9}">
      <dsp:nvSpPr>
        <dsp:cNvPr id="0" name=""/>
        <dsp:cNvSpPr/>
      </dsp:nvSpPr>
      <dsp:spPr>
        <a:xfrm>
          <a:off x="3491983" y="295"/>
          <a:ext cx="1113214" cy="556607"/>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3491983" y="295"/>
        <a:ext cx="1113214" cy="556607"/>
      </dsp:txXfrm>
    </dsp:sp>
    <dsp:sp modelId="{9E7C55E0-4ED8-0647-8724-75BD215CA236}">
      <dsp:nvSpPr>
        <dsp:cNvPr id="0" name=""/>
        <dsp:cNvSpPr/>
      </dsp:nvSpPr>
      <dsp:spPr>
        <a:xfrm>
          <a:off x="124510" y="790677"/>
          <a:ext cx="1113214" cy="556607"/>
        </a:xfrm>
        <a:prstGeom prst="rect">
          <a:avLst/>
        </a:prstGeom>
        <a:solidFill>
          <a:schemeClr val="tx2"/>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124510" y="790677"/>
        <a:ext cx="1113214" cy="556607"/>
      </dsp:txXfrm>
    </dsp:sp>
    <dsp:sp modelId="{7837F9AA-E051-BE41-8A58-F621F141FF14}">
      <dsp:nvSpPr>
        <dsp:cNvPr id="0" name=""/>
        <dsp:cNvSpPr/>
      </dsp:nvSpPr>
      <dsp:spPr>
        <a:xfrm>
          <a:off x="1471499" y="790677"/>
          <a:ext cx="1113214" cy="556607"/>
        </a:xfrm>
        <a:prstGeom prst="rect">
          <a:avLst/>
        </a:prstGeom>
        <a:solidFill>
          <a:schemeClr val="tx2"/>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1471499" y="790677"/>
        <a:ext cx="1113214" cy="556607"/>
      </dsp:txXfrm>
    </dsp:sp>
    <dsp:sp modelId="{063F1143-9E00-0B45-B6F4-F84371172032}">
      <dsp:nvSpPr>
        <dsp:cNvPr id="0" name=""/>
        <dsp:cNvSpPr/>
      </dsp:nvSpPr>
      <dsp:spPr>
        <a:xfrm>
          <a:off x="2818489" y="790677"/>
          <a:ext cx="1113214" cy="556607"/>
        </a:xfrm>
        <a:prstGeom prst="rect">
          <a:avLst/>
        </a:prstGeom>
        <a:solidFill>
          <a:schemeClr val="tx2"/>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2818489" y="790677"/>
        <a:ext cx="1113214" cy="556607"/>
      </dsp:txXfrm>
    </dsp:sp>
    <dsp:sp modelId="{D084B79B-9B5F-CF43-8F24-D2625E3F3F96}">
      <dsp:nvSpPr>
        <dsp:cNvPr id="0" name=""/>
        <dsp:cNvSpPr/>
      </dsp:nvSpPr>
      <dsp:spPr>
        <a:xfrm>
          <a:off x="4165478" y="790677"/>
          <a:ext cx="1113214" cy="556607"/>
        </a:xfrm>
        <a:prstGeom prst="rect">
          <a:avLst/>
        </a:prstGeom>
        <a:solidFill>
          <a:schemeClr val="tx2"/>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4165478" y="790677"/>
        <a:ext cx="1113214" cy="556607"/>
      </dsp:txXfrm>
    </dsp:sp>
    <dsp:sp modelId="{BDFD1CA8-5F43-4A45-BA67-29A5AE16B1FB}">
      <dsp:nvSpPr>
        <dsp:cNvPr id="0" name=""/>
        <dsp:cNvSpPr/>
      </dsp:nvSpPr>
      <dsp:spPr>
        <a:xfrm>
          <a:off x="5512467" y="790677"/>
          <a:ext cx="1113214" cy="556607"/>
        </a:xfrm>
        <a:prstGeom prst="rect">
          <a:avLst/>
        </a:prstGeom>
        <a:solidFill>
          <a:schemeClr val="tx2"/>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5512467" y="790677"/>
        <a:ext cx="1113214" cy="556607"/>
      </dsp:txXfrm>
    </dsp:sp>
    <dsp:sp modelId="{70251100-1151-6B48-9CF7-BC2646160632}">
      <dsp:nvSpPr>
        <dsp:cNvPr id="0" name=""/>
        <dsp:cNvSpPr/>
      </dsp:nvSpPr>
      <dsp:spPr>
        <a:xfrm>
          <a:off x="6859457" y="790677"/>
          <a:ext cx="1113214" cy="556607"/>
        </a:xfrm>
        <a:prstGeom prst="rect">
          <a:avLst/>
        </a:prstGeom>
        <a:solidFill>
          <a:schemeClr val="tx2"/>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Head of  X</a:t>
          </a:r>
        </a:p>
      </dsp:txBody>
      <dsp:txXfrm>
        <a:off x="6859457" y="790677"/>
        <a:ext cx="1113214" cy="5566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10432-8856-F942-93DA-94DEA46D1025}">
      <dsp:nvSpPr>
        <dsp:cNvPr id="0" name=""/>
        <dsp:cNvSpPr/>
      </dsp:nvSpPr>
      <dsp:spPr>
        <a:xfrm>
          <a:off x="7155667" y="1624625"/>
          <a:ext cx="126335" cy="3116268"/>
        </a:xfrm>
        <a:custGeom>
          <a:avLst/>
          <a:gdLst/>
          <a:ahLst/>
          <a:cxnLst/>
          <a:rect l="0" t="0" r="0" b="0"/>
          <a:pathLst>
            <a:path>
              <a:moveTo>
                <a:pt x="0" y="0"/>
              </a:moveTo>
              <a:lnTo>
                <a:pt x="0" y="3116268"/>
              </a:lnTo>
              <a:lnTo>
                <a:pt x="126335" y="31162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701AE-4987-D048-85F7-D34676A204B5}">
      <dsp:nvSpPr>
        <dsp:cNvPr id="0" name=""/>
        <dsp:cNvSpPr/>
      </dsp:nvSpPr>
      <dsp:spPr>
        <a:xfrm>
          <a:off x="7029332" y="1624625"/>
          <a:ext cx="126335" cy="3116268"/>
        </a:xfrm>
        <a:custGeom>
          <a:avLst/>
          <a:gdLst/>
          <a:ahLst/>
          <a:cxnLst/>
          <a:rect l="0" t="0" r="0" b="0"/>
          <a:pathLst>
            <a:path>
              <a:moveTo>
                <a:pt x="126335" y="0"/>
              </a:moveTo>
              <a:lnTo>
                <a:pt x="126335" y="3116268"/>
              </a:lnTo>
              <a:lnTo>
                <a:pt x="0" y="31162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0EB5C-DE47-D140-A1F9-8B4F69722BB2}">
      <dsp:nvSpPr>
        <dsp:cNvPr id="0" name=""/>
        <dsp:cNvSpPr/>
      </dsp:nvSpPr>
      <dsp:spPr>
        <a:xfrm>
          <a:off x="7155667" y="1624625"/>
          <a:ext cx="126335" cy="2262002"/>
        </a:xfrm>
        <a:custGeom>
          <a:avLst/>
          <a:gdLst/>
          <a:ahLst/>
          <a:cxnLst/>
          <a:rect l="0" t="0" r="0" b="0"/>
          <a:pathLst>
            <a:path>
              <a:moveTo>
                <a:pt x="0" y="0"/>
              </a:moveTo>
              <a:lnTo>
                <a:pt x="0" y="2262002"/>
              </a:lnTo>
              <a:lnTo>
                <a:pt x="126335" y="2262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7777-889D-2942-A04E-31D5D90C16C7}">
      <dsp:nvSpPr>
        <dsp:cNvPr id="0" name=""/>
        <dsp:cNvSpPr/>
      </dsp:nvSpPr>
      <dsp:spPr>
        <a:xfrm>
          <a:off x="7029332" y="1624625"/>
          <a:ext cx="126335" cy="2262002"/>
        </a:xfrm>
        <a:custGeom>
          <a:avLst/>
          <a:gdLst/>
          <a:ahLst/>
          <a:cxnLst/>
          <a:rect l="0" t="0" r="0" b="0"/>
          <a:pathLst>
            <a:path>
              <a:moveTo>
                <a:pt x="126335" y="0"/>
              </a:moveTo>
              <a:lnTo>
                <a:pt x="126335" y="2262002"/>
              </a:lnTo>
              <a:lnTo>
                <a:pt x="0" y="2262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32511A-B211-B84B-AB35-B9CFE47F04AA}">
      <dsp:nvSpPr>
        <dsp:cNvPr id="0" name=""/>
        <dsp:cNvSpPr/>
      </dsp:nvSpPr>
      <dsp:spPr>
        <a:xfrm>
          <a:off x="7155667" y="1624625"/>
          <a:ext cx="126335" cy="1407735"/>
        </a:xfrm>
        <a:custGeom>
          <a:avLst/>
          <a:gdLst/>
          <a:ahLst/>
          <a:cxnLst/>
          <a:rect l="0" t="0" r="0" b="0"/>
          <a:pathLst>
            <a:path>
              <a:moveTo>
                <a:pt x="0" y="0"/>
              </a:moveTo>
              <a:lnTo>
                <a:pt x="0" y="1407735"/>
              </a:lnTo>
              <a:lnTo>
                <a:pt x="126335" y="140773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3E9D89-5C4F-2148-BA99-6296CD4BB07F}">
      <dsp:nvSpPr>
        <dsp:cNvPr id="0" name=""/>
        <dsp:cNvSpPr/>
      </dsp:nvSpPr>
      <dsp:spPr>
        <a:xfrm>
          <a:off x="7029332" y="1624625"/>
          <a:ext cx="126335" cy="1407735"/>
        </a:xfrm>
        <a:custGeom>
          <a:avLst/>
          <a:gdLst/>
          <a:ahLst/>
          <a:cxnLst/>
          <a:rect l="0" t="0" r="0" b="0"/>
          <a:pathLst>
            <a:path>
              <a:moveTo>
                <a:pt x="126335" y="0"/>
              </a:moveTo>
              <a:lnTo>
                <a:pt x="126335" y="1407735"/>
              </a:lnTo>
              <a:lnTo>
                <a:pt x="0" y="140773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599BD-83FB-A24A-A3A1-74F8EDD71D46}">
      <dsp:nvSpPr>
        <dsp:cNvPr id="0" name=""/>
        <dsp:cNvSpPr/>
      </dsp:nvSpPr>
      <dsp:spPr>
        <a:xfrm>
          <a:off x="7155667" y="1624625"/>
          <a:ext cx="126335" cy="553468"/>
        </a:xfrm>
        <a:custGeom>
          <a:avLst/>
          <a:gdLst/>
          <a:ahLst/>
          <a:cxnLst/>
          <a:rect l="0" t="0" r="0" b="0"/>
          <a:pathLst>
            <a:path>
              <a:moveTo>
                <a:pt x="0" y="0"/>
              </a:moveTo>
              <a:lnTo>
                <a:pt x="0" y="553468"/>
              </a:lnTo>
              <a:lnTo>
                <a:pt x="126335" y="5534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B24BF2-A966-6E40-BF4C-C517C251E502}">
      <dsp:nvSpPr>
        <dsp:cNvPr id="0" name=""/>
        <dsp:cNvSpPr/>
      </dsp:nvSpPr>
      <dsp:spPr>
        <a:xfrm>
          <a:off x="7029332" y="1624625"/>
          <a:ext cx="126335" cy="553468"/>
        </a:xfrm>
        <a:custGeom>
          <a:avLst/>
          <a:gdLst/>
          <a:ahLst/>
          <a:cxnLst/>
          <a:rect l="0" t="0" r="0" b="0"/>
          <a:pathLst>
            <a:path>
              <a:moveTo>
                <a:pt x="126335" y="0"/>
              </a:moveTo>
              <a:lnTo>
                <a:pt x="126335" y="553468"/>
              </a:lnTo>
              <a:lnTo>
                <a:pt x="0" y="5534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86FF58-FBAA-9F44-8333-23F2B002BC50}">
      <dsp:nvSpPr>
        <dsp:cNvPr id="0" name=""/>
        <dsp:cNvSpPr/>
      </dsp:nvSpPr>
      <dsp:spPr>
        <a:xfrm>
          <a:off x="4243941" y="764944"/>
          <a:ext cx="2911726" cy="258084"/>
        </a:xfrm>
        <a:custGeom>
          <a:avLst/>
          <a:gdLst/>
          <a:ahLst/>
          <a:cxnLst/>
          <a:rect l="0" t="0" r="0" b="0"/>
          <a:pathLst>
            <a:path>
              <a:moveTo>
                <a:pt x="0" y="0"/>
              </a:moveTo>
              <a:lnTo>
                <a:pt x="0" y="131749"/>
              </a:lnTo>
              <a:lnTo>
                <a:pt x="2911726" y="131749"/>
              </a:lnTo>
              <a:lnTo>
                <a:pt x="2911726" y="25808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2A6D1-B4F4-BD40-AC1C-DC4DB12EEBB6}">
      <dsp:nvSpPr>
        <dsp:cNvPr id="0" name=""/>
        <dsp:cNvSpPr/>
      </dsp:nvSpPr>
      <dsp:spPr>
        <a:xfrm>
          <a:off x="4243941" y="1619211"/>
          <a:ext cx="126335" cy="3121683"/>
        </a:xfrm>
        <a:custGeom>
          <a:avLst/>
          <a:gdLst/>
          <a:ahLst/>
          <a:cxnLst/>
          <a:rect l="0" t="0" r="0" b="0"/>
          <a:pathLst>
            <a:path>
              <a:moveTo>
                <a:pt x="0" y="0"/>
              </a:moveTo>
              <a:lnTo>
                <a:pt x="0" y="3121683"/>
              </a:lnTo>
              <a:lnTo>
                <a:pt x="126335" y="312168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395A6-BF4A-6843-BA86-FB805AE156A0}">
      <dsp:nvSpPr>
        <dsp:cNvPr id="0" name=""/>
        <dsp:cNvSpPr/>
      </dsp:nvSpPr>
      <dsp:spPr>
        <a:xfrm>
          <a:off x="4117606" y="1619211"/>
          <a:ext cx="126335" cy="3121683"/>
        </a:xfrm>
        <a:custGeom>
          <a:avLst/>
          <a:gdLst/>
          <a:ahLst/>
          <a:cxnLst/>
          <a:rect l="0" t="0" r="0" b="0"/>
          <a:pathLst>
            <a:path>
              <a:moveTo>
                <a:pt x="126335" y="0"/>
              </a:moveTo>
              <a:lnTo>
                <a:pt x="126335" y="3121683"/>
              </a:lnTo>
              <a:lnTo>
                <a:pt x="0" y="312168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F7CA9-37C5-D044-89E7-69766C0D405F}">
      <dsp:nvSpPr>
        <dsp:cNvPr id="0" name=""/>
        <dsp:cNvSpPr/>
      </dsp:nvSpPr>
      <dsp:spPr>
        <a:xfrm>
          <a:off x="4243941" y="1619211"/>
          <a:ext cx="126335" cy="2267416"/>
        </a:xfrm>
        <a:custGeom>
          <a:avLst/>
          <a:gdLst/>
          <a:ahLst/>
          <a:cxnLst/>
          <a:rect l="0" t="0" r="0" b="0"/>
          <a:pathLst>
            <a:path>
              <a:moveTo>
                <a:pt x="0" y="0"/>
              </a:moveTo>
              <a:lnTo>
                <a:pt x="0" y="2267416"/>
              </a:lnTo>
              <a:lnTo>
                <a:pt x="126335"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D2CCFD-D444-134D-B413-0AD70612E9B3}">
      <dsp:nvSpPr>
        <dsp:cNvPr id="0" name=""/>
        <dsp:cNvSpPr/>
      </dsp:nvSpPr>
      <dsp:spPr>
        <a:xfrm>
          <a:off x="4117606" y="1619211"/>
          <a:ext cx="126335" cy="2267416"/>
        </a:xfrm>
        <a:custGeom>
          <a:avLst/>
          <a:gdLst/>
          <a:ahLst/>
          <a:cxnLst/>
          <a:rect l="0" t="0" r="0" b="0"/>
          <a:pathLst>
            <a:path>
              <a:moveTo>
                <a:pt x="126335" y="0"/>
              </a:moveTo>
              <a:lnTo>
                <a:pt x="126335" y="2267416"/>
              </a:lnTo>
              <a:lnTo>
                <a:pt x="0"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323A3-555C-F648-A5EA-43CCBF253268}">
      <dsp:nvSpPr>
        <dsp:cNvPr id="0" name=""/>
        <dsp:cNvSpPr/>
      </dsp:nvSpPr>
      <dsp:spPr>
        <a:xfrm>
          <a:off x="4243941" y="1619211"/>
          <a:ext cx="126335" cy="1413149"/>
        </a:xfrm>
        <a:custGeom>
          <a:avLst/>
          <a:gdLst/>
          <a:ahLst/>
          <a:cxnLst/>
          <a:rect l="0" t="0" r="0" b="0"/>
          <a:pathLst>
            <a:path>
              <a:moveTo>
                <a:pt x="0" y="0"/>
              </a:moveTo>
              <a:lnTo>
                <a:pt x="0" y="1413149"/>
              </a:lnTo>
              <a:lnTo>
                <a:pt x="126335"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7FB644-446B-C94D-912E-E898BACF2304}">
      <dsp:nvSpPr>
        <dsp:cNvPr id="0" name=""/>
        <dsp:cNvSpPr/>
      </dsp:nvSpPr>
      <dsp:spPr>
        <a:xfrm>
          <a:off x="4117606" y="1619211"/>
          <a:ext cx="126335" cy="1413149"/>
        </a:xfrm>
        <a:custGeom>
          <a:avLst/>
          <a:gdLst/>
          <a:ahLst/>
          <a:cxnLst/>
          <a:rect l="0" t="0" r="0" b="0"/>
          <a:pathLst>
            <a:path>
              <a:moveTo>
                <a:pt x="126335" y="0"/>
              </a:moveTo>
              <a:lnTo>
                <a:pt x="126335" y="1413149"/>
              </a:lnTo>
              <a:lnTo>
                <a:pt x="0"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230893-5A37-BA46-B745-B05C7350D3DA}">
      <dsp:nvSpPr>
        <dsp:cNvPr id="0" name=""/>
        <dsp:cNvSpPr/>
      </dsp:nvSpPr>
      <dsp:spPr>
        <a:xfrm>
          <a:off x="4243941" y="1619211"/>
          <a:ext cx="126335" cy="558882"/>
        </a:xfrm>
        <a:custGeom>
          <a:avLst/>
          <a:gdLst/>
          <a:ahLst/>
          <a:cxnLst/>
          <a:rect l="0" t="0" r="0" b="0"/>
          <a:pathLst>
            <a:path>
              <a:moveTo>
                <a:pt x="0" y="0"/>
              </a:moveTo>
              <a:lnTo>
                <a:pt x="0" y="558882"/>
              </a:lnTo>
              <a:lnTo>
                <a:pt x="126335"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89441-3E7D-4244-B861-3B23C311F872}">
      <dsp:nvSpPr>
        <dsp:cNvPr id="0" name=""/>
        <dsp:cNvSpPr/>
      </dsp:nvSpPr>
      <dsp:spPr>
        <a:xfrm>
          <a:off x="4117606" y="1619211"/>
          <a:ext cx="126335" cy="558882"/>
        </a:xfrm>
        <a:custGeom>
          <a:avLst/>
          <a:gdLst/>
          <a:ahLst/>
          <a:cxnLst/>
          <a:rect l="0" t="0" r="0" b="0"/>
          <a:pathLst>
            <a:path>
              <a:moveTo>
                <a:pt x="126335" y="0"/>
              </a:moveTo>
              <a:lnTo>
                <a:pt x="126335" y="558882"/>
              </a:lnTo>
              <a:lnTo>
                <a:pt x="0"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49B486-9264-7D4C-B020-6C63515A44B4}">
      <dsp:nvSpPr>
        <dsp:cNvPr id="0" name=""/>
        <dsp:cNvSpPr/>
      </dsp:nvSpPr>
      <dsp:spPr>
        <a:xfrm>
          <a:off x="4198221" y="764944"/>
          <a:ext cx="91440" cy="252670"/>
        </a:xfrm>
        <a:custGeom>
          <a:avLst/>
          <a:gdLst/>
          <a:ahLst/>
          <a:cxnLst/>
          <a:rect l="0" t="0" r="0" b="0"/>
          <a:pathLst>
            <a:path>
              <a:moveTo>
                <a:pt x="45720" y="0"/>
              </a:moveTo>
              <a:lnTo>
                <a:pt x="45720" y="25267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43A7AF-40BA-1F4A-B3BD-C79401E93403}">
      <dsp:nvSpPr>
        <dsp:cNvPr id="0" name=""/>
        <dsp:cNvSpPr/>
      </dsp:nvSpPr>
      <dsp:spPr>
        <a:xfrm>
          <a:off x="1332215" y="1619211"/>
          <a:ext cx="130077" cy="3101307"/>
        </a:xfrm>
        <a:custGeom>
          <a:avLst/>
          <a:gdLst/>
          <a:ahLst/>
          <a:cxnLst/>
          <a:rect l="0" t="0" r="0" b="0"/>
          <a:pathLst>
            <a:path>
              <a:moveTo>
                <a:pt x="0" y="0"/>
              </a:moveTo>
              <a:lnTo>
                <a:pt x="0" y="3101307"/>
              </a:lnTo>
              <a:lnTo>
                <a:pt x="130077" y="310130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9963B-F195-9347-B9FF-16E80B17F297}">
      <dsp:nvSpPr>
        <dsp:cNvPr id="0" name=""/>
        <dsp:cNvSpPr/>
      </dsp:nvSpPr>
      <dsp:spPr>
        <a:xfrm>
          <a:off x="1332215" y="1619211"/>
          <a:ext cx="126335" cy="2267416"/>
        </a:xfrm>
        <a:custGeom>
          <a:avLst/>
          <a:gdLst/>
          <a:ahLst/>
          <a:cxnLst/>
          <a:rect l="0" t="0" r="0" b="0"/>
          <a:pathLst>
            <a:path>
              <a:moveTo>
                <a:pt x="0" y="0"/>
              </a:moveTo>
              <a:lnTo>
                <a:pt x="0" y="2267416"/>
              </a:lnTo>
              <a:lnTo>
                <a:pt x="126335"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3FF72A-A6EA-8646-A3D7-FA5E5CF222C2}">
      <dsp:nvSpPr>
        <dsp:cNvPr id="0" name=""/>
        <dsp:cNvSpPr/>
      </dsp:nvSpPr>
      <dsp:spPr>
        <a:xfrm>
          <a:off x="1205880" y="1619211"/>
          <a:ext cx="126335" cy="2267416"/>
        </a:xfrm>
        <a:custGeom>
          <a:avLst/>
          <a:gdLst/>
          <a:ahLst/>
          <a:cxnLst/>
          <a:rect l="0" t="0" r="0" b="0"/>
          <a:pathLst>
            <a:path>
              <a:moveTo>
                <a:pt x="126335" y="0"/>
              </a:moveTo>
              <a:lnTo>
                <a:pt x="126335" y="2267416"/>
              </a:lnTo>
              <a:lnTo>
                <a:pt x="0"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361CC2-5636-E94A-9B4C-AC804AAD292A}">
      <dsp:nvSpPr>
        <dsp:cNvPr id="0" name=""/>
        <dsp:cNvSpPr/>
      </dsp:nvSpPr>
      <dsp:spPr>
        <a:xfrm>
          <a:off x="1332215" y="1619211"/>
          <a:ext cx="126335" cy="1413149"/>
        </a:xfrm>
        <a:custGeom>
          <a:avLst/>
          <a:gdLst/>
          <a:ahLst/>
          <a:cxnLst/>
          <a:rect l="0" t="0" r="0" b="0"/>
          <a:pathLst>
            <a:path>
              <a:moveTo>
                <a:pt x="0" y="0"/>
              </a:moveTo>
              <a:lnTo>
                <a:pt x="0" y="1413149"/>
              </a:lnTo>
              <a:lnTo>
                <a:pt x="126335"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784497-A4DD-6E48-8D05-920B1D8B97D2}">
      <dsp:nvSpPr>
        <dsp:cNvPr id="0" name=""/>
        <dsp:cNvSpPr/>
      </dsp:nvSpPr>
      <dsp:spPr>
        <a:xfrm>
          <a:off x="1205880" y="1619211"/>
          <a:ext cx="126335" cy="1413149"/>
        </a:xfrm>
        <a:custGeom>
          <a:avLst/>
          <a:gdLst/>
          <a:ahLst/>
          <a:cxnLst/>
          <a:rect l="0" t="0" r="0" b="0"/>
          <a:pathLst>
            <a:path>
              <a:moveTo>
                <a:pt x="126335" y="0"/>
              </a:moveTo>
              <a:lnTo>
                <a:pt x="126335" y="1413149"/>
              </a:lnTo>
              <a:lnTo>
                <a:pt x="0"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46093-3187-5041-A645-4DE16267B1CB}">
      <dsp:nvSpPr>
        <dsp:cNvPr id="0" name=""/>
        <dsp:cNvSpPr/>
      </dsp:nvSpPr>
      <dsp:spPr>
        <a:xfrm>
          <a:off x="1332215" y="1619211"/>
          <a:ext cx="126335" cy="558882"/>
        </a:xfrm>
        <a:custGeom>
          <a:avLst/>
          <a:gdLst/>
          <a:ahLst/>
          <a:cxnLst/>
          <a:rect l="0" t="0" r="0" b="0"/>
          <a:pathLst>
            <a:path>
              <a:moveTo>
                <a:pt x="0" y="0"/>
              </a:moveTo>
              <a:lnTo>
                <a:pt x="0" y="558882"/>
              </a:lnTo>
              <a:lnTo>
                <a:pt x="126335"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1D2421-EF96-6449-AC4B-B4429DCCA226}">
      <dsp:nvSpPr>
        <dsp:cNvPr id="0" name=""/>
        <dsp:cNvSpPr/>
      </dsp:nvSpPr>
      <dsp:spPr>
        <a:xfrm>
          <a:off x="1205880" y="1619211"/>
          <a:ext cx="126335" cy="558882"/>
        </a:xfrm>
        <a:custGeom>
          <a:avLst/>
          <a:gdLst/>
          <a:ahLst/>
          <a:cxnLst/>
          <a:rect l="0" t="0" r="0" b="0"/>
          <a:pathLst>
            <a:path>
              <a:moveTo>
                <a:pt x="126335" y="0"/>
              </a:moveTo>
              <a:lnTo>
                <a:pt x="126335" y="558882"/>
              </a:lnTo>
              <a:lnTo>
                <a:pt x="0"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354F2-7375-F545-A580-4094B898BFDD}">
      <dsp:nvSpPr>
        <dsp:cNvPr id="0" name=""/>
        <dsp:cNvSpPr/>
      </dsp:nvSpPr>
      <dsp:spPr>
        <a:xfrm>
          <a:off x="1332215" y="764944"/>
          <a:ext cx="2911726" cy="252670"/>
        </a:xfrm>
        <a:custGeom>
          <a:avLst/>
          <a:gdLst/>
          <a:ahLst/>
          <a:cxnLst/>
          <a:rect l="0" t="0" r="0" b="0"/>
          <a:pathLst>
            <a:path>
              <a:moveTo>
                <a:pt x="2911726" y="0"/>
              </a:moveTo>
              <a:lnTo>
                <a:pt x="2911726" y="126335"/>
              </a:lnTo>
              <a:lnTo>
                <a:pt x="0" y="126335"/>
              </a:lnTo>
              <a:lnTo>
                <a:pt x="0" y="25267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03357-7D6D-7346-B75C-A91EDD13260C}">
      <dsp:nvSpPr>
        <dsp:cNvPr id="0" name=""/>
        <dsp:cNvSpPr/>
      </dsp:nvSpPr>
      <dsp:spPr>
        <a:xfrm>
          <a:off x="3642345" y="163348"/>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Head of Commercial</a:t>
          </a:r>
        </a:p>
      </dsp:txBody>
      <dsp:txXfrm>
        <a:off x="3642345" y="163348"/>
        <a:ext cx="1203192" cy="601596"/>
      </dsp:txXfrm>
    </dsp:sp>
    <dsp:sp modelId="{AC9EDE17-A033-2C41-A8A9-E3FEEF09C995}">
      <dsp:nvSpPr>
        <dsp:cNvPr id="0" name=""/>
        <dsp:cNvSpPr/>
      </dsp:nvSpPr>
      <dsp:spPr>
        <a:xfrm>
          <a:off x="730618" y="1017614"/>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Head of Customer Service</a:t>
          </a:r>
        </a:p>
      </dsp:txBody>
      <dsp:txXfrm>
        <a:off x="730618" y="1017614"/>
        <a:ext cx="1203192" cy="601596"/>
      </dsp:txXfrm>
    </dsp:sp>
    <dsp:sp modelId="{7B425485-1E59-A54F-AA20-E5AB332B3AD1}">
      <dsp:nvSpPr>
        <dsp:cNvPr id="0" name=""/>
        <dsp:cNvSpPr/>
      </dsp:nvSpPr>
      <dsp:spPr>
        <a:xfrm>
          <a:off x="2687"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 Innovation/ Prototyping</a:t>
          </a:r>
        </a:p>
      </dsp:txBody>
      <dsp:txXfrm>
        <a:off x="2687" y="1877295"/>
        <a:ext cx="1203192" cy="601596"/>
      </dsp:txXfrm>
    </dsp:sp>
    <dsp:sp modelId="{1E19C3AC-7D9F-0248-A588-2581395AFEEB}">
      <dsp:nvSpPr>
        <dsp:cNvPr id="0" name=""/>
        <dsp:cNvSpPr/>
      </dsp:nvSpPr>
      <dsp:spPr>
        <a:xfrm>
          <a:off x="1458550"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Business Analyst</a:t>
          </a:r>
        </a:p>
      </dsp:txBody>
      <dsp:txXfrm>
        <a:off x="1458550" y="1877295"/>
        <a:ext cx="1203192" cy="601596"/>
      </dsp:txXfrm>
    </dsp:sp>
    <dsp:sp modelId="{3120648D-6C73-BB48-BF37-1FAE93C99F3B}">
      <dsp:nvSpPr>
        <dsp:cNvPr id="0" name=""/>
        <dsp:cNvSpPr/>
      </dsp:nvSpPr>
      <dsp:spPr>
        <a:xfrm>
          <a:off x="2687"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 Innovation/ Prototyping</a:t>
          </a:r>
        </a:p>
      </dsp:txBody>
      <dsp:txXfrm>
        <a:off x="2687" y="2731562"/>
        <a:ext cx="1203192" cy="601596"/>
      </dsp:txXfrm>
    </dsp:sp>
    <dsp:sp modelId="{9E122DB6-BACB-5D45-8CAD-9A64FB7FFD28}">
      <dsp:nvSpPr>
        <dsp:cNvPr id="0" name=""/>
        <dsp:cNvSpPr/>
      </dsp:nvSpPr>
      <dsp:spPr>
        <a:xfrm>
          <a:off x="1458550"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Business Analyst</a:t>
          </a:r>
        </a:p>
      </dsp:txBody>
      <dsp:txXfrm>
        <a:off x="1458550" y="2731562"/>
        <a:ext cx="1203192" cy="601596"/>
      </dsp:txXfrm>
    </dsp:sp>
    <dsp:sp modelId="{8EFA40EB-87DA-E644-87C4-7929608D2A03}">
      <dsp:nvSpPr>
        <dsp:cNvPr id="0" name=""/>
        <dsp:cNvSpPr/>
      </dsp:nvSpPr>
      <dsp:spPr>
        <a:xfrm>
          <a:off x="2687"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BA Innovation/ Prototyping</a:t>
          </a:r>
        </a:p>
      </dsp:txBody>
      <dsp:txXfrm>
        <a:off x="2687" y="3585829"/>
        <a:ext cx="1203192" cy="601596"/>
      </dsp:txXfrm>
    </dsp:sp>
    <dsp:sp modelId="{7E06C558-2419-7E46-AA85-C3B7A67486A1}">
      <dsp:nvSpPr>
        <dsp:cNvPr id="0" name=""/>
        <dsp:cNvSpPr/>
      </dsp:nvSpPr>
      <dsp:spPr>
        <a:xfrm>
          <a:off x="1458550"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a:t>
          </a:r>
        </a:p>
      </dsp:txBody>
      <dsp:txXfrm>
        <a:off x="1458550" y="3585829"/>
        <a:ext cx="1203192" cy="601596"/>
      </dsp:txXfrm>
    </dsp:sp>
    <dsp:sp modelId="{0454F0A4-4FF6-084F-9964-9812FD83FCD3}">
      <dsp:nvSpPr>
        <dsp:cNvPr id="0" name=""/>
        <dsp:cNvSpPr/>
      </dsp:nvSpPr>
      <dsp:spPr>
        <a:xfrm>
          <a:off x="1462292" y="4419720"/>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a:t>
          </a:r>
        </a:p>
      </dsp:txBody>
      <dsp:txXfrm>
        <a:off x="1462292" y="4419720"/>
        <a:ext cx="1203192" cy="601596"/>
      </dsp:txXfrm>
    </dsp:sp>
    <dsp:sp modelId="{3D8828E3-9D17-6841-8E98-8D53A70CE31C}">
      <dsp:nvSpPr>
        <dsp:cNvPr id="0" name=""/>
        <dsp:cNvSpPr/>
      </dsp:nvSpPr>
      <dsp:spPr>
        <a:xfrm>
          <a:off x="3642345" y="1017614"/>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Head of Marketing</a:t>
          </a:r>
        </a:p>
      </dsp:txBody>
      <dsp:txXfrm>
        <a:off x="3642345" y="1017614"/>
        <a:ext cx="1203192" cy="601596"/>
      </dsp:txXfrm>
    </dsp:sp>
    <dsp:sp modelId="{BB7B2A4A-E998-2944-933C-23705225B52A}">
      <dsp:nvSpPr>
        <dsp:cNvPr id="0" name=""/>
        <dsp:cNvSpPr/>
      </dsp:nvSpPr>
      <dsp:spPr>
        <a:xfrm>
          <a:off x="2914413"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Business Analyst</a:t>
          </a:r>
        </a:p>
      </dsp:txBody>
      <dsp:txXfrm>
        <a:off x="2914413" y="1877295"/>
        <a:ext cx="1203192" cy="601596"/>
      </dsp:txXfrm>
    </dsp:sp>
    <dsp:sp modelId="{58EDBE67-F4EF-C444-B13A-ADA4B48388F2}">
      <dsp:nvSpPr>
        <dsp:cNvPr id="0" name=""/>
        <dsp:cNvSpPr/>
      </dsp:nvSpPr>
      <dsp:spPr>
        <a:xfrm>
          <a:off x="4370276"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Business Analyst</a:t>
          </a:r>
        </a:p>
      </dsp:txBody>
      <dsp:txXfrm>
        <a:off x="4370276" y="1877295"/>
        <a:ext cx="1203192" cy="601596"/>
      </dsp:txXfrm>
    </dsp:sp>
    <dsp:sp modelId="{8E577B2F-2055-0F42-93A4-FC5B927F1945}">
      <dsp:nvSpPr>
        <dsp:cNvPr id="0" name=""/>
        <dsp:cNvSpPr/>
      </dsp:nvSpPr>
      <dsp:spPr>
        <a:xfrm>
          <a:off x="2914413"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Business Analyst</a:t>
          </a:r>
        </a:p>
      </dsp:txBody>
      <dsp:txXfrm>
        <a:off x="2914413" y="2731562"/>
        <a:ext cx="1203192" cy="601596"/>
      </dsp:txXfrm>
    </dsp:sp>
    <dsp:sp modelId="{4546FD1C-B080-8848-9E48-EC4401C6E441}">
      <dsp:nvSpPr>
        <dsp:cNvPr id="0" name=""/>
        <dsp:cNvSpPr/>
      </dsp:nvSpPr>
      <dsp:spPr>
        <a:xfrm>
          <a:off x="4370276"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Business Analyst</a:t>
          </a:r>
        </a:p>
      </dsp:txBody>
      <dsp:txXfrm>
        <a:off x="4370276" y="2731562"/>
        <a:ext cx="1203192" cy="601596"/>
      </dsp:txXfrm>
    </dsp:sp>
    <dsp:sp modelId="{D8F17F5B-CC3F-7743-86C6-3495839547EA}">
      <dsp:nvSpPr>
        <dsp:cNvPr id="0" name=""/>
        <dsp:cNvSpPr/>
      </dsp:nvSpPr>
      <dsp:spPr>
        <a:xfrm>
          <a:off x="2914413"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a:t>
          </a:r>
        </a:p>
      </dsp:txBody>
      <dsp:txXfrm>
        <a:off x="2914413" y="3585829"/>
        <a:ext cx="1203192" cy="601596"/>
      </dsp:txXfrm>
    </dsp:sp>
    <dsp:sp modelId="{F364B978-C625-DC4D-892E-6A2B60565D6A}">
      <dsp:nvSpPr>
        <dsp:cNvPr id="0" name=""/>
        <dsp:cNvSpPr/>
      </dsp:nvSpPr>
      <dsp:spPr>
        <a:xfrm>
          <a:off x="4370276"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a:t>
          </a:r>
        </a:p>
      </dsp:txBody>
      <dsp:txXfrm>
        <a:off x="4370276" y="3585829"/>
        <a:ext cx="1203192" cy="601596"/>
      </dsp:txXfrm>
    </dsp:sp>
    <dsp:sp modelId="{4A98FC5F-7F0B-C846-8733-10B15C8AA08B}">
      <dsp:nvSpPr>
        <dsp:cNvPr id="0" name=""/>
        <dsp:cNvSpPr/>
      </dsp:nvSpPr>
      <dsp:spPr>
        <a:xfrm>
          <a:off x="2914413"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a:t>
          </a:r>
        </a:p>
      </dsp:txBody>
      <dsp:txXfrm>
        <a:off x="2914413" y="4440096"/>
        <a:ext cx="1203192" cy="601596"/>
      </dsp:txXfrm>
    </dsp:sp>
    <dsp:sp modelId="{06C131F2-958F-E843-9EAC-145FD8F0C23A}">
      <dsp:nvSpPr>
        <dsp:cNvPr id="0" name=""/>
        <dsp:cNvSpPr/>
      </dsp:nvSpPr>
      <dsp:spPr>
        <a:xfrm>
          <a:off x="4370276"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Dev</a:t>
          </a:r>
        </a:p>
      </dsp:txBody>
      <dsp:txXfrm>
        <a:off x="4370276" y="4440096"/>
        <a:ext cx="1203192" cy="601596"/>
      </dsp:txXfrm>
    </dsp:sp>
    <dsp:sp modelId="{D1C31AE9-1DD9-C847-BBC1-C76087BD823A}">
      <dsp:nvSpPr>
        <dsp:cNvPr id="0" name=""/>
        <dsp:cNvSpPr/>
      </dsp:nvSpPr>
      <dsp:spPr>
        <a:xfrm>
          <a:off x="6554071" y="1023029"/>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Head of Finance</a:t>
          </a:r>
        </a:p>
      </dsp:txBody>
      <dsp:txXfrm>
        <a:off x="6554071" y="1023029"/>
        <a:ext cx="1203192" cy="601596"/>
      </dsp:txXfrm>
    </dsp:sp>
    <dsp:sp modelId="{E6DCABC8-4494-344B-85C5-F8BA3B64305D}">
      <dsp:nvSpPr>
        <dsp:cNvPr id="0" name=""/>
        <dsp:cNvSpPr/>
      </dsp:nvSpPr>
      <dsp:spPr>
        <a:xfrm>
          <a:off x="5826139"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Business Analyst</a:t>
          </a:r>
        </a:p>
      </dsp:txBody>
      <dsp:txXfrm>
        <a:off x="5826139" y="1877295"/>
        <a:ext cx="1203192" cy="601596"/>
      </dsp:txXfrm>
    </dsp:sp>
    <dsp:sp modelId="{6F83F507-5998-6A4B-8B34-CC699928EE00}">
      <dsp:nvSpPr>
        <dsp:cNvPr id="0" name=""/>
        <dsp:cNvSpPr/>
      </dsp:nvSpPr>
      <dsp:spPr>
        <a:xfrm>
          <a:off x="7282002"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Business Analyst</a:t>
          </a:r>
        </a:p>
      </dsp:txBody>
      <dsp:txXfrm>
        <a:off x="7282002" y="1877295"/>
        <a:ext cx="1203192" cy="601596"/>
      </dsp:txXfrm>
    </dsp:sp>
    <dsp:sp modelId="{58CE0FBB-997E-9144-9059-5B8C329E9F98}">
      <dsp:nvSpPr>
        <dsp:cNvPr id="0" name=""/>
        <dsp:cNvSpPr/>
      </dsp:nvSpPr>
      <dsp:spPr>
        <a:xfrm>
          <a:off x="5826139"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Business Analyst</a:t>
          </a:r>
        </a:p>
      </dsp:txBody>
      <dsp:txXfrm>
        <a:off x="5826139" y="2731562"/>
        <a:ext cx="1203192" cy="601596"/>
      </dsp:txXfrm>
    </dsp:sp>
    <dsp:sp modelId="{43162FEA-E30D-BC45-B1FB-697BAB691F45}">
      <dsp:nvSpPr>
        <dsp:cNvPr id="0" name=""/>
        <dsp:cNvSpPr/>
      </dsp:nvSpPr>
      <dsp:spPr>
        <a:xfrm>
          <a:off x="7282002"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Business Analyst</a:t>
          </a:r>
        </a:p>
      </dsp:txBody>
      <dsp:txXfrm>
        <a:off x="7282002" y="2731562"/>
        <a:ext cx="1203192" cy="601596"/>
      </dsp:txXfrm>
    </dsp:sp>
    <dsp:sp modelId="{A3CD6C06-C77E-B048-AE98-F1D0FD41DA7F}">
      <dsp:nvSpPr>
        <dsp:cNvPr id="0" name=""/>
        <dsp:cNvSpPr/>
      </dsp:nvSpPr>
      <dsp:spPr>
        <a:xfrm>
          <a:off x="5826139"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Dev</a:t>
          </a:r>
        </a:p>
      </dsp:txBody>
      <dsp:txXfrm>
        <a:off x="5826139" y="3585829"/>
        <a:ext cx="1203192" cy="601596"/>
      </dsp:txXfrm>
    </dsp:sp>
    <dsp:sp modelId="{713FA32E-9935-FB4F-B42D-2BF3936C339F}">
      <dsp:nvSpPr>
        <dsp:cNvPr id="0" name=""/>
        <dsp:cNvSpPr/>
      </dsp:nvSpPr>
      <dsp:spPr>
        <a:xfrm>
          <a:off x="7282002"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Dev</a:t>
          </a:r>
        </a:p>
      </dsp:txBody>
      <dsp:txXfrm>
        <a:off x="7282002" y="3585829"/>
        <a:ext cx="1203192" cy="601596"/>
      </dsp:txXfrm>
    </dsp:sp>
    <dsp:sp modelId="{6C99A88D-1D7D-3F46-91C3-1361A3444D39}">
      <dsp:nvSpPr>
        <dsp:cNvPr id="0" name=""/>
        <dsp:cNvSpPr/>
      </dsp:nvSpPr>
      <dsp:spPr>
        <a:xfrm>
          <a:off x="5826139"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Dev</a:t>
          </a:r>
        </a:p>
      </dsp:txBody>
      <dsp:txXfrm>
        <a:off x="5826139" y="4440096"/>
        <a:ext cx="1203192" cy="601596"/>
      </dsp:txXfrm>
    </dsp:sp>
    <dsp:sp modelId="{A7A8DE75-D692-D340-B39A-3C74BE804A15}">
      <dsp:nvSpPr>
        <dsp:cNvPr id="0" name=""/>
        <dsp:cNvSpPr/>
      </dsp:nvSpPr>
      <dsp:spPr>
        <a:xfrm>
          <a:off x="7282002"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Dev</a:t>
          </a:r>
        </a:p>
      </dsp:txBody>
      <dsp:txXfrm>
        <a:off x="7282002" y="4440096"/>
        <a:ext cx="1203192" cy="6015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10432-8856-F942-93DA-94DEA46D1025}">
      <dsp:nvSpPr>
        <dsp:cNvPr id="0" name=""/>
        <dsp:cNvSpPr/>
      </dsp:nvSpPr>
      <dsp:spPr>
        <a:xfrm>
          <a:off x="7338715" y="1448000"/>
          <a:ext cx="125511" cy="3095944"/>
        </a:xfrm>
        <a:custGeom>
          <a:avLst/>
          <a:gdLst/>
          <a:ahLst/>
          <a:cxnLst/>
          <a:rect l="0" t="0" r="0" b="0"/>
          <a:pathLst>
            <a:path>
              <a:moveTo>
                <a:pt x="0" y="0"/>
              </a:moveTo>
              <a:lnTo>
                <a:pt x="0" y="3095944"/>
              </a:lnTo>
              <a:lnTo>
                <a:pt x="125511" y="309594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701AE-4987-D048-85F7-D34676A204B5}">
      <dsp:nvSpPr>
        <dsp:cNvPr id="0" name=""/>
        <dsp:cNvSpPr/>
      </dsp:nvSpPr>
      <dsp:spPr>
        <a:xfrm>
          <a:off x="7213204" y="1448000"/>
          <a:ext cx="125511" cy="3095944"/>
        </a:xfrm>
        <a:custGeom>
          <a:avLst/>
          <a:gdLst/>
          <a:ahLst/>
          <a:cxnLst/>
          <a:rect l="0" t="0" r="0" b="0"/>
          <a:pathLst>
            <a:path>
              <a:moveTo>
                <a:pt x="125511" y="0"/>
              </a:moveTo>
              <a:lnTo>
                <a:pt x="125511" y="3095944"/>
              </a:lnTo>
              <a:lnTo>
                <a:pt x="0" y="309594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0EB5C-DE47-D140-A1F9-8B4F69722BB2}">
      <dsp:nvSpPr>
        <dsp:cNvPr id="0" name=""/>
        <dsp:cNvSpPr/>
      </dsp:nvSpPr>
      <dsp:spPr>
        <a:xfrm>
          <a:off x="7338715" y="1448000"/>
          <a:ext cx="125511" cy="2247249"/>
        </a:xfrm>
        <a:custGeom>
          <a:avLst/>
          <a:gdLst/>
          <a:ahLst/>
          <a:cxnLst/>
          <a:rect l="0" t="0" r="0" b="0"/>
          <a:pathLst>
            <a:path>
              <a:moveTo>
                <a:pt x="0" y="0"/>
              </a:moveTo>
              <a:lnTo>
                <a:pt x="0" y="2247249"/>
              </a:lnTo>
              <a:lnTo>
                <a:pt x="125511" y="22472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7777-889D-2942-A04E-31D5D90C16C7}">
      <dsp:nvSpPr>
        <dsp:cNvPr id="0" name=""/>
        <dsp:cNvSpPr/>
      </dsp:nvSpPr>
      <dsp:spPr>
        <a:xfrm>
          <a:off x="7213204" y="1448000"/>
          <a:ext cx="125511" cy="2247249"/>
        </a:xfrm>
        <a:custGeom>
          <a:avLst/>
          <a:gdLst/>
          <a:ahLst/>
          <a:cxnLst/>
          <a:rect l="0" t="0" r="0" b="0"/>
          <a:pathLst>
            <a:path>
              <a:moveTo>
                <a:pt x="125511" y="0"/>
              </a:moveTo>
              <a:lnTo>
                <a:pt x="125511" y="2247249"/>
              </a:lnTo>
              <a:lnTo>
                <a:pt x="0" y="22472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32511A-B211-B84B-AB35-B9CFE47F04AA}">
      <dsp:nvSpPr>
        <dsp:cNvPr id="0" name=""/>
        <dsp:cNvSpPr/>
      </dsp:nvSpPr>
      <dsp:spPr>
        <a:xfrm>
          <a:off x="7338715" y="1448000"/>
          <a:ext cx="125511" cy="1398554"/>
        </a:xfrm>
        <a:custGeom>
          <a:avLst/>
          <a:gdLst/>
          <a:ahLst/>
          <a:cxnLst/>
          <a:rect l="0" t="0" r="0" b="0"/>
          <a:pathLst>
            <a:path>
              <a:moveTo>
                <a:pt x="0" y="0"/>
              </a:moveTo>
              <a:lnTo>
                <a:pt x="0" y="1398554"/>
              </a:lnTo>
              <a:lnTo>
                <a:pt x="125511" y="139855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3E9D89-5C4F-2148-BA99-6296CD4BB07F}">
      <dsp:nvSpPr>
        <dsp:cNvPr id="0" name=""/>
        <dsp:cNvSpPr/>
      </dsp:nvSpPr>
      <dsp:spPr>
        <a:xfrm>
          <a:off x="7213204" y="1448000"/>
          <a:ext cx="125511" cy="1398554"/>
        </a:xfrm>
        <a:custGeom>
          <a:avLst/>
          <a:gdLst/>
          <a:ahLst/>
          <a:cxnLst/>
          <a:rect l="0" t="0" r="0" b="0"/>
          <a:pathLst>
            <a:path>
              <a:moveTo>
                <a:pt x="125511" y="0"/>
              </a:moveTo>
              <a:lnTo>
                <a:pt x="125511" y="1398554"/>
              </a:lnTo>
              <a:lnTo>
                <a:pt x="0" y="139855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599BD-83FB-A24A-A3A1-74F8EDD71D46}">
      <dsp:nvSpPr>
        <dsp:cNvPr id="0" name=""/>
        <dsp:cNvSpPr/>
      </dsp:nvSpPr>
      <dsp:spPr>
        <a:xfrm>
          <a:off x="7338715" y="1448000"/>
          <a:ext cx="125511" cy="549858"/>
        </a:xfrm>
        <a:custGeom>
          <a:avLst/>
          <a:gdLst/>
          <a:ahLst/>
          <a:cxnLst/>
          <a:rect l="0" t="0" r="0" b="0"/>
          <a:pathLst>
            <a:path>
              <a:moveTo>
                <a:pt x="0" y="0"/>
              </a:moveTo>
              <a:lnTo>
                <a:pt x="0" y="549858"/>
              </a:lnTo>
              <a:lnTo>
                <a:pt x="125511" y="54985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B24BF2-A966-6E40-BF4C-C517C251E502}">
      <dsp:nvSpPr>
        <dsp:cNvPr id="0" name=""/>
        <dsp:cNvSpPr/>
      </dsp:nvSpPr>
      <dsp:spPr>
        <a:xfrm>
          <a:off x="7213204" y="1448000"/>
          <a:ext cx="125511" cy="549858"/>
        </a:xfrm>
        <a:custGeom>
          <a:avLst/>
          <a:gdLst/>
          <a:ahLst/>
          <a:cxnLst/>
          <a:rect l="0" t="0" r="0" b="0"/>
          <a:pathLst>
            <a:path>
              <a:moveTo>
                <a:pt x="125511" y="0"/>
              </a:moveTo>
              <a:lnTo>
                <a:pt x="125511" y="549858"/>
              </a:lnTo>
              <a:lnTo>
                <a:pt x="0" y="54985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86FF58-FBAA-9F44-8333-23F2B002BC50}">
      <dsp:nvSpPr>
        <dsp:cNvPr id="0" name=""/>
        <dsp:cNvSpPr/>
      </dsp:nvSpPr>
      <dsp:spPr>
        <a:xfrm>
          <a:off x="4445979" y="597672"/>
          <a:ext cx="2892735" cy="252655"/>
        </a:xfrm>
        <a:custGeom>
          <a:avLst/>
          <a:gdLst/>
          <a:ahLst/>
          <a:cxnLst/>
          <a:rect l="0" t="0" r="0" b="0"/>
          <a:pathLst>
            <a:path>
              <a:moveTo>
                <a:pt x="0" y="0"/>
              </a:moveTo>
              <a:lnTo>
                <a:pt x="0" y="127144"/>
              </a:lnTo>
              <a:lnTo>
                <a:pt x="2892735" y="127144"/>
              </a:lnTo>
              <a:lnTo>
                <a:pt x="2892735" y="252655"/>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2A6D1-B4F4-BD40-AC1C-DC4DB12EEBB6}">
      <dsp:nvSpPr>
        <dsp:cNvPr id="0" name=""/>
        <dsp:cNvSpPr/>
      </dsp:nvSpPr>
      <dsp:spPr>
        <a:xfrm>
          <a:off x="4445979" y="1442621"/>
          <a:ext cx="125511" cy="3101323"/>
        </a:xfrm>
        <a:custGeom>
          <a:avLst/>
          <a:gdLst/>
          <a:ahLst/>
          <a:cxnLst/>
          <a:rect l="0" t="0" r="0" b="0"/>
          <a:pathLst>
            <a:path>
              <a:moveTo>
                <a:pt x="0" y="0"/>
              </a:moveTo>
              <a:lnTo>
                <a:pt x="0" y="3101323"/>
              </a:lnTo>
              <a:lnTo>
                <a:pt x="125511" y="310132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395A6-BF4A-6843-BA86-FB805AE156A0}">
      <dsp:nvSpPr>
        <dsp:cNvPr id="0" name=""/>
        <dsp:cNvSpPr/>
      </dsp:nvSpPr>
      <dsp:spPr>
        <a:xfrm>
          <a:off x="4320468" y="1442621"/>
          <a:ext cx="125511" cy="3101323"/>
        </a:xfrm>
        <a:custGeom>
          <a:avLst/>
          <a:gdLst/>
          <a:ahLst/>
          <a:cxnLst/>
          <a:rect l="0" t="0" r="0" b="0"/>
          <a:pathLst>
            <a:path>
              <a:moveTo>
                <a:pt x="125511" y="0"/>
              </a:moveTo>
              <a:lnTo>
                <a:pt x="125511" y="3101323"/>
              </a:lnTo>
              <a:lnTo>
                <a:pt x="0" y="310132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F7CA9-37C5-D044-89E7-69766C0D405F}">
      <dsp:nvSpPr>
        <dsp:cNvPr id="0" name=""/>
        <dsp:cNvSpPr/>
      </dsp:nvSpPr>
      <dsp:spPr>
        <a:xfrm>
          <a:off x="4445979" y="1442621"/>
          <a:ext cx="125511" cy="2252628"/>
        </a:xfrm>
        <a:custGeom>
          <a:avLst/>
          <a:gdLst/>
          <a:ahLst/>
          <a:cxnLst/>
          <a:rect l="0" t="0" r="0" b="0"/>
          <a:pathLst>
            <a:path>
              <a:moveTo>
                <a:pt x="0" y="0"/>
              </a:moveTo>
              <a:lnTo>
                <a:pt x="0" y="2252628"/>
              </a:lnTo>
              <a:lnTo>
                <a:pt x="125511" y="225262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D2CCFD-D444-134D-B413-0AD70612E9B3}">
      <dsp:nvSpPr>
        <dsp:cNvPr id="0" name=""/>
        <dsp:cNvSpPr/>
      </dsp:nvSpPr>
      <dsp:spPr>
        <a:xfrm>
          <a:off x="4320468" y="1442621"/>
          <a:ext cx="125511" cy="2252628"/>
        </a:xfrm>
        <a:custGeom>
          <a:avLst/>
          <a:gdLst/>
          <a:ahLst/>
          <a:cxnLst/>
          <a:rect l="0" t="0" r="0" b="0"/>
          <a:pathLst>
            <a:path>
              <a:moveTo>
                <a:pt x="125511" y="0"/>
              </a:moveTo>
              <a:lnTo>
                <a:pt x="125511" y="2252628"/>
              </a:lnTo>
              <a:lnTo>
                <a:pt x="0" y="225262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323A3-555C-F648-A5EA-43CCBF253268}">
      <dsp:nvSpPr>
        <dsp:cNvPr id="0" name=""/>
        <dsp:cNvSpPr/>
      </dsp:nvSpPr>
      <dsp:spPr>
        <a:xfrm>
          <a:off x="4445979" y="1442621"/>
          <a:ext cx="125511" cy="1403933"/>
        </a:xfrm>
        <a:custGeom>
          <a:avLst/>
          <a:gdLst/>
          <a:ahLst/>
          <a:cxnLst/>
          <a:rect l="0" t="0" r="0" b="0"/>
          <a:pathLst>
            <a:path>
              <a:moveTo>
                <a:pt x="0" y="0"/>
              </a:moveTo>
              <a:lnTo>
                <a:pt x="0" y="1403933"/>
              </a:lnTo>
              <a:lnTo>
                <a:pt x="125511" y="140393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7FB644-446B-C94D-912E-E898BACF2304}">
      <dsp:nvSpPr>
        <dsp:cNvPr id="0" name=""/>
        <dsp:cNvSpPr/>
      </dsp:nvSpPr>
      <dsp:spPr>
        <a:xfrm>
          <a:off x="4320468" y="1442621"/>
          <a:ext cx="125511" cy="1403933"/>
        </a:xfrm>
        <a:custGeom>
          <a:avLst/>
          <a:gdLst/>
          <a:ahLst/>
          <a:cxnLst/>
          <a:rect l="0" t="0" r="0" b="0"/>
          <a:pathLst>
            <a:path>
              <a:moveTo>
                <a:pt x="125511" y="0"/>
              </a:moveTo>
              <a:lnTo>
                <a:pt x="125511" y="1403933"/>
              </a:lnTo>
              <a:lnTo>
                <a:pt x="0" y="140393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230893-5A37-BA46-B745-B05C7350D3DA}">
      <dsp:nvSpPr>
        <dsp:cNvPr id="0" name=""/>
        <dsp:cNvSpPr/>
      </dsp:nvSpPr>
      <dsp:spPr>
        <a:xfrm>
          <a:off x="4445979" y="1442621"/>
          <a:ext cx="125511" cy="555237"/>
        </a:xfrm>
        <a:custGeom>
          <a:avLst/>
          <a:gdLst/>
          <a:ahLst/>
          <a:cxnLst/>
          <a:rect l="0" t="0" r="0" b="0"/>
          <a:pathLst>
            <a:path>
              <a:moveTo>
                <a:pt x="0" y="0"/>
              </a:moveTo>
              <a:lnTo>
                <a:pt x="0" y="555237"/>
              </a:lnTo>
              <a:lnTo>
                <a:pt x="125511" y="55523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89441-3E7D-4244-B861-3B23C311F872}">
      <dsp:nvSpPr>
        <dsp:cNvPr id="0" name=""/>
        <dsp:cNvSpPr/>
      </dsp:nvSpPr>
      <dsp:spPr>
        <a:xfrm>
          <a:off x="4320468" y="1442621"/>
          <a:ext cx="125511" cy="555237"/>
        </a:xfrm>
        <a:custGeom>
          <a:avLst/>
          <a:gdLst/>
          <a:ahLst/>
          <a:cxnLst/>
          <a:rect l="0" t="0" r="0" b="0"/>
          <a:pathLst>
            <a:path>
              <a:moveTo>
                <a:pt x="125511" y="0"/>
              </a:moveTo>
              <a:lnTo>
                <a:pt x="125511" y="555237"/>
              </a:lnTo>
              <a:lnTo>
                <a:pt x="0" y="55523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49B486-9264-7D4C-B020-6C63515A44B4}">
      <dsp:nvSpPr>
        <dsp:cNvPr id="0" name=""/>
        <dsp:cNvSpPr/>
      </dsp:nvSpPr>
      <dsp:spPr>
        <a:xfrm>
          <a:off x="4400259" y="597672"/>
          <a:ext cx="91440" cy="247276"/>
        </a:xfrm>
        <a:custGeom>
          <a:avLst/>
          <a:gdLst/>
          <a:ahLst/>
          <a:cxnLst/>
          <a:rect l="0" t="0" r="0" b="0"/>
          <a:pathLst>
            <a:path>
              <a:moveTo>
                <a:pt x="45720" y="0"/>
              </a:moveTo>
              <a:lnTo>
                <a:pt x="45720" y="2472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43A7AF-40BA-1F4A-B3BD-C79401E93403}">
      <dsp:nvSpPr>
        <dsp:cNvPr id="0" name=""/>
        <dsp:cNvSpPr/>
      </dsp:nvSpPr>
      <dsp:spPr>
        <a:xfrm>
          <a:off x="1427732" y="1442621"/>
          <a:ext cx="125511" cy="3101323"/>
        </a:xfrm>
        <a:custGeom>
          <a:avLst/>
          <a:gdLst/>
          <a:ahLst/>
          <a:cxnLst/>
          <a:rect l="0" t="0" r="0" b="0"/>
          <a:pathLst>
            <a:path>
              <a:moveTo>
                <a:pt x="125511" y="0"/>
              </a:moveTo>
              <a:lnTo>
                <a:pt x="125511" y="3101323"/>
              </a:lnTo>
              <a:lnTo>
                <a:pt x="0" y="310132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9963B-F195-9347-B9FF-16E80B17F297}">
      <dsp:nvSpPr>
        <dsp:cNvPr id="0" name=""/>
        <dsp:cNvSpPr/>
      </dsp:nvSpPr>
      <dsp:spPr>
        <a:xfrm>
          <a:off x="1553243" y="1442621"/>
          <a:ext cx="125511" cy="2252628"/>
        </a:xfrm>
        <a:custGeom>
          <a:avLst/>
          <a:gdLst/>
          <a:ahLst/>
          <a:cxnLst/>
          <a:rect l="0" t="0" r="0" b="0"/>
          <a:pathLst>
            <a:path>
              <a:moveTo>
                <a:pt x="0" y="0"/>
              </a:moveTo>
              <a:lnTo>
                <a:pt x="0" y="2252628"/>
              </a:lnTo>
              <a:lnTo>
                <a:pt x="125511" y="225262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3FF72A-A6EA-8646-A3D7-FA5E5CF222C2}">
      <dsp:nvSpPr>
        <dsp:cNvPr id="0" name=""/>
        <dsp:cNvSpPr/>
      </dsp:nvSpPr>
      <dsp:spPr>
        <a:xfrm>
          <a:off x="1427732" y="1442621"/>
          <a:ext cx="125511" cy="2252628"/>
        </a:xfrm>
        <a:custGeom>
          <a:avLst/>
          <a:gdLst/>
          <a:ahLst/>
          <a:cxnLst/>
          <a:rect l="0" t="0" r="0" b="0"/>
          <a:pathLst>
            <a:path>
              <a:moveTo>
                <a:pt x="125511" y="0"/>
              </a:moveTo>
              <a:lnTo>
                <a:pt x="125511" y="2252628"/>
              </a:lnTo>
              <a:lnTo>
                <a:pt x="0" y="225262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361CC2-5636-E94A-9B4C-AC804AAD292A}">
      <dsp:nvSpPr>
        <dsp:cNvPr id="0" name=""/>
        <dsp:cNvSpPr/>
      </dsp:nvSpPr>
      <dsp:spPr>
        <a:xfrm>
          <a:off x="1553243" y="1442621"/>
          <a:ext cx="125511" cy="1403933"/>
        </a:xfrm>
        <a:custGeom>
          <a:avLst/>
          <a:gdLst/>
          <a:ahLst/>
          <a:cxnLst/>
          <a:rect l="0" t="0" r="0" b="0"/>
          <a:pathLst>
            <a:path>
              <a:moveTo>
                <a:pt x="0" y="0"/>
              </a:moveTo>
              <a:lnTo>
                <a:pt x="0" y="1403933"/>
              </a:lnTo>
              <a:lnTo>
                <a:pt x="125511" y="140393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784497-A4DD-6E48-8D05-920B1D8B97D2}">
      <dsp:nvSpPr>
        <dsp:cNvPr id="0" name=""/>
        <dsp:cNvSpPr/>
      </dsp:nvSpPr>
      <dsp:spPr>
        <a:xfrm>
          <a:off x="1427732" y="1442621"/>
          <a:ext cx="125511" cy="1403933"/>
        </a:xfrm>
        <a:custGeom>
          <a:avLst/>
          <a:gdLst/>
          <a:ahLst/>
          <a:cxnLst/>
          <a:rect l="0" t="0" r="0" b="0"/>
          <a:pathLst>
            <a:path>
              <a:moveTo>
                <a:pt x="125511" y="0"/>
              </a:moveTo>
              <a:lnTo>
                <a:pt x="125511" y="1403933"/>
              </a:lnTo>
              <a:lnTo>
                <a:pt x="0" y="140393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46093-3187-5041-A645-4DE16267B1CB}">
      <dsp:nvSpPr>
        <dsp:cNvPr id="0" name=""/>
        <dsp:cNvSpPr/>
      </dsp:nvSpPr>
      <dsp:spPr>
        <a:xfrm>
          <a:off x="1553243" y="1442621"/>
          <a:ext cx="125511" cy="555237"/>
        </a:xfrm>
        <a:custGeom>
          <a:avLst/>
          <a:gdLst/>
          <a:ahLst/>
          <a:cxnLst/>
          <a:rect l="0" t="0" r="0" b="0"/>
          <a:pathLst>
            <a:path>
              <a:moveTo>
                <a:pt x="0" y="0"/>
              </a:moveTo>
              <a:lnTo>
                <a:pt x="0" y="555237"/>
              </a:lnTo>
              <a:lnTo>
                <a:pt x="125511" y="55523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1D2421-EF96-6449-AC4B-B4429DCCA226}">
      <dsp:nvSpPr>
        <dsp:cNvPr id="0" name=""/>
        <dsp:cNvSpPr/>
      </dsp:nvSpPr>
      <dsp:spPr>
        <a:xfrm>
          <a:off x="1427732" y="1442621"/>
          <a:ext cx="125511" cy="555237"/>
        </a:xfrm>
        <a:custGeom>
          <a:avLst/>
          <a:gdLst/>
          <a:ahLst/>
          <a:cxnLst/>
          <a:rect l="0" t="0" r="0" b="0"/>
          <a:pathLst>
            <a:path>
              <a:moveTo>
                <a:pt x="125511" y="0"/>
              </a:moveTo>
              <a:lnTo>
                <a:pt x="125511" y="555237"/>
              </a:lnTo>
              <a:lnTo>
                <a:pt x="0" y="55523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354F2-7375-F545-A580-4094B898BFDD}">
      <dsp:nvSpPr>
        <dsp:cNvPr id="0" name=""/>
        <dsp:cNvSpPr/>
      </dsp:nvSpPr>
      <dsp:spPr>
        <a:xfrm>
          <a:off x="1553243" y="597672"/>
          <a:ext cx="2892735" cy="247276"/>
        </a:xfrm>
        <a:custGeom>
          <a:avLst/>
          <a:gdLst/>
          <a:ahLst/>
          <a:cxnLst/>
          <a:rect l="0" t="0" r="0" b="0"/>
          <a:pathLst>
            <a:path>
              <a:moveTo>
                <a:pt x="2892735" y="0"/>
              </a:moveTo>
              <a:lnTo>
                <a:pt x="2892735" y="121765"/>
              </a:lnTo>
              <a:lnTo>
                <a:pt x="0" y="121765"/>
              </a:lnTo>
              <a:lnTo>
                <a:pt x="0" y="2472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03357-7D6D-7346-B75C-A91EDD13260C}">
      <dsp:nvSpPr>
        <dsp:cNvPr id="0" name=""/>
        <dsp:cNvSpPr/>
      </dsp:nvSpPr>
      <dsp:spPr>
        <a:xfrm>
          <a:off x="3848306" y="0"/>
          <a:ext cx="1195345" cy="597672"/>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Arial" panose="020B0604020202020204" pitchFamily="34" charset="0"/>
              <a:cs typeface="Arial" panose="020B0604020202020204" pitchFamily="34" charset="0"/>
            </a:rPr>
            <a:t>X</a:t>
          </a:r>
        </a:p>
      </dsp:txBody>
      <dsp:txXfrm>
        <a:off x="3848306" y="0"/>
        <a:ext cx="1195345" cy="597672"/>
      </dsp:txXfrm>
    </dsp:sp>
    <dsp:sp modelId="{AC9EDE17-A033-2C41-A8A9-E3FEEF09C995}">
      <dsp:nvSpPr>
        <dsp:cNvPr id="0" name=""/>
        <dsp:cNvSpPr/>
      </dsp:nvSpPr>
      <dsp:spPr>
        <a:xfrm>
          <a:off x="955570" y="844949"/>
          <a:ext cx="1195345" cy="597672"/>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Arial" panose="020B0604020202020204" pitchFamily="34" charset="0"/>
              <a:cs typeface="Arial" panose="020B0604020202020204" pitchFamily="34" charset="0"/>
            </a:rPr>
            <a:t>X</a:t>
          </a:r>
        </a:p>
      </dsp:txBody>
      <dsp:txXfrm>
        <a:off x="955570" y="844949"/>
        <a:ext cx="1195345" cy="597672"/>
      </dsp:txXfrm>
    </dsp:sp>
    <dsp:sp modelId="{7B425485-1E59-A54F-AA20-E5AB332B3AD1}">
      <dsp:nvSpPr>
        <dsp:cNvPr id="0" name=""/>
        <dsp:cNvSpPr/>
      </dsp:nvSpPr>
      <dsp:spPr>
        <a:xfrm>
          <a:off x="232386" y="1699023"/>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232386" y="1699023"/>
        <a:ext cx="1195345" cy="597672"/>
      </dsp:txXfrm>
    </dsp:sp>
    <dsp:sp modelId="{1E19C3AC-7D9F-0248-A588-2581395AFEEB}">
      <dsp:nvSpPr>
        <dsp:cNvPr id="0" name=""/>
        <dsp:cNvSpPr/>
      </dsp:nvSpPr>
      <dsp:spPr>
        <a:xfrm>
          <a:off x="1678754" y="1699023"/>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1678754" y="1699023"/>
        <a:ext cx="1195345" cy="597672"/>
      </dsp:txXfrm>
    </dsp:sp>
    <dsp:sp modelId="{3120648D-6C73-BB48-BF37-1FAE93C99F3B}">
      <dsp:nvSpPr>
        <dsp:cNvPr id="0" name=""/>
        <dsp:cNvSpPr/>
      </dsp:nvSpPr>
      <dsp:spPr>
        <a:xfrm>
          <a:off x="232386" y="2547718"/>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232386" y="2547718"/>
        <a:ext cx="1195345" cy="597672"/>
      </dsp:txXfrm>
    </dsp:sp>
    <dsp:sp modelId="{9E122DB6-BACB-5D45-8CAD-9A64FB7FFD28}">
      <dsp:nvSpPr>
        <dsp:cNvPr id="0" name=""/>
        <dsp:cNvSpPr/>
      </dsp:nvSpPr>
      <dsp:spPr>
        <a:xfrm>
          <a:off x="1678754" y="2547718"/>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1678754" y="2547718"/>
        <a:ext cx="1195345" cy="597672"/>
      </dsp:txXfrm>
    </dsp:sp>
    <dsp:sp modelId="{8EFA40EB-87DA-E644-87C4-7929608D2A03}">
      <dsp:nvSpPr>
        <dsp:cNvPr id="0" name=""/>
        <dsp:cNvSpPr/>
      </dsp:nvSpPr>
      <dsp:spPr>
        <a:xfrm>
          <a:off x="232386" y="3396414"/>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232386" y="3396414"/>
        <a:ext cx="1195345" cy="597672"/>
      </dsp:txXfrm>
    </dsp:sp>
    <dsp:sp modelId="{7E06C558-2419-7E46-AA85-C3B7A67486A1}">
      <dsp:nvSpPr>
        <dsp:cNvPr id="0" name=""/>
        <dsp:cNvSpPr/>
      </dsp:nvSpPr>
      <dsp:spPr>
        <a:xfrm>
          <a:off x="1678754" y="3396414"/>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1678754" y="3396414"/>
        <a:ext cx="1195345" cy="597672"/>
      </dsp:txXfrm>
    </dsp:sp>
    <dsp:sp modelId="{0454F0A4-4FF6-084F-9964-9812FD83FCD3}">
      <dsp:nvSpPr>
        <dsp:cNvPr id="0" name=""/>
        <dsp:cNvSpPr/>
      </dsp:nvSpPr>
      <dsp:spPr>
        <a:xfrm>
          <a:off x="232386" y="4245109"/>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232386" y="4245109"/>
        <a:ext cx="1195345" cy="597672"/>
      </dsp:txXfrm>
    </dsp:sp>
    <dsp:sp modelId="{3D8828E3-9D17-6841-8E98-8D53A70CE31C}">
      <dsp:nvSpPr>
        <dsp:cNvPr id="0" name=""/>
        <dsp:cNvSpPr/>
      </dsp:nvSpPr>
      <dsp:spPr>
        <a:xfrm>
          <a:off x="3848306" y="844949"/>
          <a:ext cx="1195345" cy="597672"/>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3848306" y="844949"/>
        <a:ext cx="1195345" cy="597672"/>
      </dsp:txXfrm>
    </dsp:sp>
    <dsp:sp modelId="{BB7B2A4A-E998-2944-933C-23705225B52A}">
      <dsp:nvSpPr>
        <dsp:cNvPr id="0" name=""/>
        <dsp:cNvSpPr/>
      </dsp:nvSpPr>
      <dsp:spPr>
        <a:xfrm>
          <a:off x="3125122" y="1699023"/>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3125122" y="1699023"/>
        <a:ext cx="1195345" cy="597672"/>
      </dsp:txXfrm>
    </dsp:sp>
    <dsp:sp modelId="{58EDBE67-F4EF-C444-B13A-ADA4B48388F2}">
      <dsp:nvSpPr>
        <dsp:cNvPr id="0" name=""/>
        <dsp:cNvSpPr/>
      </dsp:nvSpPr>
      <dsp:spPr>
        <a:xfrm>
          <a:off x="4571490" y="1699023"/>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4571490" y="1699023"/>
        <a:ext cx="1195345" cy="597672"/>
      </dsp:txXfrm>
    </dsp:sp>
    <dsp:sp modelId="{8E577B2F-2055-0F42-93A4-FC5B927F1945}">
      <dsp:nvSpPr>
        <dsp:cNvPr id="0" name=""/>
        <dsp:cNvSpPr/>
      </dsp:nvSpPr>
      <dsp:spPr>
        <a:xfrm>
          <a:off x="3125122" y="2547718"/>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3125122" y="2547718"/>
        <a:ext cx="1195345" cy="597672"/>
      </dsp:txXfrm>
    </dsp:sp>
    <dsp:sp modelId="{4546FD1C-B080-8848-9E48-EC4401C6E441}">
      <dsp:nvSpPr>
        <dsp:cNvPr id="0" name=""/>
        <dsp:cNvSpPr/>
      </dsp:nvSpPr>
      <dsp:spPr>
        <a:xfrm>
          <a:off x="4571490" y="2547718"/>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4571490" y="2547718"/>
        <a:ext cx="1195345" cy="597672"/>
      </dsp:txXfrm>
    </dsp:sp>
    <dsp:sp modelId="{D8F17F5B-CC3F-7743-86C6-3495839547EA}">
      <dsp:nvSpPr>
        <dsp:cNvPr id="0" name=""/>
        <dsp:cNvSpPr/>
      </dsp:nvSpPr>
      <dsp:spPr>
        <a:xfrm>
          <a:off x="3125122" y="3396414"/>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3125122" y="3396414"/>
        <a:ext cx="1195345" cy="597672"/>
      </dsp:txXfrm>
    </dsp:sp>
    <dsp:sp modelId="{F364B978-C625-DC4D-892E-6A2B60565D6A}">
      <dsp:nvSpPr>
        <dsp:cNvPr id="0" name=""/>
        <dsp:cNvSpPr/>
      </dsp:nvSpPr>
      <dsp:spPr>
        <a:xfrm>
          <a:off x="4571490" y="3396414"/>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4571490" y="3396414"/>
        <a:ext cx="1195345" cy="597672"/>
      </dsp:txXfrm>
    </dsp:sp>
    <dsp:sp modelId="{4A98FC5F-7F0B-C846-8733-10B15C8AA08B}">
      <dsp:nvSpPr>
        <dsp:cNvPr id="0" name=""/>
        <dsp:cNvSpPr/>
      </dsp:nvSpPr>
      <dsp:spPr>
        <a:xfrm>
          <a:off x="3125122" y="4245109"/>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3125122" y="4245109"/>
        <a:ext cx="1195345" cy="597672"/>
      </dsp:txXfrm>
    </dsp:sp>
    <dsp:sp modelId="{06C131F2-958F-E843-9EAC-145FD8F0C23A}">
      <dsp:nvSpPr>
        <dsp:cNvPr id="0" name=""/>
        <dsp:cNvSpPr/>
      </dsp:nvSpPr>
      <dsp:spPr>
        <a:xfrm>
          <a:off x="4571490" y="4245109"/>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p>
      </dsp:txBody>
      <dsp:txXfrm>
        <a:off x="4571490" y="4245109"/>
        <a:ext cx="1195345" cy="597672"/>
      </dsp:txXfrm>
    </dsp:sp>
    <dsp:sp modelId="{D1C31AE9-1DD9-C847-BBC1-C76087BD823A}">
      <dsp:nvSpPr>
        <dsp:cNvPr id="0" name=""/>
        <dsp:cNvSpPr/>
      </dsp:nvSpPr>
      <dsp:spPr>
        <a:xfrm>
          <a:off x="6741042" y="850328"/>
          <a:ext cx="1195345" cy="597672"/>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6741042" y="850328"/>
        <a:ext cx="1195345" cy="597672"/>
      </dsp:txXfrm>
    </dsp:sp>
    <dsp:sp modelId="{E6DCABC8-4494-344B-85C5-F8BA3B64305D}">
      <dsp:nvSpPr>
        <dsp:cNvPr id="0" name=""/>
        <dsp:cNvSpPr/>
      </dsp:nvSpPr>
      <dsp:spPr>
        <a:xfrm>
          <a:off x="6017858" y="1699023"/>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6017858" y="1699023"/>
        <a:ext cx="1195345" cy="597672"/>
      </dsp:txXfrm>
    </dsp:sp>
    <dsp:sp modelId="{6F83F507-5998-6A4B-8B34-CC699928EE00}">
      <dsp:nvSpPr>
        <dsp:cNvPr id="0" name=""/>
        <dsp:cNvSpPr/>
      </dsp:nvSpPr>
      <dsp:spPr>
        <a:xfrm>
          <a:off x="7464226" y="1699023"/>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7464226" y="1699023"/>
        <a:ext cx="1195345" cy="597672"/>
      </dsp:txXfrm>
    </dsp:sp>
    <dsp:sp modelId="{58CE0FBB-997E-9144-9059-5B8C329E9F98}">
      <dsp:nvSpPr>
        <dsp:cNvPr id="0" name=""/>
        <dsp:cNvSpPr/>
      </dsp:nvSpPr>
      <dsp:spPr>
        <a:xfrm>
          <a:off x="6017858" y="2547718"/>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6017858" y="2547718"/>
        <a:ext cx="1195345" cy="597672"/>
      </dsp:txXfrm>
    </dsp:sp>
    <dsp:sp modelId="{43162FEA-E30D-BC45-B1FB-697BAB691F45}">
      <dsp:nvSpPr>
        <dsp:cNvPr id="0" name=""/>
        <dsp:cNvSpPr/>
      </dsp:nvSpPr>
      <dsp:spPr>
        <a:xfrm>
          <a:off x="7464226" y="2547718"/>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7464226" y="2547718"/>
        <a:ext cx="1195345" cy="597672"/>
      </dsp:txXfrm>
    </dsp:sp>
    <dsp:sp modelId="{A3CD6C06-C77E-B048-AE98-F1D0FD41DA7F}">
      <dsp:nvSpPr>
        <dsp:cNvPr id="0" name=""/>
        <dsp:cNvSpPr/>
      </dsp:nvSpPr>
      <dsp:spPr>
        <a:xfrm>
          <a:off x="6017858" y="3396414"/>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6017858" y="3396414"/>
        <a:ext cx="1195345" cy="597672"/>
      </dsp:txXfrm>
    </dsp:sp>
    <dsp:sp modelId="{713FA32E-9935-FB4F-B42D-2BF3936C339F}">
      <dsp:nvSpPr>
        <dsp:cNvPr id="0" name=""/>
        <dsp:cNvSpPr/>
      </dsp:nvSpPr>
      <dsp:spPr>
        <a:xfrm>
          <a:off x="7464226" y="3396414"/>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7464226" y="3396414"/>
        <a:ext cx="1195345" cy="597672"/>
      </dsp:txXfrm>
    </dsp:sp>
    <dsp:sp modelId="{6C99A88D-1D7D-3F46-91C3-1361A3444D39}">
      <dsp:nvSpPr>
        <dsp:cNvPr id="0" name=""/>
        <dsp:cNvSpPr/>
      </dsp:nvSpPr>
      <dsp:spPr>
        <a:xfrm>
          <a:off x="6017858" y="4245109"/>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6017858" y="4245109"/>
        <a:ext cx="1195345" cy="597672"/>
      </dsp:txXfrm>
    </dsp:sp>
    <dsp:sp modelId="{A7A8DE75-D692-D340-B39A-3C74BE804A15}">
      <dsp:nvSpPr>
        <dsp:cNvPr id="0" name=""/>
        <dsp:cNvSpPr/>
      </dsp:nvSpPr>
      <dsp:spPr>
        <a:xfrm>
          <a:off x="7464226" y="4245109"/>
          <a:ext cx="1195345" cy="597672"/>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bg1"/>
              </a:solidFill>
              <a:latin typeface="Arial" panose="020B0604020202020204" pitchFamily="34" charset="0"/>
              <a:cs typeface="Arial" panose="020B0604020202020204" pitchFamily="34" charset="0"/>
            </a:rPr>
            <a:t>X</a:t>
          </a:r>
          <a:endParaRPr lang="en-US" sz="1000" kern="1200">
            <a:latin typeface="Arial" panose="020B0604020202020204" pitchFamily="34" charset="0"/>
            <a:cs typeface="Arial" panose="020B0604020202020204" pitchFamily="34" charset="0"/>
          </a:endParaRPr>
        </a:p>
      </dsp:txBody>
      <dsp:txXfrm>
        <a:off x="7464226" y="4245109"/>
        <a:ext cx="1195345" cy="5976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10432-8856-F942-93DA-94DEA46D1025}">
      <dsp:nvSpPr>
        <dsp:cNvPr id="0" name=""/>
        <dsp:cNvSpPr/>
      </dsp:nvSpPr>
      <dsp:spPr>
        <a:xfrm>
          <a:off x="7683475" y="1417788"/>
          <a:ext cx="122835" cy="3029942"/>
        </a:xfrm>
        <a:custGeom>
          <a:avLst/>
          <a:gdLst/>
          <a:ahLst/>
          <a:cxnLst/>
          <a:rect l="0" t="0" r="0" b="0"/>
          <a:pathLst>
            <a:path>
              <a:moveTo>
                <a:pt x="0" y="0"/>
              </a:moveTo>
              <a:lnTo>
                <a:pt x="0" y="3029942"/>
              </a:lnTo>
              <a:lnTo>
                <a:pt x="122835" y="302994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701AE-4987-D048-85F7-D34676A204B5}">
      <dsp:nvSpPr>
        <dsp:cNvPr id="0" name=""/>
        <dsp:cNvSpPr/>
      </dsp:nvSpPr>
      <dsp:spPr>
        <a:xfrm>
          <a:off x="7560639" y="1417788"/>
          <a:ext cx="122835" cy="3029942"/>
        </a:xfrm>
        <a:custGeom>
          <a:avLst/>
          <a:gdLst/>
          <a:ahLst/>
          <a:cxnLst/>
          <a:rect l="0" t="0" r="0" b="0"/>
          <a:pathLst>
            <a:path>
              <a:moveTo>
                <a:pt x="122835" y="0"/>
              </a:moveTo>
              <a:lnTo>
                <a:pt x="122835" y="3029942"/>
              </a:lnTo>
              <a:lnTo>
                <a:pt x="0" y="302994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0EB5C-DE47-D140-A1F9-8B4F69722BB2}">
      <dsp:nvSpPr>
        <dsp:cNvPr id="0" name=""/>
        <dsp:cNvSpPr/>
      </dsp:nvSpPr>
      <dsp:spPr>
        <a:xfrm>
          <a:off x="7683475" y="1417788"/>
          <a:ext cx="122835" cy="2199340"/>
        </a:xfrm>
        <a:custGeom>
          <a:avLst/>
          <a:gdLst/>
          <a:ahLst/>
          <a:cxnLst/>
          <a:rect l="0" t="0" r="0" b="0"/>
          <a:pathLst>
            <a:path>
              <a:moveTo>
                <a:pt x="0" y="0"/>
              </a:moveTo>
              <a:lnTo>
                <a:pt x="0" y="2199340"/>
              </a:lnTo>
              <a:lnTo>
                <a:pt x="122835" y="219934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7777-889D-2942-A04E-31D5D90C16C7}">
      <dsp:nvSpPr>
        <dsp:cNvPr id="0" name=""/>
        <dsp:cNvSpPr/>
      </dsp:nvSpPr>
      <dsp:spPr>
        <a:xfrm>
          <a:off x="7560639" y="1417788"/>
          <a:ext cx="122835" cy="2199340"/>
        </a:xfrm>
        <a:custGeom>
          <a:avLst/>
          <a:gdLst/>
          <a:ahLst/>
          <a:cxnLst/>
          <a:rect l="0" t="0" r="0" b="0"/>
          <a:pathLst>
            <a:path>
              <a:moveTo>
                <a:pt x="122835" y="0"/>
              </a:moveTo>
              <a:lnTo>
                <a:pt x="122835" y="2199340"/>
              </a:lnTo>
              <a:lnTo>
                <a:pt x="0" y="219934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32511A-B211-B84B-AB35-B9CFE47F04AA}">
      <dsp:nvSpPr>
        <dsp:cNvPr id="0" name=""/>
        <dsp:cNvSpPr/>
      </dsp:nvSpPr>
      <dsp:spPr>
        <a:xfrm>
          <a:off x="7683475" y="1417788"/>
          <a:ext cx="122835" cy="1368738"/>
        </a:xfrm>
        <a:custGeom>
          <a:avLst/>
          <a:gdLst/>
          <a:ahLst/>
          <a:cxnLst/>
          <a:rect l="0" t="0" r="0" b="0"/>
          <a:pathLst>
            <a:path>
              <a:moveTo>
                <a:pt x="0" y="0"/>
              </a:moveTo>
              <a:lnTo>
                <a:pt x="0" y="1368738"/>
              </a:lnTo>
              <a:lnTo>
                <a:pt x="122835" y="136873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3E9D89-5C4F-2148-BA99-6296CD4BB07F}">
      <dsp:nvSpPr>
        <dsp:cNvPr id="0" name=""/>
        <dsp:cNvSpPr/>
      </dsp:nvSpPr>
      <dsp:spPr>
        <a:xfrm>
          <a:off x="7560639" y="1417788"/>
          <a:ext cx="122835" cy="1368738"/>
        </a:xfrm>
        <a:custGeom>
          <a:avLst/>
          <a:gdLst/>
          <a:ahLst/>
          <a:cxnLst/>
          <a:rect l="0" t="0" r="0" b="0"/>
          <a:pathLst>
            <a:path>
              <a:moveTo>
                <a:pt x="122835" y="0"/>
              </a:moveTo>
              <a:lnTo>
                <a:pt x="122835" y="1368738"/>
              </a:lnTo>
              <a:lnTo>
                <a:pt x="0" y="136873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599BD-83FB-A24A-A3A1-74F8EDD71D46}">
      <dsp:nvSpPr>
        <dsp:cNvPr id="0" name=""/>
        <dsp:cNvSpPr/>
      </dsp:nvSpPr>
      <dsp:spPr>
        <a:xfrm>
          <a:off x="7683475" y="1417788"/>
          <a:ext cx="122835" cy="538136"/>
        </a:xfrm>
        <a:custGeom>
          <a:avLst/>
          <a:gdLst/>
          <a:ahLst/>
          <a:cxnLst/>
          <a:rect l="0" t="0" r="0" b="0"/>
          <a:pathLst>
            <a:path>
              <a:moveTo>
                <a:pt x="0" y="0"/>
              </a:moveTo>
              <a:lnTo>
                <a:pt x="0" y="538136"/>
              </a:lnTo>
              <a:lnTo>
                <a:pt x="122835" y="53813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B24BF2-A966-6E40-BF4C-C517C251E502}">
      <dsp:nvSpPr>
        <dsp:cNvPr id="0" name=""/>
        <dsp:cNvSpPr/>
      </dsp:nvSpPr>
      <dsp:spPr>
        <a:xfrm>
          <a:off x="7560639" y="1417788"/>
          <a:ext cx="122835" cy="538136"/>
        </a:xfrm>
        <a:custGeom>
          <a:avLst/>
          <a:gdLst/>
          <a:ahLst/>
          <a:cxnLst/>
          <a:rect l="0" t="0" r="0" b="0"/>
          <a:pathLst>
            <a:path>
              <a:moveTo>
                <a:pt x="122835" y="0"/>
              </a:moveTo>
              <a:lnTo>
                <a:pt x="122835" y="538136"/>
              </a:lnTo>
              <a:lnTo>
                <a:pt x="0" y="53813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86FF58-FBAA-9F44-8333-23F2B002BC50}">
      <dsp:nvSpPr>
        <dsp:cNvPr id="0" name=""/>
        <dsp:cNvSpPr/>
      </dsp:nvSpPr>
      <dsp:spPr>
        <a:xfrm>
          <a:off x="4852409" y="584930"/>
          <a:ext cx="2831065" cy="247926"/>
        </a:xfrm>
        <a:custGeom>
          <a:avLst/>
          <a:gdLst/>
          <a:ahLst/>
          <a:cxnLst/>
          <a:rect l="0" t="0" r="0" b="0"/>
          <a:pathLst>
            <a:path>
              <a:moveTo>
                <a:pt x="0" y="0"/>
              </a:moveTo>
              <a:lnTo>
                <a:pt x="0" y="125091"/>
              </a:lnTo>
              <a:lnTo>
                <a:pt x="2831065" y="125091"/>
              </a:lnTo>
              <a:lnTo>
                <a:pt x="2831065" y="24792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2A6D1-B4F4-BD40-AC1C-DC4DB12EEBB6}">
      <dsp:nvSpPr>
        <dsp:cNvPr id="0" name=""/>
        <dsp:cNvSpPr/>
      </dsp:nvSpPr>
      <dsp:spPr>
        <a:xfrm>
          <a:off x="4852409" y="1412524"/>
          <a:ext cx="122835" cy="3035206"/>
        </a:xfrm>
        <a:custGeom>
          <a:avLst/>
          <a:gdLst/>
          <a:ahLst/>
          <a:cxnLst/>
          <a:rect l="0" t="0" r="0" b="0"/>
          <a:pathLst>
            <a:path>
              <a:moveTo>
                <a:pt x="0" y="0"/>
              </a:moveTo>
              <a:lnTo>
                <a:pt x="0" y="3035206"/>
              </a:lnTo>
              <a:lnTo>
                <a:pt x="122835" y="303520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395A6-BF4A-6843-BA86-FB805AE156A0}">
      <dsp:nvSpPr>
        <dsp:cNvPr id="0" name=""/>
        <dsp:cNvSpPr/>
      </dsp:nvSpPr>
      <dsp:spPr>
        <a:xfrm>
          <a:off x="4729573" y="1412524"/>
          <a:ext cx="122835" cy="3035206"/>
        </a:xfrm>
        <a:custGeom>
          <a:avLst/>
          <a:gdLst/>
          <a:ahLst/>
          <a:cxnLst/>
          <a:rect l="0" t="0" r="0" b="0"/>
          <a:pathLst>
            <a:path>
              <a:moveTo>
                <a:pt x="122835" y="0"/>
              </a:moveTo>
              <a:lnTo>
                <a:pt x="122835" y="3035206"/>
              </a:lnTo>
              <a:lnTo>
                <a:pt x="0" y="303520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F7CA9-37C5-D044-89E7-69766C0D405F}">
      <dsp:nvSpPr>
        <dsp:cNvPr id="0" name=""/>
        <dsp:cNvSpPr/>
      </dsp:nvSpPr>
      <dsp:spPr>
        <a:xfrm>
          <a:off x="4852409" y="1412524"/>
          <a:ext cx="122835" cy="2204604"/>
        </a:xfrm>
        <a:custGeom>
          <a:avLst/>
          <a:gdLst/>
          <a:ahLst/>
          <a:cxnLst/>
          <a:rect l="0" t="0" r="0" b="0"/>
          <a:pathLst>
            <a:path>
              <a:moveTo>
                <a:pt x="0" y="0"/>
              </a:moveTo>
              <a:lnTo>
                <a:pt x="0" y="2204604"/>
              </a:lnTo>
              <a:lnTo>
                <a:pt x="122835"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D2CCFD-D444-134D-B413-0AD70612E9B3}">
      <dsp:nvSpPr>
        <dsp:cNvPr id="0" name=""/>
        <dsp:cNvSpPr/>
      </dsp:nvSpPr>
      <dsp:spPr>
        <a:xfrm>
          <a:off x="4729573" y="1412524"/>
          <a:ext cx="122835" cy="2204604"/>
        </a:xfrm>
        <a:custGeom>
          <a:avLst/>
          <a:gdLst/>
          <a:ahLst/>
          <a:cxnLst/>
          <a:rect l="0" t="0" r="0" b="0"/>
          <a:pathLst>
            <a:path>
              <a:moveTo>
                <a:pt x="122835" y="0"/>
              </a:moveTo>
              <a:lnTo>
                <a:pt x="122835" y="2204604"/>
              </a:lnTo>
              <a:lnTo>
                <a:pt x="0"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323A3-555C-F648-A5EA-43CCBF253268}">
      <dsp:nvSpPr>
        <dsp:cNvPr id="0" name=""/>
        <dsp:cNvSpPr/>
      </dsp:nvSpPr>
      <dsp:spPr>
        <a:xfrm>
          <a:off x="4852409" y="1412524"/>
          <a:ext cx="122835" cy="1374002"/>
        </a:xfrm>
        <a:custGeom>
          <a:avLst/>
          <a:gdLst/>
          <a:ahLst/>
          <a:cxnLst/>
          <a:rect l="0" t="0" r="0" b="0"/>
          <a:pathLst>
            <a:path>
              <a:moveTo>
                <a:pt x="0" y="0"/>
              </a:moveTo>
              <a:lnTo>
                <a:pt x="0" y="1374002"/>
              </a:lnTo>
              <a:lnTo>
                <a:pt x="122835"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7FB644-446B-C94D-912E-E898BACF2304}">
      <dsp:nvSpPr>
        <dsp:cNvPr id="0" name=""/>
        <dsp:cNvSpPr/>
      </dsp:nvSpPr>
      <dsp:spPr>
        <a:xfrm>
          <a:off x="4729573" y="1412524"/>
          <a:ext cx="122835" cy="1374002"/>
        </a:xfrm>
        <a:custGeom>
          <a:avLst/>
          <a:gdLst/>
          <a:ahLst/>
          <a:cxnLst/>
          <a:rect l="0" t="0" r="0" b="0"/>
          <a:pathLst>
            <a:path>
              <a:moveTo>
                <a:pt x="122835" y="0"/>
              </a:moveTo>
              <a:lnTo>
                <a:pt x="122835" y="1374002"/>
              </a:lnTo>
              <a:lnTo>
                <a:pt x="0"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230893-5A37-BA46-B745-B05C7350D3DA}">
      <dsp:nvSpPr>
        <dsp:cNvPr id="0" name=""/>
        <dsp:cNvSpPr/>
      </dsp:nvSpPr>
      <dsp:spPr>
        <a:xfrm>
          <a:off x="4852409" y="1412524"/>
          <a:ext cx="122835" cy="543400"/>
        </a:xfrm>
        <a:custGeom>
          <a:avLst/>
          <a:gdLst/>
          <a:ahLst/>
          <a:cxnLst/>
          <a:rect l="0" t="0" r="0" b="0"/>
          <a:pathLst>
            <a:path>
              <a:moveTo>
                <a:pt x="0" y="0"/>
              </a:moveTo>
              <a:lnTo>
                <a:pt x="0" y="543400"/>
              </a:lnTo>
              <a:lnTo>
                <a:pt x="122835"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89441-3E7D-4244-B861-3B23C311F872}">
      <dsp:nvSpPr>
        <dsp:cNvPr id="0" name=""/>
        <dsp:cNvSpPr/>
      </dsp:nvSpPr>
      <dsp:spPr>
        <a:xfrm>
          <a:off x="4729573" y="1412524"/>
          <a:ext cx="122835" cy="543400"/>
        </a:xfrm>
        <a:custGeom>
          <a:avLst/>
          <a:gdLst/>
          <a:ahLst/>
          <a:cxnLst/>
          <a:rect l="0" t="0" r="0" b="0"/>
          <a:pathLst>
            <a:path>
              <a:moveTo>
                <a:pt x="122835" y="0"/>
              </a:moveTo>
              <a:lnTo>
                <a:pt x="122835" y="543400"/>
              </a:lnTo>
              <a:lnTo>
                <a:pt x="0"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49B486-9264-7D4C-B020-6C63515A44B4}">
      <dsp:nvSpPr>
        <dsp:cNvPr id="0" name=""/>
        <dsp:cNvSpPr/>
      </dsp:nvSpPr>
      <dsp:spPr>
        <a:xfrm>
          <a:off x="4806689" y="584930"/>
          <a:ext cx="91440" cy="242662"/>
        </a:xfrm>
        <a:custGeom>
          <a:avLst/>
          <a:gdLst/>
          <a:ahLst/>
          <a:cxnLst/>
          <a:rect l="0" t="0" r="0" b="0"/>
          <a:pathLst>
            <a:path>
              <a:moveTo>
                <a:pt x="45720" y="0"/>
              </a:moveTo>
              <a:lnTo>
                <a:pt x="45720" y="24266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43A7AF-40BA-1F4A-B3BD-C79401E93403}">
      <dsp:nvSpPr>
        <dsp:cNvPr id="0" name=""/>
        <dsp:cNvSpPr/>
      </dsp:nvSpPr>
      <dsp:spPr>
        <a:xfrm>
          <a:off x="2021343" y="1412524"/>
          <a:ext cx="126473" cy="3015395"/>
        </a:xfrm>
        <a:custGeom>
          <a:avLst/>
          <a:gdLst/>
          <a:ahLst/>
          <a:cxnLst/>
          <a:rect l="0" t="0" r="0" b="0"/>
          <a:pathLst>
            <a:path>
              <a:moveTo>
                <a:pt x="0" y="0"/>
              </a:moveTo>
              <a:lnTo>
                <a:pt x="0" y="3015395"/>
              </a:lnTo>
              <a:lnTo>
                <a:pt x="126473" y="301539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9963B-F195-9347-B9FF-16E80B17F297}">
      <dsp:nvSpPr>
        <dsp:cNvPr id="0" name=""/>
        <dsp:cNvSpPr/>
      </dsp:nvSpPr>
      <dsp:spPr>
        <a:xfrm>
          <a:off x="2021343" y="1412524"/>
          <a:ext cx="122835" cy="2204604"/>
        </a:xfrm>
        <a:custGeom>
          <a:avLst/>
          <a:gdLst/>
          <a:ahLst/>
          <a:cxnLst/>
          <a:rect l="0" t="0" r="0" b="0"/>
          <a:pathLst>
            <a:path>
              <a:moveTo>
                <a:pt x="0" y="0"/>
              </a:moveTo>
              <a:lnTo>
                <a:pt x="0" y="2204604"/>
              </a:lnTo>
              <a:lnTo>
                <a:pt x="122835"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3FF72A-A6EA-8646-A3D7-FA5E5CF222C2}">
      <dsp:nvSpPr>
        <dsp:cNvPr id="0" name=""/>
        <dsp:cNvSpPr/>
      </dsp:nvSpPr>
      <dsp:spPr>
        <a:xfrm>
          <a:off x="1898508" y="1412524"/>
          <a:ext cx="122835" cy="2204604"/>
        </a:xfrm>
        <a:custGeom>
          <a:avLst/>
          <a:gdLst/>
          <a:ahLst/>
          <a:cxnLst/>
          <a:rect l="0" t="0" r="0" b="0"/>
          <a:pathLst>
            <a:path>
              <a:moveTo>
                <a:pt x="122835" y="0"/>
              </a:moveTo>
              <a:lnTo>
                <a:pt x="122835" y="2204604"/>
              </a:lnTo>
              <a:lnTo>
                <a:pt x="0"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361CC2-5636-E94A-9B4C-AC804AAD292A}">
      <dsp:nvSpPr>
        <dsp:cNvPr id="0" name=""/>
        <dsp:cNvSpPr/>
      </dsp:nvSpPr>
      <dsp:spPr>
        <a:xfrm>
          <a:off x="2021343" y="1412524"/>
          <a:ext cx="122835" cy="1374002"/>
        </a:xfrm>
        <a:custGeom>
          <a:avLst/>
          <a:gdLst/>
          <a:ahLst/>
          <a:cxnLst/>
          <a:rect l="0" t="0" r="0" b="0"/>
          <a:pathLst>
            <a:path>
              <a:moveTo>
                <a:pt x="0" y="0"/>
              </a:moveTo>
              <a:lnTo>
                <a:pt x="0" y="1374002"/>
              </a:lnTo>
              <a:lnTo>
                <a:pt x="122835"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784497-A4DD-6E48-8D05-920B1D8B97D2}">
      <dsp:nvSpPr>
        <dsp:cNvPr id="0" name=""/>
        <dsp:cNvSpPr/>
      </dsp:nvSpPr>
      <dsp:spPr>
        <a:xfrm>
          <a:off x="1898508" y="1412524"/>
          <a:ext cx="122835" cy="1374002"/>
        </a:xfrm>
        <a:custGeom>
          <a:avLst/>
          <a:gdLst/>
          <a:ahLst/>
          <a:cxnLst/>
          <a:rect l="0" t="0" r="0" b="0"/>
          <a:pathLst>
            <a:path>
              <a:moveTo>
                <a:pt x="122835" y="0"/>
              </a:moveTo>
              <a:lnTo>
                <a:pt x="122835" y="1374002"/>
              </a:lnTo>
              <a:lnTo>
                <a:pt x="0"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46093-3187-5041-A645-4DE16267B1CB}">
      <dsp:nvSpPr>
        <dsp:cNvPr id="0" name=""/>
        <dsp:cNvSpPr/>
      </dsp:nvSpPr>
      <dsp:spPr>
        <a:xfrm>
          <a:off x="2021343" y="1412524"/>
          <a:ext cx="122835" cy="543400"/>
        </a:xfrm>
        <a:custGeom>
          <a:avLst/>
          <a:gdLst/>
          <a:ahLst/>
          <a:cxnLst/>
          <a:rect l="0" t="0" r="0" b="0"/>
          <a:pathLst>
            <a:path>
              <a:moveTo>
                <a:pt x="0" y="0"/>
              </a:moveTo>
              <a:lnTo>
                <a:pt x="0" y="543400"/>
              </a:lnTo>
              <a:lnTo>
                <a:pt x="122835"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1D2421-EF96-6449-AC4B-B4429DCCA226}">
      <dsp:nvSpPr>
        <dsp:cNvPr id="0" name=""/>
        <dsp:cNvSpPr/>
      </dsp:nvSpPr>
      <dsp:spPr>
        <a:xfrm>
          <a:off x="1898508" y="1412524"/>
          <a:ext cx="122835" cy="543400"/>
        </a:xfrm>
        <a:custGeom>
          <a:avLst/>
          <a:gdLst/>
          <a:ahLst/>
          <a:cxnLst/>
          <a:rect l="0" t="0" r="0" b="0"/>
          <a:pathLst>
            <a:path>
              <a:moveTo>
                <a:pt x="122835" y="0"/>
              </a:moveTo>
              <a:lnTo>
                <a:pt x="122835" y="543400"/>
              </a:lnTo>
              <a:lnTo>
                <a:pt x="0"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354F2-7375-F545-A580-4094B898BFDD}">
      <dsp:nvSpPr>
        <dsp:cNvPr id="0" name=""/>
        <dsp:cNvSpPr/>
      </dsp:nvSpPr>
      <dsp:spPr>
        <a:xfrm>
          <a:off x="2021343" y="584930"/>
          <a:ext cx="2831065" cy="242662"/>
        </a:xfrm>
        <a:custGeom>
          <a:avLst/>
          <a:gdLst/>
          <a:ahLst/>
          <a:cxnLst/>
          <a:rect l="0" t="0" r="0" b="0"/>
          <a:pathLst>
            <a:path>
              <a:moveTo>
                <a:pt x="2831065" y="0"/>
              </a:moveTo>
              <a:lnTo>
                <a:pt x="2831065" y="119826"/>
              </a:lnTo>
              <a:lnTo>
                <a:pt x="0" y="119826"/>
              </a:lnTo>
              <a:lnTo>
                <a:pt x="0" y="24266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03357-7D6D-7346-B75C-A91EDD13260C}">
      <dsp:nvSpPr>
        <dsp:cNvPr id="0" name=""/>
        <dsp:cNvSpPr/>
      </dsp:nvSpPr>
      <dsp:spPr>
        <a:xfrm>
          <a:off x="4267478" y="0"/>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Commercial</a:t>
          </a:r>
        </a:p>
      </dsp:txBody>
      <dsp:txXfrm>
        <a:off x="4267478" y="0"/>
        <a:ext cx="1169861" cy="584930"/>
      </dsp:txXfrm>
    </dsp:sp>
    <dsp:sp modelId="{AC9EDE17-A033-2C41-A8A9-E3FEEF09C995}">
      <dsp:nvSpPr>
        <dsp:cNvPr id="0" name=""/>
        <dsp:cNvSpPr/>
      </dsp:nvSpPr>
      <dsp:spPr>
        <a:xfrm>
          <a:off x="1436412" y="827593"/>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Customer Service</a:t>
          </a:r>
        </a:p>
      </dsp:txBody>
      <dsp:txXfrm>
        <a:off x="1436412" y="827593"/>
        <a:ext cx="1169861" cy="584930"/>
      </dsp:txXfrm>
    </dsp:sp>
    <dsp:sp modelId="{7B425485-1E59-A54F-AA20-E5AB332B3AD1}">
      <dsp:nvSpPr>
        <dsp:cNvPr id="0" name=""/>
        <dsp:cNvSpPr/>
      </dsp:nvSpPr>
      <dsp:spPr>
        <a:xfrm>
          <a:off x="728646"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728646" y="1663459"/>
        <a:ext cx="1169861" cy="584930"/>
      </dsp:txXfrm>
    </dsp:sp>
    <dsp:sp modelId="{1E19C3AC-7D9F-0248-A588-2581395AFEEB}">
      <dsp:nvSpPr>
        <dsp:cNvPr id="0" name=""/>
        <dsp:cNvSpPr/>
      </dsp:nvSpPr>
      <dsp:spPr>
        <a:xfrm>
          <a:off x="2144179"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144179" y="1663459"/>
        <a:ext cx="1169861" cy="584930"/>
      </dsp:txXfrm>
    </dsp:sp>
    <dsp:sp modelId="{3120648D-6C73-BB48-BF37-1FAE93C99F3B}">
      <dsp:nvSpPr>
        <dsp:cNvPr id="0" name=""/>
        <dsp:cNvSpPr/>
      </dsp:nvSpPr>
      <dsp:spPr>
        <a:xfrm>
          <a:off x="728646"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728646" y="2494061"/>
        <a:ext cx="1169861" cy="584930"/>
      </dsp:txXfrm>
    </dsp:sp>
    <dsp:sp modelId="{9E122DB6-BACB-5D45-8CAD-9A64FB7FFD28}">
      <dsp:nvSpPr>
        <dsp:cNvPr id="0" name=""/>
        <dsp:cNvSpPr/>
      </dsp:nvSpPr>
      <dsp:spPr>
        <a:xfrm>
          <a:off x="2144179"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144179" y="2494061"/>
        <a:ext cx="1169861" cy="584930"/>
      </dsp:txXfrm>
    </dsp:sp>
    <dsp:sp modelId="{8EFA40EB-87DA-E644-87C4-7929608D2A03}">
      <dsp:nvSpPr>
        <dsp:cNvPr id="0" name=""/>
        <dsp:cNvSpPr/>
      </dsp:nvSpPr>
      <dsp:spPr>
        <a:xfrm>
          <a:off x="728646"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BA Innovation/ Prototyping</a:t>
          </a:r>
        </a:p>
      </dsp:txBody>
      <dsp:txXfrm>
        <a:off x="728646" y="3324663"/>
        <a:ext cx="1169861" cy="584930"/>
      </dsp:txXfrm>
    </dsp:sp>
    <dsp:sp modelId="{7E06C558-2419-7E46-AA85-C3B7A67486A1}">
      <dsp:nvSpPr>
        <dsp:cNvPr id="0" name=""/>
        <dsp:cNvSpPr/>
      </dsp:nvSpPr>
      <dsp:spPr>
        <a:xfrm>
          <a:off x="2144179"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144179" y="3324663"/>
        <a:ext cx="1169861" cy="584930"/>
      </dsp:txXfrm>
    </dsp:sp>
    <dsp:sp modelId="{0454F0A4-4FF6-084F-9964-9812FD83FCD3}">
      <dsp:nvSpPr>
        <dsp:cNvPr id="0" name=""/>
        <dsp:cNvSpPr/>
      </dsp:nvSpPr>
      <dsp:spPr>
        <a:xfrm>
          <a:off x="2147817" y="413545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147817" y="4135453"/>
        <a:ext cx="1169861" cy="584930"/>
      </dsp:txXfrm>
    </dsp:sp>
    <dsp:sp modelId="{3D8828E3-9D17-6841-8E98-8D53A70CE31C}">
      <dsp:nvSpPr>
        <dsp:cNvPr id="0" name=""/>
        <dsp:cNvSpPr/>
      </dsp:nvSpPr>
      <dsp:spPr>
        <a:xfrm>
          <a:off x="4267478" y="827593"/>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Marketing</a:t>
          </a:r>
        </a:p>
      </dsp:txBody>
      <dsp:txXfrm>
        <a:off x="4267478" y="827593"/>
        <a:ext cx="1169861" cy="584930"/>
      </dsp:txXfrm>
    </dsp:sp>
    <dsp:sp modelId="{BB7B2A4A-E998-2944-933C-23705225B52A}">
      <dsp:nvSpPr>
        <dsp:cNvPr id="0" name=""/>
        <dsp:cNvSpPr/>
      </dsp:nvSpPr>
      <dsp:spPr>
        <a:xfrm>
          <a:off x="3559712"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3559712" y="1663459"/>
        <a:ext cx="1169861" cy="584930"/>
      </dsp:txXfrm>
    </dsp:sp>
    <dsp:sp modelId="{58EDBE67-F4EF-C444-B13A-ADA4B48388F2}">
      <dsp:nvSpPr>
        <dsp:cNvPr id="0" name=""/>
        <dsp:cNvSpPr/>
      </dsp:nvSpPr>
      <dsp:spPr>
        <a:xfrm>
          <a:off x="4975245"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975245" y="1663459"/>
        <a:ext cx="1169861" cy="584930"/>
      </dsp:txXfrm>
    </dsp:sp>
    <dsp:sp modelId="{8E577B2F-2055-0F42-93A4-FC5B927F1945}">
      <dsp:nvSpPr>
        <dsp:cNvPr id="0" name=""/>
        <dsp:cNvSpPr/>
      </dsp:nvSpPr>
      <dsp:spPr>
        <a:xfrm>
          <a:off x="3559712"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3559712" y="2494061"/>
        <a:ext cx="1169861" cy="584930"/>
      </dsp:txXfrm>
    </dsp:sp>
    <dsp:sp modelId="{4546FD1C-B080-8848-9E48-EC4401C6E441}">
      <dsp:nvSpPr>
        <dsp:cNvPr id="0" name=""/>
        <dsp:cNvSpPr/>
      </dsp:nvSpPr>
      <dsp:spPr>
        <a:xfrm>
          <a:off x="4975245"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975245" y="2494061"/>
        <a:ext cx="1169861" cy="584930"/>
      </dsp:txXfrm>
    </dsp:sp>
    <dsp:sp modelId="{D8F17F5B-CC3F-7743-86C6-3495839547EA}">
      <dsp:nvSpPr>
        <dsp:cNvPr id="0" name=""/>
        <dsp:cNvSpPr/>
      </dsp:nvSpPr>
      <dsp:spPr>
        <a:xfrm>
          <a:off x="3559712"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3559712" y="3324663"/>
        <a:ext cx="1169861" cy="584930"/>
      </dsp:txXfrm>
    </dsp:sp>
    <dsp:sp modelId="{F364B978-C625-DC4D-892E-6A2B60565D6A}">
      <dsp:nvSpPr>
        <dsp:cNvPr id="0" name=""/>
        <dsp:cNvSpPr/>
      </dsp:nvSpPr>
      <dsp:spPr>
        <a:xfrm>
          <a:off x="4975245"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975245" y="3324663"/>
        <a:ext cx="1169861" cy="584930"/>
      </dsp:txXfrm>
    </dsp:sp>
    <dsp:sp modelId="{4A98FC5F-7F0B-C846-8733-10B15C8AA08B}">
      <dsp:nvSpPr>
        <dsp:cNvPr id="0" name=""/>
        <dsp:cNvSpPr/>
      </dsp:nvSpPr>
      <dsp:spPr>
        <a:xfrm>
          <a:off x="3559712"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3559712" y="4155265"/>
        <a:ext cx="1169861" cy="584930"/>
      </dsp:txXfrm>
    </dsp:sp>
    <dsp:sp modelId="{06C131F2-958F-E843-9EAC-145FD8F0C23A}">
      <dsp:nvSpPr>
        <dsp:cNvPr id="0" name=""/>
        <dsp:cNvSpPr/>
      </dsp:nvSpPr>
      <dsp:spPr>
        <a:xfrm>
          <a:off x="4975245"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975245" y="4155265"/>
        <a:ext cx="1169861" cy="584930"/>
      </dsp:txXfrm>
    </dsp:sp>
    <dsp:sp modelId="{D1C31AE9-1DD9-C847-BBC1-C76087BD823A}">
      <dsp:nvSpPr>
        <dsp:cNvPr id="0" name=""/>
        <dsp:cNvSpPr/>
      </dsp:nvSpPr>
      <dsp:spPr>
        <a:xfrm>
          <a:off x="7098544" y="832857"/>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Finance</a:t>
          </a:r>
        </a:p>
      </dsp:txBody>
      <dsp:txXfrm>
        <a:off x="7098544" y="832857"/>
        <a:ext cx="1169861" cy="584930"/>
      </dsp:txXfrm>
    </dsp:sp>
    <dsp:sp modelId="{E6DCABC8-4494-344B-85C5-F8BA3B64305D}">
      <dsp:nvSpPr>
        <dsp:cNvPr id="0" name=""/>
        <dsp:cNvSpPr/>
      </dsp:nvSpPr>
      <dsp:spPr>
        <a:xfrm>
          <a:off x="6390777"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6390777" y="1663459"/>
        <a:ext cx="1169861" cy="584930"/>
      </dsp:txXfrm>
    </dsp:sp>
    <dsp:sp modelId="{6F83F507-5998-6A4B-8B34-CC699928EE00}">
      <dsp:nvSpPr>
        <dsp:cNvPr id="0" name=""/>
        <dsp:cNvSpPr/>
      </dsp:nvSpPr>
      <dsp:spPr>
        <a:xfrm>
          <a:off x="7806310"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806310" y="1663459"/>
        <a:ext cx="1169861" cy="584930"/>
      </dsp:txXfrm>
    </dsp:sp>
    <dsp:sp modelId="{58CE0FBB-997E-9144-9059-5B8C329E9F98}">
      <dsp:nvSpPr>
        <dsp:cNvPr id="0" name=""/>
        <dsp:cNvSpPr/>
      </dsp:nvSpPr>
      <dsp:spPr>
        <a:xfrm>
          <a:off x="6390777"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6390777" y="2494061"/>
        <a:ext cx="1169861" cy="584930"/>
      </dsp:txXfrm>
    </dsp:sp>
    <dsp:sp modelId="{43162FEA-E30D-BC45-B1FB-697BAB691F45}">
      <dsp:nvSpPr>
        <dsp:cNvPr id="0" name=""/>
        <dsp:cNvSpPr/>
      </dsp:nvSpPr>
      <dsp:spPr>
        <a:xfrm>
          <a:off x="7806310"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806310" y="2494061"/>
        <a:ext cx="1169861" cy="584930"/>
      </dsp:txXfrm>
    </dsp:sp>
    <dsp:sp modelId="{A3CD6C06-C77E-B048-AE98-F1D0FD41DA7F}">
      <dsp:nvSpPr>
        <dsp:cNvPr id="0" name=""/>
        <dsp:cNvSpPr/>
      </dsp:nvSpPr>
      <dsp:spPr>
        <a:xfrm>
          <a:off x="6390777"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6390777" y="3324663"/>
        <a:ext cx="1169861" cy="584930"/>
      </dsp:txXfrm>
    </dsp:sp>
    <dsp:sp modelId="{713FA32E-9935-FB4F-B42D-2BF3936C339F}">
      <dsp:nvSpPr>
        <dsp:cNvPr id="0" name=""/>
        <dsp:cNvSpPr/>
      </dsp:nvSpPr>
      <dsp:spPr>
        <a:xfrm>
          <a:off x="7806310"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806310" y="3324663"/>
        <a:ext cx="1169861" cy="584930"/>
      </dsp:txXfrm>
    </dsp:sp>
    <dsp:sp modelId="{6C99A88D-1D7D-3F46-91C3-1361A3444D39}">
      <dsp:nvSpPr>
        <dsp:cNvPr id="0" name=""/>
        <dsp:cNvSpPr/>
      </dsp:nvSpPr>
      <dsp:spPr>
        <a:xfrm>
          <a:off x="6390777"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6390777" y="4155265"/>
        <a:ext cx="1169861" cy="584930"/>
      </dsp:txXfrm>
    </dsp:sp>
    <dsp:sp modelId="{A7A8DE75-D692-D340-B39A-3C74BE804A15}">
      <dsp:nvSpPr>
        <dsp:cNvPr id="0" name=""/>
        <dsp:cNvSpPr/>
      </dsp:nvSpPr>
      <dsp:spPr>
        <a:xfrm>
          <a:off x="7806310"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806310" y="4155265"/>
        <a:ext cx="1169861" cy="58493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63436F-3130-8040-9AF1-B38A5C4577F5}"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4E592-9857-A944-8396-879DFE2BFA50}" type="slidenum">
              <a:rPr lang="en-US" smtClean="0"/>
              <a:t>‹#›</a:t>
            </a:fld>
            <a:endParaRPr lang="en-US"/>
          </a:p>
        </p:txBody>
      </p:sp>
    </p:spTree>
    <p:extLst>
      <p:ext uri="{BB962C8B-B14F-4D97-AF65-F5344CB8AC3E}">
        <p14:creationId xmlns:p14="http://schemas.microsoft.com/office/powerpoint/2010/main" val="207517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41</a:t>
            </a:fld>
            <a:endParaRPr lang="en-US"/>
          </a:p>
        </p:txBody>
      </p:sp>
    </p:spTree>
    <p:extLst>
      <p:ext uri="{BB962C8B-B14F-4D97-AF65-F5344CB8AC3E}">
        <p14:creationId xmlns:p14="http://schemas.microsoft.com/office/powerpoint/2010/main" val="1175684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59</a:t>
            </a:fld>
            <a:endParaRPr lang="en-US"/>
          </a:p>
        </p:txBody>
      </p:sp>
    </p:spTree>
    <p:extLst>
      <p:ext uri="{BB962C8B-B14F-4D97-AF65-F5344CB8AC3E}">
        <p14:creationId xmlns:p14="http://schemas.microsoft.com/office/powerpoint/2010/main" val="308237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901772-43BB-D646-AC98-3D6AEB22807C}" type="slidenum">
              <a:rPr lang="en-US" smtClean="0"/>
              <a:t>78</a:t>
            </a:fld>
            <a:endParaRPr lang="en-US"/>
          </a:p>
        </p:txBody>
      </p:sp>
    </p:spTree>
    <p:extLst>
      <p:ext uri="{BB962C8B-B14F-4D97-AF65-F5344CB8AC3E}">
        <p14:creationId xmlns:p14="http://schemas.microsoft.com/office/powerpoint/2010/main" val="259021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901772-43BB-D646-AC98-3D6AEB22807C}" type="slidenum">
              <a:rPr lang="en-US" smtClean="0"/>
              <a:t>79</a:t>
            </a:fld>
            <a:endParaRPr lang="en-US"/>
          </a:p>
        </p:txBody>
      </p:sp>
    </p:spTree>
    <p:extLst>
      <p:ext uri="{BB962C8B-B14F-4D97-AF65-F5344CB8AC3E}">
        <p14:creationId xmlns:p14="http://schemas.microsoft.com/office/powerpoint/2010/main" val="572028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86</a:t>
            </a:fld>
            <a:endParaRPr lang="en-US"/>
          </a:p>
        </p:txBody>
      </p:sp>
    </p:spTree>
    <p:extLst>
      <p:ext uri="{BB962C8B-B14F-4D97-AF65-F5344CB8AC3E}">
        <p14:creationId xmlns:p14="http://schemas.microsoft.com/office/powerpoint/2010/main" val="2521758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90</a:t>
            </a:fld>
            <a:endParaRPr lang="en-US"/>
          </a:p>
        </p:txBody>
      </p:sp>
    </p:spTree>
    <p:extLst>
      <p:ext uri="{BB962C8B-B14F-4D97-AF65-F5344CB8AC3E}">
        <p14:creationId xmlns:p14="http://schemas.microsoft.com/office/powerpoint/2010/main" val="164629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91</a:t>
            </a:fld>
            <a:endParaRPr lang="en-US"/>
          </a:p>
        </p:txBody>
      </p:sp>
    </p:spTree>
    <p:extLst>
      <p:ext uri="{BB962C8B-B14F-4D97-AF65-F5344CB8AC3E}">
        <p14:creationId xmlns:p14="http://schemas.microsoft.com/office/powerpoint/2010/main" val="4089322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92</a:t>
            </a:fld>
            <a:endParaRPr lang="en-US"/>
          </a:p>
        </p:txBody>
      </p:sp>
    </p:spTree>
    <p:extLst>
      <p:ext uri="{BB962C8B-B14F-4D97-AF65-F5344CB8AC3E}">
        <p14:creationId xmlns:p14="http://schemas.microsoft.com/office/powerpoint/2010/main" val="66157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93</a:t>
            </a:fld>
            <a:endParaRPr lang="en-US"/>
          </a:p>
        </p:txBody>
      </p:sp>
    </p:spTree>
    <p:extLst>
      <p:ext uri="{BB962C8B-B14F-4D97-AF65-F5344CB8AC3E}">
        <p14:creationId xmlns:p14="http://schemas.microsoft.com/office/powerpoint/2010/main" val="156265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145</a:t>
            </a:fld>
            <a:endParaRPr lang="en-US"/>
          </a:p>
        </p:txBody>
      </p:sp>
    </p:spTree>
    <p:extLst>
      <p:ext uri="{BB962C8B-B14F-4D97-AF65-F5344CB8AC3E}">
        <p14:creationId xmlns:p14="http://schemas.microsoft.com/office/powerpoint/2010/main" val="4124578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15.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6.svg"/><Relationship Id="rId9"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9.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8.svg"/><Relationship Id="rId10" Type="http://schemas.openxmlformats.org/officeDocument/2006/relationships/image" Target="../media/image14.svg"/><Relationship Id="rId4" Type="http://schemas.openxmlformats.org/officeDocument/2006/relationships/image" Target="../media/image17.svg"/><Relationship Id="rId9" Type="http://schemas.openxmlformats.org/officeDocument/2006/relationships/image" Target="../media/image15.sv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lignorg.com/" TargetMode="External"/><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lignorg.com/" TargetMode="External"/><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alignorg.com/" TargetMode="External"/><Relationship Id="rId2" Type="http://schemas.openxmlformats.org/officeDocument/2006/relationships/image" Target="../media/image23.png"/><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alignorg.com/" TargetMode="External"/><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alignorg.com/" TargetMode="External"/><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lignorg.com/" TargetMode="Externa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lignorg.com/" TargetMode="Externa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hyperlink" Target="http://www.alignorg.com/" TargetMode="External"/><Relationship Id="rId2" Type="http://schemas.openxmlformats.org/officeDocument/2006/relationships/image" Target="../media/image23.png"/><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alignorg.com/" TargetMode="External"/><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alignorg.com/" TargetMode="External"/><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6E24-F409-8041-1547-717CC19017E1}"/>
              </a:ext>
            </a:extLst>
          </p:cNvPr>
          <p:cNvSpPr>
            <a:spLocks noGrp="1"/>
          </p:cNvSpPr>
          <p:nvPr>
            <p:ph type="title"/>
          </p:nvPr>
        </p:nvSpPr>
        <p:spPr>
          <a:xfrm>
            <a:off x="878840" y="258581"/>
            <a:ext cx="10665460" cy="4272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B4A6420-460B-205F-AB27-4835A39BDA96}"/>
              </a:ext>
            </a:extLst>
          </p:cNvPr>
          <p:cNvSpPr>
            <a:spLocks noGrp="1"/>
          </p:cNvSpPr>
          <p:nvPr>
            <p:ph idx="1"/>
          </p:nvPr>
        </p:nvSpPr>
        <p:spPr>
          <a:xfrm>
            <a:off x="878840" y="1257300"/>
            <a:ext cx="10652760" cy="4844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6" name="Group 15">
            <a:extLst>
              <a:ext uri="{FF2B5EF4-FFF2-40B4-BE49-F238E27FC236}">
                <a16:creationId xmlns:a16="http://schemas.microsoft.com/office/drawing/2014/main" id="{270A1A60-4FF0-700F-E9A0-D5F291D0D308}"/>
              </a:ext>
            </a:extLst>
          </p:cNvPr>
          <p:cNvGrpSpPr/>
          <p:nvPr userDrawn="1"/>
        </p:nvGrpSpPr>
        <p:grpSpPr>
          <a:xfrm>
            <a:off x="12039601" y="37414"/>
            <a:ext cx="152399" cy="926224"/>
            <a:chOff x="23980597" y="99678"/>
            <a:chExt cx="406451" cy="2467645"/>
          </a:xfrm>
        </p:grpSpPr>
        <p:pic>
          <p:nvPicPr>
            <p:cNvPr id="17" name="Image 13" descr=" ">
              <a:extLst>
                <a:ext uri="{FF2B5EF4-FFF2-40B4-BE49-F238E27FC236}">
                  <a16:creationId xmlns:a16="http://schemas.microsoft.com/office/drawing/2014/main" id="{A1779A01-C879-DDA7-2B23-041B892285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18" name="Image 14" descr=" ">
              <a:extLst>
                <a:ext uri="{FF2B5EF4-FFF2-40B4-BE49-F238E27FC236}">
                  <a16:creationId xmlns:a16="http://schemas.microsoft.com/office/drawing/2014/main" id="{57FCF9C0-14FF-5143-9562-243526B883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19" name="Image 15" descr=" ">
              <a:extLst>
                <a:ext uri="{FF2B5EF4-FFF2-40B4-BE49-F238E27FC236}">
                  <a16:creationId xmlns:a16="http://schemas.microsoft.com/office/drawing/2014/main" id="{5894B134-897D-A1DB-2750-3E9D4B4E77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25" name="Group 24">
            <a:extLst>
              <a:ext uri="{FF2B5EF4-FFF2-40B4-BE49-F238E27FC236}">
                <a16:creationId xmlns:a16="http://schemas.microsoft.com/office/drawing/2014/main" id="{C11D8BE2-88B5-8C70-6D20-B50E51CE6E74}"/>
              </a:ext>
            </a:extLst>
          </p:cNvPr>
          <p:cNvGrpSpPr/>
          <p:nvPr userDrawn="1"/>
        </p:nvGrpSpPr>
        <p:grpSpPr>
          <a:xfrm>
            <a:off x="0" y="5931776"/>
            <a:ext cx="142874" cy="926224"/>
            <a:chOff x="0" y="11148678"/>
            <a:chExt cx="381048" cy="2467645"/>
          </a:xfrm>
        </p:grpSpPr>
        <p:pic>
          <p:nvPicPr>
            <p:cNvPr id="26" name="Image 0" descr=" ">
              <a:extLst>
                <a:ext uri="{FF2B5EF4-FFF2-40B4-BE49-F238E27FC236}">
                  <a16:creationId xmlns:a16="http://schemas.microsoft.com/office/drawing/2014/main" id="{9B8E4A7A-EDF4-6DE3-39DF-436F631032A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27" name="Image 1" descr=" ">
              <a:extLst>
                <a:ext uri="{FF2B5EF4-FFF2-40B4-BE49-F238E27FC236}">
                  <a16:creationId xmlns:a16="http://schemas.microsoft.com/office/drawing/2014/main" id="{24A2600E-0D07-CA9F-C46F-54C32D9D8E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28" name="Image 8" descr=" ">
              <a:extLst>
                <a:ext uri="{FF2B5EF4-FFF2-40B4-BE49-F238E27FC236}">
                  <a16:creationId xmlns:a16="http://schemas.microsoft.com/office/drawing/2014/main" id="{1F9092EC-635B-745D-EA11-41A6DA694F8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8" name="Text Placeholder 15">
            <a:extLst>
              <a:ext uri="{FF2B5EF4-FFF2-40B4-BE49-F238E27FC236}">
                <a16:creationId xmlns:a16="http://schemas.microsoft.com/office/drawing/2014/main" id="{02002CF2-C7AF-38AD-595C-0C36E96D4F5A}"/>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1"/>
            <a:r>
              <a:rPr lang="en-US"/>
              <a:t>Subtitle goes here. Delete if not needed.</a:t>
            </a:r>
          </a:p>
        </p:txBody>
      </p:sp>
      <p:sp>
        <p:nvSpPr>
          <p:cNvPr id="9" name="TextBox 8">
            <a:extLst>
              <a:ext uri="{FF2B5EF4-FFF2-40B4-BE49-F238E27FC236}">
                <a16:creationId xmlns:a16="http://schemas.microsoft.com/office/drawing/2014/main" id="{8D5EFBED-62AF-9BB8-85EC-011FC2750805}"/>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0" name="TextBox 9">
            <a:extLst>
              <a:ext uri="{FF2B5EF4-FFF2-40B4-BE49-F238E27FC236}">
                <a16:creationId xmlns:a16="http://schemas.microsoft.com/office/drawing/2014/main" id="{DD77EBFC-3454-967B-7668-B903378D1050}"/>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1" name="TextBox 10">
            <a:extLst>
              <a:ext uri="{FF2B5EF4-FFF2-40B4-BE49-F238E27FC236}">
                <a16:creationId xmlns:a16="http://schemas.microsoft.com/office/drawing/2014/main" id="{A3297C0A-E503-0AE9-E6A1-1EF6AB360F3C}"/>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401657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6E24-F409-8041-1547-717CC19017E1}"/>
              </a:ext>
            </a:extLst>
          </p:cNvPr>
          <p:cNvSpPr>
            <a:spLocks noGrp="1"/>
          </p:cNvSpPr>
          <p:nvPr>
            <p:ph type="title"/>
          </p:nvPr>
        </p:nvSpPr>
        <p:spPr>
          <a:xfrm>
            <a:off x="878840" y="258580"/>
            <a:ext cx="10665460" cy="4272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B4A6420-460B-205F-AB27-4835A39BDA96}"/>
              </a:ext>
            </a:extLst>
          </p:cNvPr>
          <p:cNvSpPr>
            <a:spLocks noGrp="1"/>
          </p:cNvSpPr>
          <p:nvPr>
            <p:ph idx="1"/>
          </p:nvPr>
        </p:nvSpPr>
        <p:spPr>
          <a:xfrm>
            <a:off x="878840" y="1257300"/>
            <a:ext cx="5140960" cy="4914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B0E5ADC5-ECD0-B33A-026E-0AFEF7634826}"/>
              </a:ext>
            </a:extLst>
          </p:cNvPr>
          <p:cNvSpPr>
            <a:spLocks noGrp="1"/>
          </p:cNvSpPr>
          <p:nvPr>
            <p:ph idx="10"/>
          </p:nvPr>
        </p:nvSpPr>
        <p:spPr>
          <a:xfrm>
            <a:off x="6400800" y="1257301"/>
            <a:ext cx="5138462" cy="4914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DDCBB6B-0550-27B4-456B-9F548C4F07A6}"/>
              </a:ext>
            </a:extLst>
          </p:cNvPr>
          <p:cNvGrpSpPr/>
          <p:nvPr userDrawn="1"/>
        </p:nvGrpSpPr>
        <p:grpSpPr>
          <a:xfrm>
            <a:off x="12039601" y="37414"/>
            <a:ext cx="152399" cy="926224"/>
            <a:chOff x="23980597" y="99678"/>
            <a:chExt cx="406451" cy="2467645"/>
          </a:xfrm>
        </p:grpSpPr>
        <p:pic>
          <p:nvPicPr>
            <p:cNvPr id="6" name="Image 13" descr=" ">
              <a:extLst>
                <a:ext uri="{FF2B5EF4-FFF2-40B4-BE49-F238E27FC236}">
                  <a16:creationId xmlns:a16="http://schemas.microsoft.com/office/drawing/2014/main" id="{F2336C27-D0E8-2921-033F-34D962DB38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7" name="Image 14" descr=" ">
              <a:extLst>
                <a:ext uri="{FF2B5EF4-FFF2-40B4-BE49-F238E27FC236}">
                  <a16:creationId xmlns:a16="http://schemas.microsoft.com/office/drawing/2014/main" id="{0ACB8A77-9075-D4D8-4335-EC6BE5C154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8" name="Image 15" descr=" ">
              <a:extLst>
                <a:ext uri="{FF2B5EF4-FFF2-40B4-BE49-F238E27FC236}">
                  <a16:creationId xmlns:a16="http://schemas.microsoft.com/office/drawing/2014/main" id="{06EF35F1-D3DE-125E-8CFD-AEA7011FB8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9" name="Group 8">
            <a:extLst>
              <a:ext uri="{FF2B5EF4-FFF2-40B4-BE49-F238E27FC236}">
                <a16:creationId xmlns:a16="http://schemas.microsoft.com/office/drawing/2014/main" id="{BACB3667-9C38-04EE-6183-A7878F10A36B}"/>
              </a:ext>
            </a:extLst>
          </p:cNvPr>
          <p:cNvGrpSpPr/>
          <p:nvPr userDrawn="1"/>
        </p:nvGrpSpPr>
        <p:grpSpPr>
          <a:xfrm>
            <a:off x="0" y="5931776"/>
            <a:ext cx="142874" cy="926224"/>
            <a:chOff x="0" y="11148678"/>
            <a:chExt cx="381048" cy="2467645"/>
          </a:xfrm>
        </p:grpSpPr>
        <p:pic>
          <p:nvPicPr>
            <p:cNvPr id="10" name="Image 0" descr=" ">
              <a:extLst>
                <a:ext uri="{FF2B5EF4-FFF2-40B4-BE49-F238E27FC236}">
                  <a16:creationId xmlns:a16="http://schemas.microsoft.com/office/drawing/2014/main" id="{2A150670-34EB-2899-F9AC-4117D62404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11" name="Image 1" descr=" ">
              <a:extLst>
                <a:ext uri="{FF2B5EF4-FFF2-40B4-BE49-F238E27FC236}">
                  <a16:creationId xmlns:a16="http://schemas.microsoft.com/office/drawing/2014/main" id="{001494F9-F3DE-D050-0E61-2A16B72D68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12" name="Image 8" descr=" ">
              <a:extLst>
                <a:ext uri="{FF2B5EF4-FFF2-40B4-BE49-F238E27FC236}">
                  <a16:creationId xmlns:a16="http://schemas.microsoft.com/office/drawing/2014/main" id="{A822489B-650B-BF36-9E53-A6A508DDF1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17" name="Text Placeholder 15">
            <a:extLst>
              <a:ext uri="{FF2B5EF4-FFF2-40B4-BE49-F238E27FC236}">
                <a16:creationId xmlns:a16="http://schemas.microsoft.com/office/drawing/2014/main" id="{D7CCD35E-DBFC-8160-F0AA-413B701202FC}"/>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0"/>
            <a:r>
              <a:rPr lang="en-US"/>
              <a:t>Subtitle goes here. Delete if not needed.</a:t>
            </a:r>
          </a:p>
        </p:txBody>
      </p:sp>
      <p:sp>
        <p:nvSpPr>
          <p:cNvPr id="13" name="TextBox 12">
            <a:extLst>
              <a:ext uri="{FF2B5EF4-FFF2-40B4-BE49-F238E27FC236}">
                <a16:creationId xmlns:a16="http://schemas.microsoft.com/office/drawing/2014/main" id="{07525884-174B-9E06-AC0B-5B42CB1180D6}"/>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4" name="TextBox 13">
            <a:extLst>
              <a:ext uri="{FF2B5EF4-FFF2-40B4-BE49-F238E27FC236}">
                <a16:creationId xmlns:a16="http://schemas.microsoft.com/office/drawing/2014/main" id="{EC6E175C-F944-CB42-508A-6BFA3024F1EB}"/>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5" name="TextBox 14">
            <a:extLst>
              <a:ext uri="{FF2B5EF4-FFF2-40B4-BE49-F238E27FC236}">
                <a16:creationId xmlns:a16="http://schemas.microsoft.com/office/drawing/2014/main" id="{77374959-77F9-0AFE-6F74-054CCC960255}"/>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4203805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10665460" cy="427220"/>
          </a:xfrm>
        </p:spPr>
        <p:txBody>
          <a:bodyPr/>
          <a:lstStyle/>
          <a:p>
            <a:r>
              <a:rPr lang="en-US"/>
              <a:t>Click to edit Master title style</a:t>
            </a:r>
          </a:p>
        </p:txBody>
      </p:sp>
      <p:grpSp>
        <p:nvGrpSpPr>
          <p:cNvPr id="2" name="Group 1">
            <a:extLst>
              <a:ext uri="{FF2B5EF4-FFF2-40B4-BE49-F238E27FC236}">
                <a16:creationId xmlns:a16="http://schemas.microsoft.com/office/drawing/2014/main" id="{928A556B-71FF-CAF6-5C63-A38FAD5C2E9C}"/>
              </a:ext>
            </a:extLst>
          </p:cNvPr>
          <p:cNvGrpSpPr/>
          <p:nvPr userDrawn="1"/>
        </p:nvGrpSpPr>
        <p:grpSpPr>
          <a:xfrm>
            <a:off x="12039601" y="37414"/>
            <a:ext cx="152399" cy="926224"/>
            <a:chOff x="23980597" y="99678"/>
            <a:chExt cx="406451" cy="2467645"/>
          </a:xfrm>
        </p:grpSpPr>
        <p:pic>
          <p:nvPicPr>
            <p:cNvPr id="3" name="Image 13" descr=" ">
              <a:extLst>
                <a:ext uri="{FF2B5EF4-FFF2-40B4-BE49-F238E27FC236}">
                  <a16:creationId xmlns:a16="http://schemas.microsoft.com/office/drawing/2014/main" id="{F1A58F9A-D7BD-1D87-3B71-A1EA08CB10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4" name="Image 14" descr=" ">
              <a:extLst>
                <a:ext uri="{FF2B5EF4-FFF2-40B4-BE49-F238E27FC236}">
                  <a16:creationId xmlns:a16="http://schemas.microsoft.com/office/drawing/2014/main" id="{BD3012BD-98BF-FF6E-27F3-9A59B8BCF0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5" name="Image 15" descr=" ">
              <a:extLst>
                <a:ext uri="{FF2B5EF4-FFF2-40B4-BE49-F238E27FC236}">
                  <a16:creationId xmlns:a16="http://schemas.microsoft.com/office/drawing/2014/main" id="{B346C174-93C4-6F00-5811-D7A03B1007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6" name="Group 5">
            <a:extLst>
              <a:ext uri="{FF2B5EF4-FFF2-40B4-BE49-F238E27FC236}">
                <a16:creationId xmlns:a16="http://schemas.microsoft.com/office/drawing/2014/main" id="{3F623164-CB1E-2BEA-C7DB-81A06ADAA56D}"/>
              </a:ext>
            </a:extLst>
          </p:cNvPr>
          <p:cNvGrpSpPr/>
          <p:nvPr userDrawn="1"/>
        </p:nvGrpSpPr>
        <p:grpSpPr>
          <a:xfrm>
            <a:off x="0" y="5931776"/>
            <a:ext cx="142874" cy="926224"/>
            <a:chOff x="0" y="11148678"/>
            <a:chExt cx="381048" cy="2467645"/>
          </a:xfrm>
        </p:grpSpPr>
        <p:pic>
          <p:nvPicPr>
            <p:cNvPr id="8" name="Image 0" descr=" ">
              <a:extLst>
                <a:ext uri="{FF2B5EF4-FFF2-40B4-BE49-F238E27FC236}">
                  <a16:creationId xmlns:a16="http://schemas.microsoft.com/office/drawing/2014/main" id="{3FB1151B-A756-B156-81A5-97322A2A90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9" name="Image 1" descr=" ">
              <a:extLst>
                <a:ext uri="{FF2B5EF4-FFF2-40B4-BE49-F238E27FC236}">
                  <a16:creationId xmlns:a16="http://schemas.microsoft.com/office/drawing/2014/main" id="{F1305184-A216-5DB5-ADCA-68F06148B0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10" name="Image 8" descr=" ">
              <a:extLst>
                <a:ext uri="{FF2B5EF4-FFF2-40B4-BE49-F238E27FC236}">
                  <a16:creationId xmlns:a16="http://schemas.microsoft.com/office/drawing/2014/main" id="{B495F97B-5D83-F6C6-C0C8-ADB259DDB2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16" name="Text Placeholder 15">
            <a:extLst>
              <a:ext uri="{FF2B5EF4-FFF2-40B4-BE49-F238E27FC236}">
                <a16:creationId xmlns:a16="http://schemas.microsoft.com/office/drawing/2014/main" id="{F556288C-D898-16D0-E879-3478D01ABA27}"/>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0"/>
            <a:r>
              <a:rPr lang="en-US"/>
              <a:t>Subtitle goes here. Delete if not needed.</a:t>
            </a:r>
          </a:p>
        </p:txBody>
      </p:sp>
      <p:sp>
        <p:nvSpPr>
          <p:cNvPr id="11" name="TextBox 10">
            <a:extLst>
              <a:ext uri="{FF2B5EF4-FFF2-40B4-BE49-F238E27FC236}">
                <a16:creationId xmlns:a16="http://schemas.microsoft.com/office/drawing/2014/main" id="{FD2F5E56-0341-5B5E-BE6E-76891A27D3F0}"/>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2" name="TextBox 11">
            <a:extLst>
              <a:ext uri="{FF2B5EF4-FFF2-40B4-BE49-F238E27FC236}">
                <a16:creationId xmlns:a16="http://schemas.microsoft.com/office/drawing/2014/main" id="{33692CCB-FCB4-27A4-4399-54E09340CEC2}"/>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3" name="TextBox 12">
            <a:extLst>
              <a:ext uri="{FF2B5EF4-FFF2-40B4-BE49-F238E27FC236}">
                <a16:creationId xmlns:a16="http://schemas.microsoft.com/office/drawing/2014/main" id="{93CF5A36-3E9E-8385-09E1-2A5286F1902A}"/>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1317383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with 4 item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7965357" cy="939800"/>
          </a:xfrm>
        </p:spPr>
        <p:txBody>
          <a:bodyPr/>
          <a:lstStyle/>
          <a:p>
            <a:r>
              <a:rPr lang="en-US"/>
              <a:t>Click to edit Master title style</a:t>
            </a:r>
          </a:p>
        </p:txBody>
      </p:sp>
      <p:grpSp>
        <p:nvGrpSpPr>
          <p:cNvPr id="18" name="Group 17">
            <a:extLst>
              <a:ext uri="{FF2B5EF4-FFF2-40B4-BE49-F238E27FC236}">
                <a16:creationId xmlns:a16="http://schemas.microsoft.com/office/drawing/2014/main" id="{0C7CC3D7-C31D-A957-48F4-62189E44DB6F}"/>
              </a:ext>
            </a:extLst>
          </p:cNvPr>
          <p:cNvGrpSpPr/>
          <p:nvPr userDrawn="1"/>
        </p:nvGrpSpPr>
        <p:grpSpPr>
          <a:xfrm>
            <a:off x="820597" y="1333499"/>
            <a:ext cx="539767" cy="540271"/>
            <a:chOff x="880558" y="1333499"/>
            <a:chExt cx="539767" cy="540271"/>
          </a:xfrm>
        </p:grpSpPr>
        <p:sp>
          <p:nvSpPr>
            <p:cNvPr id="5" name="Shape 24">
              <a:extLst>
                <a:ext uri="{FF2B5EF4-FFF2-40B4-BE49-F238E27FC236}">
                  <a16:creationId xmlns:a16="http://schemas.microsoft.com/office/drawing/2014/main" id="{25538246-D08E-4C4B-C731-09B594F968D5}"/>
                </a:ext>
              </a:extLst>
            </p:cNvPr>
            <p:cNvSpPr/>
            <p:nvPr userDrawn="1"/>
          </p:nvSpPr>
          <p:spPr>
            <a:xfrm>
              <a:off x="926823" y="1379808"/>
              <a:ext cx="447236" cy="447652"/>
            </a:xfrm>
            <a:prstGeom prst="roundRect">
              <a:avLst>
                <a:gd name="adj" fmla="val 172552"/>
              </a:avLst>
            </a:prstGeom>
            <a:solidFill>
              <a:srgbClr val="3D5AF3">
                <a:alpha val="100000"/>
              </a:srgbClr>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1</a:t>
              </a:r>
            </a:p>
          </p:txBody>
        </p:sp>
        <p:pic>
          <p:nvPicPr>
            <p:cNvPr id="10" name="Image 10" descr=" ">
              <a:extLst>
                <a:ext uri="{FF2B5EF4-FFF2-40B4-BE49-F238E27FC236}">
                  <a16:creationId xmlns:a16="http://schemas.microsoft.com/office/drawing/2014/main" id="{6B72C008-F966-6CE5-B1F4-2F401F84B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19" name="Group 18">
            <a:extLst>
              <a:ext uri="{FF2B5EF4-FFF2-40B4-BE49-F238E27FC236}">
                <a16:creationId xmlns:a16="http://schemas.microsoft.com/office/drawing/2014/main" id="{0C204830-532C-2C77-6D19-6B5E80960597}"/>
              </a:ext>
            </a:extLst>
          </p:cNvPr>
          <p:cNvGrpSpPr/>
          <p:nvPr userDrawn="1"/>
        </p:nvGrpSpPr>
        <p:grpSpPr>
          <a:xfrm>
            <a:off x="820597" y="2113862"/>
            <a:ext cx="539767" cy="540271"/>
            <a:chOff x="880558" y="1333499"/>
            <a:chExt cx="539767" cy="540271"/>
          </a:xfrm>
        </p:grpSpPr>
        <p:sp>
          <p:nvSpPr>
            <p:cNvPr id="20" name="Shape 24">
              <a:extLst>
                <a:ext uri="{FF2B5EF4-FFF2-40B4-BE49-F238E27FC236}">
                  <a16:creationId xmlns:a16="http://schemas.microsoft.com/office/drawing/2014/main" id="{1C90A06E-3EB5-6735-DA13-1C3CCBB9F9C5}"/>
                </a:ext>
              </a:extLst>
            </p:cNvPr>
            <p:cNvSpPr/>
            <p:nvPr userDrawn="1"/>
          </p:nvSpPr>
          <p:spPr>
            <a:xfrm>
              <a:off x="926823" y="1379808"/>
              <a:ext cx="447236" cy="447652"/>
            </a:xfrm>
            <a:prstGeom prst="roundRect">
              <a:avLst>
                <a:gd name="adj" fmla="val 172552"/>
              </a:avLst>
            </a:prstGeom>
            <a:solidFill>
              <a:schemeClr val="accent2"/>
            </a:solidFill>
            <a:ln/>
          </p:spPr>
          <p:txBody>
            <a:bodyPr lIns="0" tIns="0" rIns="0" bIns="18288" anchor="ctr">
              <a:noAutofit/>
            </a:bodyPr>
            <a:lstStyle/>
            <a:p>
              <a:pPr algn="ctr"/>
              <a:r>
                <a:rPr lang="en-US" sz="1600" b="1" i="0" dirty="0">
                  <a:solidFill>
                    <a:schemeClr val="bg1"/>
                  </a:solidFill>
                  <a:latin typeface="Arial" panose="020B0604020202020204" pitchFamily="34" charset="0"/>
                  <a:cs typeface="Arial" panose="020B0604020202020204" pitchFamily="34" charset="0"/>
                </a:rPr>
                <a:t>2</a:t>
              </a:r>
            </a:p>
          </p:txBody>
        </p:sp>
        <p:pic>
          <p:nvPicPr>
            <p:cNvPr id="21" name="Image 10" descr=" ">
              <a:extLst>
                <a:ext uri="{FF2B5EF4-FFF2-40B4-BE49-F238E27FC236}">
                  <a16:creationId xmlns:a16="http://schemas.microsoft.com/office/drawing/2014/main" id="{F6B3B7CD-36C2-4C36-E4AE-81CBA337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2" name="Group 21">
            <a:extLst>
              <a:ext uri="{FF2B5EF4-FFF2-40B4-BE49-F238E27FC236}">
                <a16:creationId xmlns:a16="http://schemas.microsoft.com/office/drawing/2014/main" id="{CF80F1D6-F8DF-0357-C9B4-FEB33D373F81}"/>
              </a:ext>
            </a:extLst>
          </p:cNvPr>
          <p:cNvGrpSpPr/>
          <p:nvPr userDrawn="1"/>
        </p:nvGrpSpPr>
        <p:grpSpPr>
          <a:xfrm>
            <a:off x="820597" y="2894225"/>
            <a:ext cx="539767" cy="540271"/>
            <a:chOff x="880558" y="1333499"/>
            <a:chExt cx="539767" cy="540271"/>
          </a:xfrm>
        </p:grpSpPr>
        <p:sp>
          <p:nvSpPr>
            <p:cNvPr id="23" name="Shape 24">
              <a:extLst>
                <a:ext uri="{FF2B5EF4-FFF2-40B4-BE49-F238E27FC236}">
                  <a16:creationId xmlns:a16="http://schemas.microsoft.com/office/drawing/2014/main" id="{B2B97E98-A686-817C-BD9C-0D0D87367374}"/>
                </a:ext>
              </a:extLst>
            </p:cNvPr>
            <p:cNvSpPr/>
            <p:nvPr userDrawn="1"/>
          </p:nvSpPr>
          <p:spPr>
            <a:xfrm>
              <a:off x="926823" y="1379808"/>
              <a:ext cx="447236" cy="447652"/>
            </a:xfrm>
            <a:prstGeom prst="roundRect">
              <a:avLst>
                <a:gd name="adj" fmla="val 172552"/>
              </a:avLst>
            </a:prstGeom>
            <a:solidFill>
              <a:schemeClr val="accent1"/>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3</a:t>
              </a:r>
            </a:p>
          </p:txBody>
        </p:sp>
        <p:pic>
          <p:nvPicPr>
            <p:cNvPr id="24" name="Image 10" descr=" ">
              <a:extLst>
                <a:ext uri="{FF2B5EF4-FFF2-40B4-BE49-F238E27FC236}">
                  <a16:creationId xmlns:a16="http://schemas.microsoft.com/office/drawing/2014/main" id="{31029A9E-C786-53EC-2C65-C35A3A453E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5" name="Group 24">
            <a:extLst>
              <a:ext uri="{FF2B5EF4-FFF2-40B4-BE49-F238E27FC236}">
                <a16:creationId xmlns:a16="http://schemas.microsoft.com/office/drawing/2014/main" id="{ABA70CE0-CDF4-BB5D-612C-CE7610E8C460}"/>
              </a:ext>
            </a:extLst>
          </p:cNvPr>
          <p:cNvGrpSpPr/>
          <p:nvPr userDrawn="1"/>
        </p:nvGrpSpPr>
        <p:grpSpPr>
          <a:xfrm>
            <a:off x="820597" y="3674588"/>
            <a:ext cx="539767" cy="540271"/>
            <a:chOff x="880558" y="1333499"/>
            <a:chExt cx="539767" cy="540271"/>
          </a:xfrm>
        </p:grpSpPr>
        <p:sp>
          <p:nvSpPr>
            <p:cNvPr id="26" name="Shape 24">
              <a:extLst>
                <a:ext uri="{FF2B5EF4-FFF2-40B4-BE49-F238E27FC236}">
                  <a16:creationId xmlns:a16="http://schemas.microsoft.com/office/drawing/2014/main" id="{7098427D-2DE2-8116-B525-8D7A9725FF64}"/>
                </a:ext>
              </a:extLst>
            </p:cNvPr>
            <p:cNvSpPr/>
            <p:nvPr userDrawn="1"/>
          </p:nvSpPr>
          <p:spPr>
            <a:xfrm>
              <a:off x="926823" y="1379808"/>
              <a:ext cx="447236" cy="447652"/>
            </a:xfrm>
            <a:prstGeom prst="roundRect">
              <a:avLst>
                <a:gd name="adj" fmla="val 172552"/>
              </a:avLst>
            </a:prstGeom>
            <a:solidFill>
              <a:schemeClr val="accent5"/>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4</a:t>
              </a:r>
            </a:p>
          </p:txBody>
        </p:sp>
        <p:pic>
          <p:nvPicPr>
            <p:cNvPr id="27" name="Image 10" descr=" ">
              <a:extLst>
                <a:ext uri="{FF2B5EF4-FFF2-40B4-BE49-F238E27FC236}">
                  <a16:creationId xmlns:a16="http://schemas.microsoft.com/office/drawing/2014/main" id="{4787456D-E398-160F-EB91-D5F7B0BAFC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pic>
        <p:nvPicPr>
          <p:cNvPr id="34" name="Image 0">
            <a:extLst>
              <a:ext uri="{FF2B5EF4-FFF2-40B4-BE49-F238E27FC236}">
                <a16:creationId xmlns:a16="http://schemas.microsoft.com/office/drawing/2014/main" id="{BB4C42C9-83C3-392F-8923-98D23A50586E}"/>
              </a:ext>
            </a:extLst>
          </p:cNvPr>
          <p:cNvPicPr/>
          <p:nvPr userDrawn="1"/>
        </p:nvPicPr>
        <p:blipFill>
          <a:blip r:embed="rId3" cstate="screen">
            <a:extLst>
              <a:ext uri="{28A0092B-C50C-407E-A947-70E740481C1C}">
                <a14:useLocalDpi xmlns:a14="http://schemas.microsoft.com/office/drawing/2010/main"/>
              </a:ext>
            </a:extLst>
          </a:blip>
          <a:srcRect/>
          <a:stretch/>
        </p:blipFill>
        <p:spPr>
          <a:xfrm>
            <a:off x="7444645" y="532151"/>
            <a:ext cx="4747355" cy="6325631"/>
          </a:xfrm>
          <a:prstGeom prst="rect">
            <a:avLst/>
          </a:prstGeom>
        </p:spPr>
      </p:pic>
      <p:pic>
        <p:nvPicPr>
          <p:cNvPr id="35" name="Image 2" descr=" ">
            <a:extLst>
              <a:ext uri="{FF2B5EF4-FFF2-40B4-BE49-F238E27FC236}">
                <a16:creationId xmlns:a16="http://schemas.microsoft.com/office/drawing/2014/main" id="{601C28BB-220F-5C91-7C30-CDBB3EE1ABCA}"/>
              </a:ext>
            </a:extLst>
          </p:cNvPr>
          <p:cNvPicPr/>
          <p:nvPr userDrawn="1"/>
        </p:nvPicPr>
        <p:blipFill>
          <a:blip>
            <a:extLst>
              <a:ext uri="{96DAC541-7B7A-43D3-8B79-37D633B846F1}">
                <asvg:svgBlip xmlns:asvg="http://schemas.microsoft.com/office/drawing/2016/SVG/main" r:embed="rId4"/>
              </a:ext>
            </a:extLst>
          </a:blip>
          <a:stretch>
            <a:fillRect/>
          </a:stretch>
        </p:blipFill>
        <p:spPr>
          <a:xfrm>
            <a:off x="10602457" y="1896256"/>
            <a:ext cx="1600810" cy="915600"/>
          </a:xfrm>
          <a:prstGeom prst="rect">
            <a:avLst/>
          </a:prstGeom>
        </p:spPr>
      </p:pic>
      <p:pic>
        <p:nvPicPr>
          <p:cNvPr id="36" name="Image 3" descr=" ">
            <a:extLst>
              <a:ext uri="{FF2B5EF4-FFF2-40B4-BE49-F238E27FC236}">
                <a16:creationId xmlns:a16="http://schemas.microsoft.com/office/drawing/2014/main" id="{6CB6C8BC-5713-5677-4F4E-F9FA2B81CA6D}"/>
              </a:ext>
            </a:extLst>
          </p:cNvPr>
          <p:cNvPicPr/>
          <p:nvPr userDrawn="1"/>
        </p:nvPicPr>
        <p:blipFill>
          <a:blip>
            <a:extLst>
              <a:ext uri="{96DAC541-7B7A-43D3-8B79-37D633B846F1}">
                <asvg:svgBlip xmlns:asvg="http://schemas.microsoft.com/office/drawing/2016/SVG/main" r:embed="rId5"/>
              </a:ext>
            </a:extLst>
          </a:blip>
          <a:stretch>
            <a:fillRect/>
          </a:stretch>
        </p:blipFill>
        <p:spPr>
          <a:xfrm>
            <a:off x="9815010" y="3257821"/>
            <a:ext cx="1570020" cy="897990"/>
          </a:xfrm>
          <a:prstGeom prst="rect">
            <a:avLst/>
          </a:prstGeom>
        </p:spPr>
      </p:pic>
      <p:pic>
        <p:nvPicPr>
          <p:cNvPr id="37" name="Image 4" descr=" ">
            <a:extLst>
              <a:ext uri="{FF2B5EF4-FFF2-40B4-BE49-F238E27FC236}">
                <a16:creationId xmlns:a16="http://schemas.microsoft.com/office/drawing/2014/main" id="{3757EFC7-5580-6D6D-70FC-3B07890B21F6}"/>
              </a:ext>
            </a:extLst>
          </p:cNvPr>
          <p:cNvPicPr/>
          <p:nvPr userDrawn="1"/>
        </p:nvPicPr>
        <p:blipFill>
          <a:blip>
            <a:extLst>
              <a:ext uri="{96DAC541-7B7A-43D3-8B79-37D633B846F1}">
                <asvg:svgBlip xmlns:asvg="http://schemas.microsoft.com/office/drawing/2016/SVG/main" r:embed="rId6"/>
              </a:ext>
            </a:extLst>
          </a:blip>
          <a:stretch>
            <a:fillRect/>
          </a:stretch>
        </p:blipFill>
        <p:spPr>
          <a:xfrm>
            <a:off x="9020065" y="3702570"/>
            <a:ext cx="1579665" cy="899410"/>
          </a:xfrm>
          <a:prstGeom prst="rect">
            <a:avLst/>
          </a:prstGeom>
        </p:spPr>
      </p:pic>
      <p:pic>
        <p:nvPicPr>
          <p:cNvPr id="38" name="Image 5" descr=" ">
            <a:extLst>
              <a:ext uri="{FF2B5EF4-FFF2-40B4-BE49-F238E27FC236}">
                <a16:creationId xmlns:a16="http://schemas.microsoft.com/office/drawing/2014/main" id="{E91D3DCE-E90E-1183-BB0F-1FB1141C6632}"/>
              </a:ext>
            </a:extLst>
          </p:cNvPr>
          <p:cNvPicPr/>
          <p:nvPr userDrawn="1"/>
        </p:nvPicPr>
        <p:blipFill>
          <a:blip>
            <a:extLst>
              <a:ext uri="{96DAC541-7B7A-43D3-8B79-37D633B846F1}">
                <asvg:svgBlip xmlns:asvg="http://schemas.microsoft.com/office/drawing/2016/SVG/main" r:embed="rId7"/>
              </a:ext>
            </a:extLst>
          </a:blip>
          <a:stretch>
            <a:fillRect/>
          </a:stretch>
        </p:blipFill>
        <p:spPr>
          <a:xfrm>
            <a:off x="10600884" y="2345961"/>
            <a:ext cx="799136" cy="1371223"/>
          </a:xfrm>
          <a:prstGeom prst="rect">
            <a:avLst/>
          </a:prstGeom>
        </p:spPr>
      </p:pic>
      <p:pic>
        <p:nvPicPr>
          <p:cNvPr id="39" name="Image 6" descr=" ">
            <a:extLst>
              <a:ext uri="{FF2B5EF4-FFF2-40B4-BE49-F238E27FC236}">
                <a16:creationId xmlns:a16="http://schemas.microsoft.com/office/drawing/2014/main" id="{A0B770ED-2C9C-F954-B6CC-07302F38F6A8}"/>
              </a:ext>
            </a:extLst>
          </p:cNvPr>
          <p:cNvPicPr/>
          <p:nvPr userDrawn="1"/>
        </p:nvPicPr>
        <p:blipFill>
          <a:blip>
            <a:extLst>
              <a:ext uri="{96DAC541-7B7A-43D3-8B79-37D633B846F1}">
                <asvg:svgBlip xmlns:asvg="http://schemas.microsoft.com/office/drawing/2016/SVG/main" r:embed="rId8"/>
              </a:ext>
            </a:extLst>
          </a:blip>
          <a:stretch>
            <a:fillRect/>
          </a:stretch>
        </p:blipFill>
        <p:spPr>
          <a:xfrm>
            <a:off x="9027560" y="4146623"/>
            <a:ext cx="789545" cy="1354767"/>
          </a:xfrm>
          <a:prstGeom prst="rect">
            <a:avLst/>
          </a:prstGeom>
        </p:spPr>
      </p:pic>
      <p:pic>
        <p:nvPicPr>
          <p:cNvPr id="40" name="Image 1" descr=" ">
            <a:extLst>
              <a:ext uri="{FF2B5EF4-FFF2-40B4-BE49-F238E27FC236}">
                <a16:creationId xmlns:a16="http://schemas.microsoft.com/office/drawing/2014/main" id="{95AE3AE3-0ED6-BC4F-277D-BBEFF7578392}"/>
              </a:ext>
            </a:extLst>
          </p:cNvPr>
          <p:cNvPicPr/>
          <p:nvPr userDrawn="1"/>
        </p:nvPicPr>
        <p:blipFill>
          <a:blip>
            <a:extLst>
              <a:ext uri="{96DAC541-7B7A-43D3-8B79-37D633B846F1}">
                <asvg:svgBlip xmlns:asvg="http://schemas.microsoft.com/office/drawing/2016/SVG/main" r:embed="rId9"/>
              </a:ext>
            </a:extLst>
          </a:blip>
          <a:stretch>
            <a:fillRect/>
          </a:stretch>
        </p:blipFill>
        <p:spPr>
          <a:xfrm>
            <a:off x="9027561" y="5021705"/>
            <a:ext cx="790996" cy="1836295"/>
          </a:xfrm>
          <a:prstGeom prst="rect">
            <a:avLst/>
          </a:prstGeom>
        </p:spPr>
      </p:pic>
      <p:sp>
        <p:nvSpPr>
          <p:cNvPr id="48" name="TextBox 47">
            <a:extLst>
              <a:ext uri="{FF2B5EF4-FFF2-40B4-BE49-F238E27FC236}">
                <a16:creationId xmlns:a16="http://schemas.microsoft.com/office/drawing/2014/main" id="{768A3D58-2EC8-5F55-AC38-AE3210E6DB7A}"/>
              </a:ext>
            </a:extLst>
          </p:cNvPr>
          <p:cNvSpPr txBox="1"/>
          <p:nvPr userDrawn="1"/>
        </p:nvSpPr>
        <p:spPr>
          <a:xfrm>
            <a:off x="9031575" y="4548266"/>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1</a:t>
            </a:r>
          </a:p>
        </p:txBody>
      </p:sp>
      <p:sp>
        <p:nvSpPr>
          <p:cNvPr id="49" name="TextBox 48">
            <a:extLst>
              <a:ext uri="{FF2B5EF4-FFF2-40B4-BE49-F238E27FC236}">
                <a16:creationId xmlns:a16="http://schemas.microsoft.com/office/drawing/2014/main" id="{DECF15FA-549B-0DBE-3661-F1887A8A5BD5}"/>
              </a:ext>
            </a:extLst>
          </p:cNvPr>
          <p:cNvSpPr txBox="1"/>
          <p:nvPr userDrawn="1"/>
        </p:nvSpPr>
        <p:spPr>
          <a:xfrm>
            <a:off x="9410075" y="3886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2</a:t>
            </a:r>
          </a:p>
        </p:txBody>
      </p:sp>
      <p:sp>
        <p:nvSpPr>
          <p:cNvPr id="50" name="TextBox 49">
            <a:extLst>
              <a:ext uri="{FF2B5EF4-FFF2-40B4-BE49-F238E27FC236}">
                <a16:creationId xmlns:a16="http://schemas.microsoft.com/office/drawing/2014/main" id="{3C22D567-3E2E-3B40-923F-FA3178F785DF}"/>
              </a:ext>
            </a:extLst>
          </p:cNvPr>
          <p:cNvSpPr txBox="1"/>
          <p:nvPr userDrawn="1"/>
        </p:nvSpPr>
        <p:spPr>
          <a:xfrm>
            <a:off x="10210800" y="34290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3</a:t>
            </a:r>
          </a:p>
        </p:txBody>
      </p:sp>
      <p:sp>
        <p:nvSpPr>
          <p:cNvPr id="51" name="TextBox 50">
            <a:extLst>
              <a:ext uri="{FF2B5EF4-FFF2-40B4-BE49-F238E27FC236}">
                <a16:creationId xmlns:a16="http://schemas.microsoft.com/office/drawing/2014/main" id="{2C5227A7-DE95-8294-D245-4E996B6DC4E6}"/>
              </a:ext>
            </a:extLst>
          </p:cNvPr>
          <p:cNvSpPr txBox="1"/>
          <p:nvPr userDrawn="1"/>
        </p:nvSpPr>
        <p:spPr>
          <a:xfrm>
            <a:off x="10606790" y="2743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4</a:t>
            </a:r>
          </a:p>
        </p:txBody>
      </p:sp>
      <p:sp>
        <p:nvSpPr>
          <p:cNvPr id="61" name="Text Placeholder 60">
            <a:extLst>
              <a:ext uri="{FF2B5EF4-FFF2-40B4-BE49-F238E27FC236}">
                <a16:creationId xmlns:a16="http://schemas.microsoft.com/office/drawing/2014/main" id="{EA795BE0-1D7B-A58F-B1B4-8DFE97C7AC9C}"/>
              </a:ext>
            </a:extLst>
          </p:cNvPr>
          <p:cNvSpPr>
            <a:spLocks noGrp="1"/>
          </p:cNvSpPr>
          <p:nvPr>
            <p:ph type="body" sz="quarter" idx="11"/>
          </p:nvPr>
        </p:nvSpPr>
        <p:spPr>
          <a:xfrm>
            <a:off x="1574618" y="2117876"/>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2" name="Text Placeholder 60">
            <a:extLst>
              <a:ext uri="{FF2B5EF4-FFF2-40B4-BE49-F238E27FC236}">
                <a16:creationId xmlns:a16="http://schemas.microsoft.com/office/drawing/2014/main" id="{EDD72D39-786F-5A5D-7209-C81AC15C9CB1}"/>
              </a:ext>
            </a:extLst>
          </p:cNvPr>
          <p:cNvSpPr>
            <a:spLocks noGrp="1"/>
          </p:cNvSpPr>
          <p:nvPr>
            <p:ph type="body" sz="quarter" idx="12"/>
          </p:nvPr>
        </p:nvSpPr>
        <p:spPr>
          <a:xfrm>
            <a:off x="1574618" y="1341620"/>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3" name="Text Placeholder 60">
            <a:extLst>
              <a:ext uri="{FF2B5EF4-FFF2-40B4-BE49-F238E27FC236}">
                <a16:creationId xmlns:a16="http://schemas.microsoft.com/office/drawing/2014/main" id="{C3DF161B-118A-51FC-30F1-49BA6DBB7F91}"/>
              </a:ext>
            </a:extLst>
          </p:cNvPr>
          <p:cNvSpPr>
            <a:spLocks noGrp="1"/>
          </p:cNvSpPr>
          <p:nvPr>
            <p:ph type="body" sz="quarter" idx="13"/>
          </p:nvPr>
        </p:nvSpPr>
        <p:spPr>
          <a:xfrm>
            <a:off x="1574618" y="3670388"/>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4" name="Text Placeholder 60">
            <a:extLst>
              <a:ext uri="{FF2B5EF4-FFF2-40B4-BE49-F238E27FC236}">
                <a16:creationId xmlns:a16="http://schemas.microsoft.com/office/drawing/2014/main" id="{4EC04D48-6265-5561-5B75-9043F5D23604}"/>
              </a:ext>
            </a:extLst>
          </p:cNvPr>
          <p:cNvSpPr>
            <a:spLocks noGrp="1"/>
          </p:cNvSpPr>
          <p:nvPr>
            <p:ph type="body" sz="quarter" idx="14"/>
          </p:nvPr>
        </p:nvSpPr>
        <p:spPr>
          <a:xfrm>
            <a:off x="1574618" y="2894132"/>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 name="TextBox 5">
            <a:extLst>
              <a:ext uri="{FF2B5EF4-FFF2-40B4-BE49-F238E27FC236}">
                <a16:creationId xmlns:a16="http://schemas.microsoft.com/office/drawing/2014/main" id="{5EA85B65-C767-7D40-C57C-3BE070C19F64}"/>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8" name="TextBox 7">
            <a:extLst>
              <a:ext uri="{FF2B5EF4-FFF2-40B4-BE49-F238E27FC236}">
                <a16:creationId xmlns:a16="http://schemas.microsoft.com/office/drawing/2014/main" id="{36C3637C-991B-7CF4-D0BF-DF6DA807E5E0}"/>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9" name="TextBox 8">
            <a:extLst>
              <a:ext uri="{FF2B5EF4-FFF2-40B4-BE49-F238E27FC236}">
                <a16:creationId xmlns:a16="http://schemas.microsoft.com/office/drawing/2014/main" id="{9B1B50E6-DDBF-6B49-AE29-4E01AD20AED0}"/>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228776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with 5 item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7965357" cy="939800"/>
          </a:xfrm>
        </p:spPr>
        <p:txBody>
          <a:bodyPr/>
          <a:lstStyle/>
          <a:p>
            <a:r>
              <a:rPr lang="en-US"/>
              <a:t>Click to edit Master title style</a:t>
            </a:r>
          </a:p>
        </p:txBody>
      </p:sp>
      <p:grpSp>
        <p:nvGrpSpPr>
          <p:cNvPr id="18" name="Group 17">
            <a:extLst>
              <a:ext uri="{FF2B5EF4-FFF2-40B4-BE49-F238E27FC236}">
                <a16:creationId xmlns:a16="http://schemas.microsoft.com/office/drawing/2014/main" id="{0C7CC3D7-C31D-A957-48F4-62189E44DB6F}"/>
              </a:ext>
            </a:extLst>
          </p:cNvPr>
          <p:cNvGrpSpPr/>
          <p:nvPr userDrawn="1"/>
        </p:nvGrpSpPr>
        <p:grpSpPr>
          <a:xfrm>
            <a:off x="820597" y="1333499"/>
            <a:ext cx="539767" cy="540271"/>
            <a:chOff x="880558" y="1333499"/>
            <a:chExt cx="539767" cy="540271"/>
          </a:xfrm>
        </p:grpSpPr>
        <p:sp>
          <p:nvSpPr>
            <p:cNvPr id="5" name="Shape 24">
              <a:extLst>
                <a:ext uri="{FF2B5EF4-FFF2-40B4-BE49-F238E27FC236}">
                  <a16:creationId xmlns:a16="http://schemas.microsoft.com/office/drawing/2014/main" id="{25538246-D08E-4C4B-C731-09B594F968D5}"/>
                </a:ext>
              </a:extLst>
            </p:cNvPr>
            <p:cNvSpPr/>
            <p:nvPr userDrawn="1"/>
          </p:nvSpPr>
          <p:spPr>
            <a:xfrm>
              <a:off x="926823" y="1379808"/>
              <a:ext cx="447236" cy="447652"/>
            </a:xfrm>
            <a:prstGeom prst="roundRect">
              <a:avLst>
                <a:gd name="adj" fmla="val 172552"/>
              </a:avLst>
            </a:prstGeom>
            <a:solidFill>
              <a:srgbClr val="3D5AF3">
                <a:alpha val="100000"/>
              </a:srgbClr>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1</a:t>
              </a:r>
            </a:p>
          </p:txBody>
        </p:sp>
        <p:pic>
          <p:nvPicPr>
            <p:cNvPr id="10" name="Image 10" descr=" ">
              <a:extLst>
                <a:ext uri="{FF2B5EF4-FFF2-40B4-BE49-F238E27FC236}">
                  <a16:creationId xmlns:a16="http://schemas.microsoft.com/office/drawing/2014/main" id="{6B72C008-F966-6CE5-B1F4-2F401F84B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19" name="Group 18">
            <a:extLst>
              <a:ext uri="{FF2B5EF4-FFF2-40B4-BE49-F238E27FC236}">
                <a16:creationId xmlns:a16="http://schemas.microsoft.com/office/drawing/2014/main" id="{0C204830-532C-2C77-6D19-6B5E80960597}"/>
              </a:ext>
            </a:extLst>
          </p:cNvPr>
          <p:cNvGrpSpPr/>
          <p:nvPr userDrawn="1"/>
        </p:nvGrpSpPr>
        <p:grpSpPr>
          <a:xfrm>
            <a:off x="820597" y="2113862"/>
            <a:ext cx="539767" cy="540271"/>
            <a:chOff x="880558" y="1333499"/>
            <a:chExt cx="539767" cy="540271"/>
          </a:xfrm>
        </p:grpSpPr>
        <p:sp>
          <p:nvSpPr>
            <p:cNvPr id="20" name="Shape 24">
              <a:extLst>
                <a:ext uri="{FF2B5EF4-FFF2-40B4-BE49-F238E27FC236}">
                  <a16:creationId xmlns:a16="http://schemas.microsoft.com/office/drawing/2014/main" id="{1C90A06E-3EB5-6735-DA13-1C3CCBB9F9C5}"/>
                </a:ext>
              </a:extLst>
            </p:cNvPr>
            <p:cNvSpPr/>
            <p:nvPr userDrawn="1"/>
          </p:nvSpPr>
          <p:spPr>
            <a:xfrm>
              <a:off x="926823" y="1379808"/>
              <a:ext cx="447236" cy="447652"/>
            </a:xfrm>
            <a:prstGeom prst="roundRect">
              <a:avLst>
                <a:gd name="adj" fmla="val 172552"/>
              </a:avLst>
            </a:prstGeom>
            <a:solidFill>
              <a:schemeClr val="accent2"/>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2</a:t>
              </a:r>
            </a:p>
          </p:txBody>
        </p:sp>
        <p:pic>
          <p:nvPicPr>
            <p:cNvPr id="21" name="Image 10" descr=" ">
              <a:extLst>
                <a:ext uri="{FF2B5EF4-FFF2-40B4-BE49-F238E27FC236}">
                  <a16:creationId xmlns:a16="http://schemas.microsoft.com/office/drawing/2014/main" id="{F6B3B7CD-36C2-4C36-E4AE-81CBA337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2" name="Group 21">
            <a:extLst>
              <a:ext uri="{FF2B5EF4-FFF2-40B4-BE49-F238E27FC236}">
                <a16:creationId xmlns:a16="http://schemas.microsoft.com/office/drawing/2014/main" id="{CF80F1D6-F8DF-0357-C9B4-FEB33D373F81}"/>
              </a:ext>
            </a:extLst>
          </p:cNvPr>
          <p:cNvGrpSpPr/>
          <p:nvPr userDrawn="1"/>
        </p:nvGrpSpPr>
        <p:grpSpPr>
          <a:xfrm>
            <a:off x="820597" y="2894225"/>
            <a:ext cx="539767" cy="540271"/>
            <a:chOff x="880558" y="1333499"/>
            <a:chExt cx="539767" cy="540271"/>
          </a:xfrm>
        </p:grpSpPr>
        <p:sp>
          <p:nvSpPr>
            <p:cNvPr id="23" name="Shape 24">
              <a:extLst>
                <a:ext uri="{FF2B5EF4-FFF2-40B4-BE49-F238E27FC236}">
                  <a16:creationId xmlns:a16="http://schemas.microsoft.com/office/drawing/2014/main" id="{B2B97E98-A686-817C-BD9C-0D0D87367374}"/>
                </a:ext>
              </a:extLst>
            </p:cNvPr>
            <p:cNvSpPr/>
            <p:nvPr userDrawn="1"/>
          </p:nvSpPr>
          <p:spPr>
            <a:xfrm>
              <a:off x="926823" y="1379808"/>
              <a:ext cx="447236" cy="447652"/>
            </a:xfrm>
            <a:prstGeom prst="roundRect">
              <a:avLst>
                <a:gd name="adj" fmla="val 172552"/>
              </a:avLst>
            </a:prstGeom>
            <a:solidFill>
              <a:schemeClr val="accent1"/>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3</a:t>
              </a:r>
            </a:p>
          </p:txBody>
        </p:sp>
        <p:pic>
          <p:nvPicPr>
            <p:cNvPr id="24" name="Image 10" descr=" ">
              <a:extLst>
                <a:ext uri="{FF2B5EF4-FFF2-40B4-BE49-F238E27FC236}">
                  <a16:creationId xmlns:a16="http://schemas.microsoft.com/office/drawing/2014/main" id="{31029A9E-C786-53EC-2C65-C35A3A453E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5" name="Group 24">
            <a:extLst>
              <a:ext uri="{FF2B5EF4-FFF2-40B4-BE49-F238E27FC236}">
                <a16:creationId xmlns:a16="http://schemas.microsoft.com/office/drawing/2014/main" id="{ABA70CE0-CDF4-BB5D-612C-CE7610E8C460}"/>
              </a:ext>
            </a:extLst>
          </p:cNvPr>
          <p:cNvGrpSpPr/>
          <p:nvPr userDrawn="1"/>
        </p:nvGrpSpPr>
        <p:grpSpPr>
          <a:xfrm>
            <a:off x="820597" y="3674588"/>
            <a:ext cx="539767" cy="540271"/>
            <a:chOff x="880558" y="1333499"/>
            <a:chExt cx="539767" cy="540271"/>
          </a:xfrm>
        </p:grpSpPr>
        <p:sp>
          <p:nvSpPr>
            <p:cNvPr id="26" name="Shape 24">
              <a:extLst>
                <a:ext uri="{FF2B5EF4-FFF2-40B4-BE49-F238E27FC236}">
                  <a16:creationId xmlns:a16="http://schemas.microsoft.com/office/drawing/2014/main" id="{7098427D-2DE2-8116-B525-8D7A9725FF64}"/>
                </a:ext>
              </a:extLst>
            </p:cNvPr>
            <p:cNvSpPr/>
            <p:nvPr userDrawn="1"/>
          </p:nvSpPr>
          <p:spPr>
            <a:xfrm>
              <a:off x="926823" y="1379808"/>
              <a:ext cx="447236" cy="447652"/>
            </a:xfrm>
            <a:prstGeom prst="roundRect">
              <a:avLst>
                <a:gd name="adj" fmla="val 172552"/>
              </a:avLst>
            </a:prstGeom>
            <a:solidFill>
              <a:schemeClr val="accent5"/>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4</a:t>
              </a:r>
            </a:p>
          </p:txBody>
        </p:sp>
        <p:pic>
          <p:nvPicPr>
            <p:cNvPr id="27" name="Image 10" descr=" ">
              <a:extLst>
                <a:ext uri="{FF2B5EF4-FFF2-40B4-BE49-F238E27FC236}">
                  <a16:creationId xmlns:a16="http://schemas.microsoft.com/office/drawing/2014/main" id="{4787456D-E398-160F-EB91-D5F7B0BAFC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8" name="Group 27">
            <a:extLst>
              <a:ext uri="{FF2B5EF4-FFF2-40B4-BE49-F238E27FC236}">
                <a16:creationId xmlns:a16="http://schemas.microsoft.com/office/drawing/2014/main" id="{68B8E3D6-4E21-7C69-0FFA-1644B124BC84}"/>
              </a:ext>
            </a:extLst>
          </p:cNvPr>
          <p:cNvGrpSpPr/>
          <p:nvPr userDrawn="1"/>
        </p:nvGrpSpPr>
        <p:grpSpPr>
          <a:xfrm>
            <a:off x="820597" y="4454951"/>
            <a:ext cx="539767" cy="540271"/>
            <a:chOff x="880558" y="1333499"/>
            <a:chExt cx="539767" cy="540271"/>
          </a:xfrm>
        </p:grpSpPr>
        <p:sp>
          <p:nvSpPr>
            <p:cNvPr id="29" name="Shape 24">
              <a:extLst>
                <a:ext uri="{FF2B5EF4-FFF2-40B4-BE49-F238E27FC236}">
                  <a16:creationId xmlns:a16="http://schemas.microsoft.com/office/drawing/2014/main" id="{13464B1B-0A16-2141-3328-C0256405C355}"/>
                </a:ext>
              </a:extLst>
            </p:cNvPr>
            <p:cNvSpPr/>
            <p:nvPr userDrawn="1"/>
          </p:nvSpPr>
          <p:spPr>
            <a:xfrm>
              <a:off x="926823" y="1379808"/>
              <a:ext cx="447236" cy="447652"/>
            </a:xfrm>
            <a:prstGeom prst="roundRect">
              <a:avLst>
                <a:gd name="adj" fmla="val 172552"/>
              </a:avLst>
            </a:prstGeom>
            <a:solidFill>
              <a:schemeClr val="accent6"/>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5</a:t>
              </a:r>
            </a:p>
          </p:txBody>
        </p:sp>
        <p:pic>
          <p:nvPicPr>
            <p:cNvPr id="30" name="Image 10" descr=" ">
              <a:extLst>
                <a:ext uri="{FF2B5EF4-FFF2-40B4-BE49-F238E27FC236}">
                  <a16:creationId xmlns:a16="http://schemas.microsoft.com/office/drawing/2014/main" id="{1D1389CB-36CA-4240-A471-E30933C1F1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pic>
        <p:nvPicPr>
          <p:cNvPr id="34" name="Image 0">
            <a:extLst>
              <a:ext uri="{FF2B5EF4-FFF2-40B4-BE49-F238E27FC236}">
                <a16:creationId xmlns:a16="http://schemas.microsoft.com/office/drawing/2014/main" id="{BB4C42C9-83C3-392F-8923-98D23A50586E}"/>
              </a:ext>
            </a:extLst>
          </p:cNvPr>
          <p:cNvPicPr/>
          <p:nvPr userDrawn="1"/>
        </p:nvPicPr>
        <p:blipFill>
          <a:blip r:embed="rId3" cstate="screen">
            <a:extLst>
              <a:ext uri="{28A0092B-C50C-407E-A947-70E740481C1C}">
                <a14:useLocalDpi xmlns:a14="http://schemas.microsoft.com/office/drawing/2010/main"/>
              </a:ext>
            </a:extLst>
          </a:blip>
          <a:srcRect/>
          <a:stretch/>
        </p:blipFill>
        <p:spPr>
          <a:xfrm>
            <a:off x="7444645" y="532151"/>
            <a:ext cx="4747355" cy="6325631"/>
          </a:xfrm>
          <a:prstGeom prst="rect">
            <a:avLst/>
          </a:prstGeom>
        </p:spPr>
      </p:pic>
      <p:pic>
        <p:nvPicPr>
          <p:cNvPr id="35" name="Image 2" descr=" ">
            <a:extLst>
              <a:ext uri="{FF2B5EF4-FFF2-40B4-BE49-F238E27FC236}">
                <a16:creationId xmlns:a16="http://schemas.microsoft.com/office/drawing/2014/main" id="{601C28BB-220F-5C91-7C30-CDBB3EE1ABCA}"/>
              </a:ext>
            </a:extLst>
          </p:cNvPr>
          <p:cNvPicPr/>
          <p:nvPr userDrawn="1"/>
        </p:nvPicPr>
        <p:blipFill>
          <a:blip>
            <a:extLst>
              <a:ext uri="{96DAC541-7B7A-43D3-8B79-37D633B846F1}">
                <asvg:svgBlip xmlns:asvg="http://schemas.microsoft.com/office/drawing/2016/SVG/main" r:embed="rId4"/>
              </a:ext>
            </a:extLst>
          </a:blip>
          <a:stretch>
            <a:fillRect/>
          </a:stretch>
        </p:blipFill>
        <p:spPr>
          <a:xfrm>
            <a:off x="10602457" y="1896256"/>
            <a:ext cx="1600810" cy="915600"/>
          </a:xfrm>
          <a:prstGeom prst="rect">
            <a:avLst/>
          </a:prstGeom>
        </p:spPr>
      </p:pic>
      <p:pic>
        <p:nvPicPr>
          <p:cNvPr id="36" name="Image 3" descr=" ">
            <a:extLst>
              <a:ext uri="{FF2B5EF4-FFF2-40B4-BE49-F238E27FC236}">
                <a16:creationId xmlns:a16="http://schemas.microsoft.com/office/drawing/2014/main" id="{6CB6C8BC-5713-5677-4F4E-F9FA2B81CA6D}"/>
              </a:ext>
            </a:extLst>
          </p:cNvPr>
          <p:cNvPicPr/>
          <p:nvPr userDrawn="1"/>
        </p:nvPicPr>
        <p:blipFill>
          <a:blip>
            <a:extLst>
              <a:ext uri="{96DAC541-7B7A-43D3-8B79-37D633B846F1}">
                <asvg:svgBlip xmlns:asvg="http://schemas.microsoft.com/office/drawing/2016/SVG/main" r:embed="rId5"/>
              </a:ext>
            </a:extLst>
          </a:blip>
          <a:stretch>
            <a:fillRect/>
          </a:stretch>
        </p:blipFill>
        <p:spPr>
          <a:xfrm>
            <a:off x="9815010" y="3257821"/>
            <a:ext cx="1570020" cy="897990"/>
          </a:xfrm>
          <a:prstGeom prst="rect">
            <a:avLst/>
          </a:prstGeom>
        </p:spPr>
      </p:pic>
      <p:pic>
        <p:nvPicPr>
          <p:cNvPr id="37" name="Image 4" descr=" ">
            <a:extLst>
              <a:ext uri="{FF2B5EF4-FFF2-40B4-BE49-F238E27FC236}">
                <a16:creationId xmlns:a16="http://schemas.microsoft.com/office/drawing/2014/main" id="{3757EFC7-5580-6D6D-70FC-3B07890B21F6}"/>
              </a:ext>
            </a:extLst>
          </p:cNvPr>
          <p:cNvPicPr/>
          <p:nvPr userDrawn="1"/>
        </p:nvPicPr>
        <p:blipFill>
          <a:blip>
            <a:extLst>
              <a:ext uri="{96DAC541-7B7A-43D3-8B79-37D633B846F1}">
                <asvg:svgBlip xmlns:asvg="http://schemas.microsoft.com/office/drawing/2016/SVG/main" r:embed="rId6"/>
              </a:ext>
            </a:extLst>
          </a:blip>
          <a:stretch>
            <a:fillRect/>
          </a:stretch>
        </p:blipFill>
        <p:spPr>
          <a:xfrm>
            <a:off x="9020065" y="3702570"/>
            <a:ext cx="1579665" cy="899410"/>
          </a:xfrm>
          <a:prstGeom prst="rect">
            <a:avLst/>
          </a:prstGeom>
        </p:spPr>
      </p:pic>
      <p:pic>
        <p:nvPicPr>
          <p:cNvPr id="38" name="Image 5" descr=" ">
            <a:extLst>
              <a:ext uri="{FF2B5EF4-FFF2-40B4-BE49-F238E27FC236}">
                <a16:creationId xmlns:a16="http://schemas.microsoft.com/office/drawing/2014/main" id="{E91D3DCE-E90E-1183-BB0F-1FB1141C6632}"/>
              </a:ext>
            </a:extLst>
          </p:cNvPr>
          <p:cNvPicPr/>
          <p:nvPr userDrawn="1"/>
        </p:nvPicPr>
        <p:blipFill>
          <a:blip>
            <a:extLst>
              <a:ext uri="{96DAC541-7B7A-43D3-8B79-37D633B846F1}">
                <asvg:svgBlip xmlns:asvg="http://schemas.microsoft.com/office/drawing/2016/SVG/main" r:embed="rId7"/>
              </a:ext>
            </a:extLst>
          </a:blip>
          <a:stretch>
            <a:fillRect/>
          </a:stretch>
        </p:blipFill>
        <p:spPr>
          <a:xfrm>
            <a:off x="10600884" y="2345961"/>
            <a:ext cx="799136" cy="1371223"/>
          </a:xfrm>
          <a:prstGeom prst="rect">
            <a:avLst/>
          </a:prstGeom>
        </p:spPr>
      </p:pic>
      <p:pic>
        <p:nvPicPr>
          <p:cNvPr id="39" name="Image 6" descr=" ">
            <a:extLst>
              <a:ext uri="{FF2B5EF4-FFF2-40B4-BE49-F238E27FC236}">
                <a16:creationId xmlns:a16="http://schemas.microsoft.com/office/drawing/2014/main" id="{A0B770ED-2C9C-F954-B6CC-07302F38F6A8}"/>
              </a:ext>
            </a:extLst>
          </p:cNvPr>
          <p:cNvPicPr/>
          <p:nvPr userDrawn="1"/>
        </p:nvPicPr>
        <p:blipFill>
          <a:blip>
            <a:extLst>
              <a:ext uri="{96DAC541-7B7A-43D3-8B79-37D633B846F1}">
                <asvg:svgBlip xmlns:asvg="http://schemas.microsoft.com/office/drawing/2016/SVG/main" r:embed="rId8"/>
              </a:ext>
            </a:extLst>
          </a:blip>
          <a:stretch>
            <a:fillRect/>
          </a:stretch>
        </p:blipFill>
        <p:spPr>
          <a:xfrm>
            <a:off x="9027560" y="4146623"/>
            <a:ext cx="789545" cy="1354767"/>
          </a:xfrm>
          <a:prstGeom prst="rect">
            <a:avLst/>
          </a:prstGeom>
        </p:spPr>
      </p:pic>
      <p:pic>
        <p:nvPicPr>
          <p:cNvPr id="40" name="Image 1" descr=" ">
            <a:extLst>
              <a:ext uri="{FF2B5EF4-FFF2-40B4-BE49-F238E27FC236}">
                <a16:creationId xmlns:a16="http://schemas.microsoft.com/office/drawing/2014/main" id="{95AE3AE3-0ED6-BC4F-277D-BBEFF7578392}"/>
              </a:ext>
            </a:extLst>
          </p:cNvPr>
          <p:cNvPicPr/>
          <p:nvPr userDrawn="1"/>
        </p:nvPicPr>
        <p:blipFill>
          <a:blip>
            <a:extLst>
              <a:ext uri="{96DAC541-7B7A-43D3-8B79-37D633B846F1}">
                <asvg:svgBlip xmlns:asvg="http://schemas.microsoft.com/office/drawing/2016/SVG/main" r:embed="rId9"/>
              </a:ext>
            </a:extLst>
          </a:blip>
          <a:stretch>
            <a:fillRect/>
          </a:stretch>
        </p:blipFill>
        <p:spPr>
          <a:xfrm>
            <a:off x="9027561" y="5021705"/>
            <a:ext cx="790996" cy="1836295"/>
          </a:xfrm>
          <a:prstGeom prst="rect">
            <a:avLst/>
          </a:prstGeom>
        </p:spPr>
      </p:pic>
      <p:sp>
        <p:nvSpPr>
          <p:cNvPr id="48" name="TextBox 47">
            <a:extLst>
              <a:ext uri="{FF2B5EF4-FFF2-40B4-BE49-F238E27FC236}">
                <a16:creationId xmlns:a16="http://schemas.microsoft.com/office/drawing/2014/main" id="{768A3D58-2EC8-5F55-AC38-AE3210E6DB7A}"/>
              </a:ext>
            </a:extLst>
          </p:cNvPr>
          <p:cNvSpPr txBox="1"/>
          <p:nvPr userDrawn="1"/>
        </p:nvSpPr>
        <p:spPr>
          <a:xfrm>
            <a:off x="9031575" y="4548266"/>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1</a:t>
            </a:r>
          </a:p>
        </p:txBody>
      </p:sp>
      <p:sp>
        <p:nvSpPr>
          <p:cNvPr id="49" name="TextBox 48">
            <a:extLst>
              <a:ext uri="{FF2B5EF4-FFF2-40B4-BE49-F238E27FC236}">
                <a16:creationId xmlns:a16="http://schemas.microsoft.com/office/drawing/2014/main" id="{DECF15FA-549B-0DBE-3661-F1887A8A5BD5}"/>
              </a:ext>
            </a:extLst>
          </p:cNvPr>
          <p:cNvSpPr txBox="1"/>
          <p:nvPr userDrawn="1"/>
        </p:nvSpPr>
        <p:spPr>
          <a:xfrm>
            <a:off x="9410075" y="3886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2</a:t>
            </a:r>
          </a:p>
        </p:txBody>
      </p:sp>
      <p:sp>
        <p:nvSpPr>
          <p:cNvPr id="50" name="TextBox 49">
            <a:extLst>
              <a:ext uri="{FF2B5EF4-FFF2-40B4-BE49-F238E27FC236}">
                <a16:creationId xmlns:a16="http://schemas.microsoft.com/office/drawing/2014/main" id="{3C22D567-3E2E-3B40-923F-FA3178F785DF}"/>
              </a:ext>
            </a:extLst>
          </p:cNvPr>
          <p:cNvSpPr txBox="1"/>
          <p:nvPr userDrawn="1"/>
        </p:nvSpPr>
        <p:spPr>
          <a:xfrm>
            <a:off x="10210800" y="34290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3</a:t>
            </a:r>
          </a:p>
        </p:txBody>
      </p:sp>
      <p:sp>
        <p:nvSpPr>
          <p:cNvPr id="51" name="TextBox 50">
            <a:extLst>
              <a:ext uri="{FF2B5EF4-FFF2-40B4-BE49-F238E27FC236}">
                <a16:creationId xmlns:a16="http://schemas.microsoft.com/office/drawing/2014/main" id="{2C5227A7-DE95-8294-D245-4E996B6DC4E6}"/>
              </a:ext>
            </a:extLst>
          </p:cNvPr>
          <p:cNvSpPr txBox="1"/>
          <p:nvPr userDrawn="1"/>
        </p:nvSpPr>
        <p:spPr>
          <a:xfrm>
            <a:off x="10606790" y="2743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4</a:t>
            </a:r>
          </a:p>
        </p:txBody>
      </p:sp>
      <p:sp>
        <p:nvSpPr>
          <p:cNvPr id="52" name="TextBox 51">
            <a:extLst>
              <a:ext uri="{FF2B5EF4-FFF2-40B4-BE49-F238E27FC236}">
                <a16:creationId xmlns:a16="http://schemas.microsoft.com/office/drawing/2014/main" id="{7A6E9101-C5A6-5935-ABA5-9DCDEA1CC693}"/>
              </a:ext>
            </a:extLst>
          </p:cNvPr>
          <p:cNvSpPr txBox="1"/>
          <p:nvPr userDrawn="1"/>
        </p:nvSpPr>
        <p:spPr>
          <a:xfrm>
            <a:off x="11002780" y="2064895"/>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5</a:t>
            </a:r>
          </a:p>
        </p:txBody>
      </p:sp>
      <p:sp>
        <p:nvSpPr>
          <p:cNvPr id="61" name="Text Placeholder 60">
            <a:extLst>
              <a:ext uri="{FF2B5EF4-FFF2-40B4-BE49-F238E27FC236}">
                <a16:creationId xmlns:a16="http://schemas.microsoft.com/office/drawing/2014/main" id="{EA795BE0-1D7B-A58F-B1B4-8DFE97C7AC9C}"/>
              </a:ext>
            </a:extLst>
          </p:cNvPr>
          <p:cNvSpPr>
            <a:spLocks noGrp="1"/>
          </p:cNvSpPr>
          <p:nvPr>
            <p:ph type="body" sz="quarter" idx="11"/>
          </p:nvPr>
        </p:nvSpPr>
        <p:spPr>
          <a:xfrm>
            <a:off x="1574618" y="2117876"/>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2" name="Text Placeholder 60">
            <a:extLst>
              <a:ext uri="{FF2B5EF4-FFF2-40B4-BE49-F238E27FC236}">
                <a16:creationId xmlns:a16="http://schemas.microsoft.com/office/drawing/2014/main" id="{EDD72D39-786F-5A5D-7209-C81AC15C9CB1}"/>
              </a:ext>
            </a:extLst>
          </p:cNvPr>
          <p:cNvSpPr>
            <a:spLocks noGrp="1"/>
          </p:cNvSpPr>
          <p:nvPr>
            <p:ph type="body" sz="quarter" idx="12"/>
          </p:nvPr>
        </p:nvSpPr>
        <p:spPr>
          <a:xfrm>
            <a:off x="1574618" y="1341620"/>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3" name="Text Placeholder 60">
            <a:extLst>
              <a:ext uri="{FF2B5EF4-FFF2-40B4-BE49-F238E27FC236}">
                <a16:creationId xmlns:a16="http://schemas.microsoft.com/office/drawing/2014/main" id="{C3DF161B-118A-51FC-30F1-49BA6DBB7F91}"/>
              </a:ext>
            </a:extLst>
          </p:cNvPr>
          <p:cNvSpPr>
            <a:spLocks noGrp="1"/>
          </p:cNvSpPr>
          <p:nvPr>
            <p:ph type="body" sz="quarter" idx="13"/>
          </p:nvPr>
        </p:nvSpPr>
        <p:spPr>
          <a:xfrm>
            <a:off x="1574618" y="3670388"/>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4" name="Text Placeholder 60">
            <a:extLst>
              <a:ext uri="{FF2B5EF4-FFF2-40B4-BE49-F238E27FC236}">
                <a16:creationId xmlns:a16="http://schemas.microsoft.com/office/drawing/2014/main" id="{4EC04D48-6265-5561-5B75-9043F5D23604}"/>
              </a:ext>
            </a:extLst>
          </p:cNvPr>
          <p:cNvSpPr>
            <a:spLocks noGrp="1"/>
          </p:cNvSpPr>
          <p:nvPr>
            <p:ph type="body" sz="quarter" idx="14"/>
          </p:nvPr>
        </p:nvSpPr>
        <p:spPr>
          <a:xfrm>
            <a:off x="1574618" y="2894132"/>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6" name="Text Placeholder 60">
            <a:extLst>
              <a:ext uri="{FF2B5EF4-FFF2-40B4-BE49-F238E27FC236}">
                <a16:creationId xmlns:a16="http://schemas.microsoft.com/office/drawing/2014/main" id="{7570E0C5-73AE-4014-1B57-C59C6B83BCAA}"/>
              </a:ext>
            </a:extLst>
          </p:cNvPr>
          <p:cNvSpPr>
            <a:spLocks noGrp="1"/>
          </p:cNvSpPr>
          <p:nvPr>
            <p:ph type="body" sz="quarter" idx="16"/>
          </p:nvPr>
        </p:nvSpPr>
        <p:spPr>
          <a:xfrm>
            <a:off x="1574618" y="4446644"/>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 name="TextBox 5">
            <a:extLst>
              <a:ext uri="{FF2B5EF4-FFF2-40B4-BE49-F238E27FC236}">
                <a16:creationId xmlns:a16="http://schemas.microsoft.com/office/drawing/2014/main" id="{5A685EE0-163C-36C0-5771-8C14105ABABE}"/>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8" name="TextBox 7">
            <a:extLst>
              <a:ext uri="{FF2B5EF4-FFF2-40B4-BE49-F238E27FC236}">
                <a16:creationId xmlns:a16="http://schemas.microsoft.com/office/drawing/2014/main" id="{B5FDA748-4F99-7C63-C69A-F114CD16C968}"/>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9" name="TextBox 8">
            <a:extLst>
              <a:ext uri="{FF2B5EF4-FFF2-40B4-BE49-F238E27FC236}">
                <a16:creationId xmlns:a16="http://schemas.microsoft.com/office/drawing/2014/main" id="{AA1FB318-6FCD-5E7A-6ABB-4874D4F56C47}"/>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176238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with 6 item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7965357" cy="939800"/>
          </a:xfrm>
        </p:spPr>
        <p:txBody>
          <a:bodyPr/>
          <a:lstStyle/>
          <a:p>
            <a:r>
              <a:rPr lang="en-US"/>
              <a:t>Click to edit Master title style</a:t>
            </a:r>
          </a:p>
        </p:txBody>
      </p:sp>
      <p:grpSp>
        <p:nvGrpSpPr>
          <p:cNvPr id="18" name="Group 17">
            <a:extLst>
              <a:ext uri="{FF2B5EF4-FFF2-40B4-BE49-F238E27FC236}">
                <a16:creationId xmlns:a16="http://schemas.microsoft.com/office/drawing/2014/main" id="{0C7CC3D7-C31D-A957-48F4-62189E44DB6F}"/>
              </a:ext>
            </a:extLst>
          </p:cNvPr>
          <p:cNvGrpSpPr/>
          <p:nvPr userDrawn="1"/>
        </p:nvGrpSpPr>
        <p:grpSpPr>
          <a:xfrm>
            <a:off x="820597" y="1333499"/>
            <a:ext cx="539767" cy="540271"/>
            <a:chOff x="880558" y="1333499"/>
            <a:chExt cx="539767" cy="540271"/>
          </a:xfrm>
        </p:grpSpPr>
        <p:sp>
          <p:nvSpPr>
            <p:cNvPr id="5" name="Shape 24">
              <a:extLst>
                <a:ext uri="{FF2B5EF4-FFF2-40B4-BE49-F238E27FC236}">
                  <a16:creationId xmlns:a16="http://schemas.microsoft.com/office/drawing/2014/main" id="{25538246-D08E-4C4B-C731-09B594F968D5}"/>
                </a:ext>
              </a:extLst>
            </p:cNvPr>
            <p:cNvSpPr/>
            <p:nvPr userDrawn="1"/>
          </p:nvSpPr>
          <p:spPr>
            <a:xfrm>
              <a:off x="926823" y="1379808"/>
              <a:ext cx="447236" cy="447652"/>
            </a:xfrm>
            <a:prstGeom prst="roundRect">
              <a:avLst>
                <a:gd name="adj" fmla="val 172552"/>
              </a:avLst>
            </a:prstGeom>
            <a:solidFill>
              <a:srgbClr val="3D5AF3">
                <a:alpha val="100000"/>
              </a:srgbClr>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1</a:t>
              </a:r>
            </a:p>
          </p:txBody>
        </p:sp>
        <p:pic>
          <p:nvPicPr>
            <p:cNvPr id="10" name="Image 10" descr=" ">
              <a:extLst>
                <a:ext uri="{FF2B5EF4-FFF2-40B4-BE49-F238E27FC236}">
                  <a16:creationId xmlns:a16="http://schemas.microsoft.com/office/drawing/2014/main" id="{6B72C008-F966-6CE5-B1F4-2F401F84B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19" name="Group 18">
            <a:extLst>
              <a:ext uri="{FF2B5EF4-FFF2-40B4-BE49-F238E27FC236}">
                <a16:creationId xmlns:a16="http://schemas.microsoft.com/office/drawing/2014/main" id="{0C204830-532C-2C77-6D19-6B5E80960597}"/>
              </a:ext>
            </a:extLst>
          </p:cNvPr>
          <p:cNvGrpSpPr/>
          <p:nvPr userDrawn="1"/>
        </p:nvGrpSpPr>
        <p:grpSpPr>
          <a:xfrm>
            <a:off x="820597" y="2113862"/>
            <a:ext cx="539767" cy="540271"/>
            <a:chOff x="880558" y="1333499"/>
            <a:chExt cx="539767" cy="540271"/>
          </a:xfrm>
        </p:grpSpPr>
        <p:sp>
          <p:nvSpPr>
            <p:cNvPr id="20" name="Shape 24">
              <a:extLst>
                <a:ext uri="{FF2B5EF4-FFF2-40B4-BE49-F238E27FC236}">
                  <a16:creationId xmlns:a16="http://schemas.microsoft.com/office/drawing/2014/main" id="{1C90A06E-3EB5-6735-DA13-1C3CCBB9F9C5}"/>
                </a:ext>
              </a:extLst>
            </p:cNvPr>
            <p:cNvSpPr/>
            <p:nvPr userDrawn="1"/>
          </p:nvSpPr>
          <p:spPr>
            <a:xfrm>
              <a:off x="926823" y="1379808"/>
              <a:ext cx="447236" cy="447652"/>
            </a:xfrm>
            <a:prstGeom prst="roundRect">
              <a:avLst>
                <a:gd name="adj" fmla="val 172552"/>
              </a:avLst>
            </a:prstGeom>
            <a:solidFill>
              <a:schemeClr val="accent2"/>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2</a:t>
              </a:r>
            </a:p>
          </p:txBody>
        </p:sp>
        <p:pic>
          <p:nvPicPr>
            <p:cNvPr id="21" name="Image 10" descr=" ">
              <a:extLst>
                <a:ext uri="{FF2B5EF4-FFF2-40B4-BE49-F238E27FC236}">
                  <a16:creationId xmlns:a16="http://schemas.microsoft.com/office/drawing/2014/main" id="{F6B3B7CD-36C2-4C36-E4AE-81CBA337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2" name="Group 21">
            <a:extLst>
              <a:ext uri="{FF2B5EF4-FFF2-40B4-BE49-F238E27FC236}">
                <a16:creationId xmlns:a16="http://schemas.microsoft.com/office/drawing/2014/main" id="{CF80F1D6-F8DF-0357-C9B4-FEB33D373F81}"/>
              </a:ext>
            </a:extLst>
          </p:cNvPr>
          <p:cNvGrpSpPr/>
          <p:nvPr userDrawn="1"/>
        </p:nvGrpSpPr>
        <p:grpSpPr>
          <a:xfrm>
            <a:off x="820597" y="2894225"/>
            <a:ext cx="539767" cy="540271"/>
            <a:chOff x="880558" y="1333499"/>
            <a:chExt cx="539767" cy="540271"/>
          </a:xfrm>
        </p:grpSpPr>
        <p:sp>
          <p:nvSpPr>
            <p:cNvPr id="23" name="Shape 24">
              <a:extLst>
                <a:ext uri="{FF2B5EF4-FFF2-40B4-BE49-F238E27FC236}">
                  <a16:creationId xmlns:a16="http://schemas.microsoft.com/office/drawing/2014/main" id="{B2B97E98-A686-817C-BD9C-0D0D87367374}"/>
                </a:ext>
              </a:extLst>
            </p:cNvPr>
            <p:cNvSpPr/>
            <p:nvPr userDrawn="1"/>
          </p:nvSpPr>
          <p:spPr>
            <a:xfrm>
              <a:off x="926823" y="1379808"/>
              <a:ext cx="447236" cy="447652"/>
            </a:xfrm>
            <a:prstGeom prst="roundRect">
              <a:avLst>
                <a:gd name="adj" fmla="val 172552"/>
              </a:avLst>
            </a:prstGeom>
            <a:solidFill>
              <a:schemeClr val="accent1"/>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3</a:t>
              </a:r>
            </a:p>
          </p:txBody>
        </p:sp>
        <p:pic>
          <p:nvPicPr>
            <p:cNvPr id="24" name="Image 10" descr=" ">
              <a:extLst>
                <a:ext uri="{FF2B5EF4-FFF2-40B4-BE49-F238E27FC236}">
                  <a16:creationId xmlns:a16="http://schemas.microsoft.com/office/drawing/2014/main" id="{31029A9E-C786-53EC-2C65-C35A3A453E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5" name="Group 24">
            <a:extLst>
              <a:ext uri="{FF2B5EF4-FFF2-40B4-BE49-F238E27FC236}">
                <a16:creationId xmlns:a16="http://schemas.microsoft.com/office/drawing/2014/main" id="{ABA70CE0-CDF4-BB5D-612C-CE7610E8C460}"/>
              </a:ext>
            </a:extLst>
          </p:cNvPr>
          <p:cNvGrpSpPr/>
          <p:nvPr userDrawn="1"/>
        </p:nvGrpSpPr>
        <p:grpSpPr>
          <a:xfrm>
            <a:off x="820597" y="3674588"/>
            <a:ext cx="539767" cy="540271"/>
            <a:chOff x="880558" y="1333499"/>
            <a:chExt cx="539767" cy="540271"/>
          </a:xfrm>
        </p:grpSpPr>
        <p:sp>
          <p:nvSpPr>
            <p:cNvPr id="26" name="Shape 24">
              <a:extLst>
                <a:ext uri="{FF2B5EF4-FFF2-40B4-BE49-F238E27FC236}">
                  <a16:creationId xmlns:a16="http://schemas.microsoft.com/office/drawing/2014/main" id="{7098427D-2DE2-8116-B525-8D7A9725FF64}"/>
                </a:ext>
              </a:extLst>
            </p:cNvPr>
            <p:cNvSpPr/>
            <p:nvPr userDrawn="1"/>
          </p:nvSpPr>
          <p:spPr>
            <a:xfrm>
              <a:off x="926823" y="1379808"/>
              <a:ext cx="447236" cy="447652"/>
            </a:xfrm>
            <a:prstGeom prst="roundRect">
              <a:avLst>
                <a:gd name="adj" fmla="val 172552"/>
              </a:avLst>
            </a:prstGeom>
            <a:solidFill>
              <a:schemeClr val="accent5"/>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4</a:t>
              </a:r>
            </a:p>
          </p:txBody>
        </p:sp>
        <p:pic>
          <p:nvPicPr>
            <p:cNvPr id="27" name="Image 10" descr=" ">
              <a:extLst>
                <a:ext uri="{FF2B5EF4-FFF2-40B4-BE49-F238E27FC236}">
                  <a16:creationId xmlns:a16="http://schemas.microsoft.com/office/drawing/2014/main" id="{4787456D-E398-160F-EB91-D5F7B0BAFC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8" name="Group 27">
            <a:extLst>
              <a:ext uri="{FF2B5EF4-FFF2-40B4-BE49-F238E27FC236}">
                <a16:creationId xmlns:a16="http://schemas.microsoft.com/office/drawing/2014/main" id="{68B8E3D6-4E21-7C69-0FFA-1644B124BC84}"/>
              </a:ext>
            </a:extLst>
          </p:cNvPr>
          <p:cNvGrpSpPr/>
          <p:nvPr userDrawn="1"/>
        </p:nvGrpSpPr>
        <p:grpSpPr>
          <a:xfrm>
            <a:off x="820597" y="4454951"/>
            <a:ext cx="539767" cy="540271"/>
            <a:chOff x="880558" y="1333499"/>
            <a:chExt cx="539767" cy="540271"/>
          </a:xfrm>
        </p:grpSpPr>
        <p:sp>
          <p:nvSpPr>
            <p:cNvPr id="29" name="Shape 24">
              <a:extLst>
                <a:ext uri="{FF2B5EF4-FFF2-40B4-BE49-F238E27FC236}">
                  <a16:creationId xmlns:a16="http://schemas.microsoft.com/office/drawing/2014/main" id="{13464B1B-0A16-2141-3328-C0256405C355}"/>
                </a:ext>
              </a:extLst>
            </p:cNvPr>
            <p:cNvSpPr/>
            <p:nvPr userDrawn="1"/>
          </p:nvSpPr>
          <p:spPr>
            <a:xfrm>
              <a:off x="926823" y="1379808"/>
              <a:ext cx="447236" cy="447652"/>
            </a:xfrm>
            <a:prstGeom prst="roundRect">
              <a:avLst>
                <a:gd name="adj" fmla="val 172552"/>
              </a:avLst>
            </a:prstGeom>
            <a:solidFill>
              <a:schemeClr val="accent6"/>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5</a:t>
              </a:r>
            </a:p>
          </p:txBody>
        </p:sp>
        <p:pic>
          <p:nvPicPr>
            <p:cNvPr id="30" name="Image 10" descr=" ">
              <a:extLst>
                <a:ext uri="{FF2B5EF4-FFF2-40B4-BE49-F238E27FC236}">
                  <a16:creationId xmlns:a16="http://schemas.microsoft.com/office/drawing/2014/main" id="{1D1389CB-36CA-4240-A471-E30933C1F1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31" name="Group 30">
            <a:extLst>
              <a:ext uri="{FF2B5EF4-FFF2-40B4-BE49-F238E27FC236}">
                <a16:creationId xmlns:a16="http://schemas.microsoft.com/office/drawing/2014/main" id="{FEE18161-5D84-E793-52A1-1ADF0C259BF3}"/>
              </a:ext>
            </a:extLst>
          </p:cNvPr>
          <p:cNvGrpSpPr/>
          <p:nvPr userDrawn="1"/>
        </p:nvGrpSpPr>
        <p:grpSpPr>
          <a:xfrm>
            <a:off x="820597" y="5235315"/>
            <a:ext cx="539767" cy="540271"/>
            <a:chOff x="880558" y="1333499"/>
            <a:chExt cx="539767" cy="540271"/>
          </a:xfrm>
        </p:grpSpPr>
        <p:sp>
          <p:nvSpPr>
            <p:cNvPr id="32" name="Shape 24">
              <a:extLst>
                <a:ext uri="{FF2B5EF4-FFF2-40B4-BE49-F238E27FC236}">
                  <a16:creationId xmlns:a16="http://schemas.microsoft.com/office/drawing/2014/main" id="{30F6BB62-B0E2-8C7E-C6B3-14B78F8EA628}"/>
                </a:ext>
              </a:extLst>
            </p:cNvPr>
            <p:cNvSpPr/>
            <p:nvPr userDrawn="1"/>
          </p:nvSpPr>
          <p:spPr>
            <a:xfrm>
              <a:off x="926823" y="1379808"/>
              <a:ext cx="447236" cy="447652"/>
            </a:xfrm>
            <a:prstGeom prst="roundRect">
              <a:avLst>
                <a:gd name="adj" fmla="val 172552"/>
              </a:avLst>
            </a:prstGeom>
            <a:solidFill>
              <a:schemeClr val="accent3"/>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6</a:t>
              </a:r>
            </a:p>
          </p:txBody>
        </p:sp>
        <p:pic>
          <p:nvPicPr>
            <p:cNvPr id="33" name="Image 10" descr=" ">
              <a:extLst>
                <a:ext uri="{FF2B5EF4-FFF2-40B4-BE49-F238E27FC236}">
                  <a16:creationId xmlns:a16="http://schemas.microsoft.com/office/drawing/2014/main" id="{04022C76-F6AE-4D74-B452-F5D1567161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pic>
        <p:nvPicPr>
          <p:cNvPr id="34" name="Image 0">
            <a:extLst>
              <a:ext uri="{FF2B5EF4-FFF2-40B4-BE49-F238E27FC236}">
                <a16:creationId xmlns:a16="http://schemas.microsoft.com/office/drawing/2014/main" id="{BB4C42C9-83C3-392F-8923-98D23A50586E}"/>
              </a:ext>
            </a:extLst>
          </p:cNvPr>
          <p:cNvPicPr/>
          <p:nvPr userDrawn="1"/>
        </p:nvPicPr>
        <p:blipFill>
          <a:blip r:embed="rId3" cstate="screen">
            <a:extLst>
              <a:ext uri="{28A0092B-C50C-407E-A947-70E740481C1C}">
                <a14:useLocalDpi xmlns:a14="http://schemas.microsoft.com/office/drawing/2010/main"/>
              </a:ext>
            </a:extLst>
          </a:blip>
          <a:srcRect/>
          <a:stretch/>
        </p:blipFill>
        <p:spPr>
          <a:xfrm>
            <a:off x="7444645" y="532151"/>
            <a:ext cx="4747355" cy="6325631"/>
          </a:xfrm>
          <a:prstGeom prst="rect">
            <a:avLst/>
          </a:prstGeom>
        </p:spPr>
      </p:pic>
      <p:pic>
        <p:nvPicPr>
          <p:cNvPr id="35" name="Image 2" descr=" ">
            <a:extLst>
              <a:ext uri="{FF2B5EF4-FFF2-40B4-BE49-F238E27FC236}">
                <a16:creationId xmlns:a16="http://schemas.microsoft.com/office/drawing/2014/main" id="{601C28BB-220F-5C91-7C30-CDBB3EE1ABCA}"/>
              </a:ext>
            </a:extLst>
          </p:cNvPr>
          <p:cNvPicPr/>
          <p:nvPr userDrawn="1"/>
        </p:nvPicPr>
        <p:blipFill>
          <a:blip>
            <a:extLst>
              <a:ext uri="{96DAC541-7B7A-43D3-8B79-37D633B846F1}">
                <asvg:svgBlip xmlns:asvg="http://schemas.microsoft.com/office/drawing/2016/SVG/main" r:embed="rId4"/>
              </a:ext>
            </a:extLst>
          </a:blip>
          <a:stretch>
            <a:fillRect/>
          </a:stretch>
        </p:blipFill>
        <p:spPr>
          <a:xfrm>
            <a:off x="10602457" y="1896256"/>
            <a:ext cx="1600810" cy="915600"/>
          </a:xfrm>
          <a:prstGeom prst="rect">
            <a:avLst/>
          </a:prstGeom>
        </p:spPr>
      </p:pic>
      <p:pic>
        <p:nvPicPr>
          <p:cNvPr id="36" name="Image 3" descr=" ">
            <a:extLst>
              <a:ext uri="{FF2B5EF4-FFF2-40B4-BE49-F238E27FC236}">
                <a16:creationId xmlns:a16="http://schemas.microsoft.com/office/drawing/2014/main" id="{6CB6C8BC-5713-5677-4F4E-F9FA2B81CA6D}"/>
              </a:ext>
            </a:extLst>
          </p:cNvPr>
          <p:cNvPicPr/>
          <p:nvPr userDrawn="1"/>
        </p:nvPicPr>
        <p:blipFill>
          <a:blip>
            <a:extLst>
              <a:ext uri="{96DAC541-7B7A-43D3-8B79-37D633B846F1}">
                <asvg:svgBlip xmlns:asvg="http://schemas.microsoft.com/office/drawing/2016/SVG/main" r:embed="rId5"/>
              </a:ext>
            </a:extLst>
          </a:blip>
          <a:stretch>
            <a:fillRect/>
          </a:stretch>
        </p:blipFill>
        <p:spPr>
          <a:xfrm>
            <a:off x="9815010" y="3257821"/>
            <a:ext cx="1570020" cy="897990"/>
          </a:xfrm>
          <a:prstGeom prst="rect">
            <a:avLst/>
          </a:prstGeom>
        </p:spPr>
      </p:pic>
      <p:pic>
        <p:nvPicPr>
          <p:cNvPr id="37" name="Image 4" descr=" ">
            <a:extLst>
              <a:ext uri="{FF2B5EF4-FFF2-40B4-BE49-F238E27FC236}">
                <a16:creationId xmlns:a16="http://schemas.microsoft.com/office/drawing/2014/main" id="{3757EFC7-5580-6D6D-70FC-3B07890B21F6}"/>
              </a:ext>
            </a:extLst>
          </p:cNvPr>
          <p:cNvPicPr/>
          <p:nvPr userDrawn="1"/>
        </p:nvPicPr>
        <p:blipFill>
          <a:blip>
            <a:extLst>
              <a:ext uri="{96DAC541-7B7A-43D3-8B79-37D633B846F1}">
                <asvg:svgBlip xmlns:asvg="http://schemas.microsoft.com/office/drawing/2016/SVG/main" r:embed="rId6"/>
              </a:ext>
            </a:extLst>
          </a:blip>
          <a:stretch>
            <a:fillRect/>
          </a:stretch>
        </p:blipFill>
        <p:spPr>
          <a:xfrm>
            <a:off x="9020065" y="3702570"/>
            <a:ext cx="1579665" cy="899410"/>
          </a:xfrm>
          <a:prstGeom prst="rect">
            <a:avLst/>
          </a:prstGeom>
        </p:spPr>
      </p:pic>
      <p:pic>
        <p:nvPicPr>
          <p:cNvPr id="38" name="Image 5" descr=" ">
            <a:extLst>
              <a:ext uri="{FF2B5EF4-FFF2-40B4-BE49-F238E27FC236}">
                <a16:creationId xmlns:a16="http://schemas.microsoft.com/office/drawing/2014/main" id="{E91D3DCE-E90E-1183-BB0F-1FB1141C6632}"/>
              </a:ext>
            </a:extLst>
          </p:cNvPr>
          <p:cNvPicPr/>
          <p:nvPr userDrawn="1"/>
        </p:nvPicPr>
        <p:blipFill>
          <a:blip>
            <a:extLst>
              <a:ext uri="{96DAC541-7B7A-43D3-8B79-37D633B846F1}">
                <asvg:svgBlip xmlns:asvg="http://schemas.microsoft.com/office/drawing/2016/SVG/main" r:embed="rId7"/>
              </a:ext>
            </a:extLst>
          </a:blip>
          <a:stretch>
            <a:fillRect/>
          </a:stretch>
        </p:blipFill>
        <p:spPr>
          <a:xfrm>
            <a:off x="10600884" y="2345961"/>
            <a:ext cx="799136" cy="1371223"/>
          </a:xfrm>
          <a:prstGeom prst="rect">
            <a:avLst/>
          </a:prstGeom>
        </p:spPr>
      </p:pic>
      <p:pic>
        <p:nvPicPr>
          <p:cNvPr id="39" name="Image 6" descr=" ">
            <a:extLst>
              <a:ext uri="{FF2B5EF4-FFF2-40B4-BE49-F238E27FC236}">
                <a16:creationId xmlns:a16="http://schemas.microsoft.com/office/drawing/2014/main" id="{A0B770ED-2C9C-F954-B6CC-07302F38F6A8}"/>
              </a:ext>
            </a:extLst>
          </p:cNvPr>
          <p:cNvPicPr/>
          <p:nvPr userDrawn="1"/>
        </p:nvPicPr>
        <p:blipFill>
          <a:blip>
            <a:extLst>
              <a:ext uri="{96DAC541-7B7A-43D3-8B79-37D633B846F1}">
                <asvg:svgBlip xmlns:asvg="http://schemas.microsoft.com/office/drawing/2016/SVG/main" r:embed="rId8"/>
              </a:ext>
            </a:extLst>
          </a:blip>
          <a:stretch>
            <a:fillRect/>
          </a:stretch>
        </p:blipFill>
        <p:spPr>
          <a:xfrm>
            <a:off x="9027560" y="4146623"/>
            <a:ext cx="789545" cy="1354767"/>
          </a:xfrm>
          <a:prstGeom prst="rect">
            <a:avLst/>
          </a:prstGeom>
        </p:spPr>
      </p:pic>
      <p:pic>
        <p:nvPicPr>
          <p:cNvPr id="40" name="Image 1" descr=" ">
            <a:extLst>
              <a:ext uri="{FF2B5EF4-FFF2-40B4-BE49-F238E27FC236}">
                <a16:creationId xmlns:a16="http://schemas.microsoft.com/office/drawing/2014/main" id="{95AE3AE3-0ED6-BC4F-277D-BBEFF7578392}"/>
              </a:ext>
            </a:extLst>
          </p:cNvPr>
          <p:cNvPicPr/>
          <p:nvPr userDrawn="1"/>
        </p:nvPicPr>
        <p:blipFill>
          <a:blip>
            <a:extLst>
              <a:ext uri="{96DAC541-7B7A-43D3-8B79-37D633B846F1}">
                <asvg:svgBlip xmlns:asvg="http://schemas.microsoft.com/office/drawing/2016/SVG/main" r:embed="rId9"/>
              </a:ext>
            </a:extLst>
          </a:blip>
          <a:stretch>
            <a:fillRect/>
          </a:stretch>
        </p:blipFill>
        <p:spPr>
          <a:xfrm>
            <a:off x="9027561" y="5485130"/>
            <a:ext cx="790996" cy="1372870"/>
          </a:xfrm>
          <a:prstGeom prst="rect">
            <a:avLst/>
          </a:prstGeom>
        </p:spPr>
      </p:pic>
      <p:pic>
        <p:nvPicPr>
          <p:cNvPr id="46" name="Image 6" descr=" ">
            <a:extLst>
              <a:ext uri="{FF2B5EF4-FFF2-40B4-BE49-F238E27FC236}">
                <a16:creationId xmlns:a16="http://schemas.microsoft.com/office/drawing/2014/main" id="{2149BB66-55F1-7704-80B8-CA2D9EB24C84}"/>
              </a:ext>
            </a:extLst>
          </p:cNvPr>
          <p:cNvPicPr/>
          <p:nvPr userDrawn="1"/>
        </p:nvPicPr>
        <p:blipFill>
          <a:blip>
            <a:extLst>
              <a:ext uri="{96DAC541-7B7A-43D3-8B79-37D633B846F1}">
                <asvg:svgBlip xmlns:asvg="http://schemas.microsoft.com/office/drawing/2016/SVG/main" r:embed="rId10"/>
              </a:ext>
            </a:extLst>
          </a:blip>
          <a:stretch>
            <a:fillRect/>
          </a:stretch>
        </p:blipFill>
        <p:spPr>
          <a:xfrm>
            <a:off x="9027560" y="5036695"/>
            <a:ext cx="789545" cy="1371600"/>
          </a:xfrm>
          <a:prstGeom prst="rect">
            <a:avLst/>
          </a:prstGeom>
        </p:spPr>
      </p:pic>
      <p:sp>
        <p:nvSpPr>
          <p:cNvPr id="47" name="TextBox 46">
            <a:extLst>
              <a:ext uri="{FF2B5EF4-FFF2-40B4-BE49-F238E27FC236}">
                <a16:creationId xmlns:a16="http://schemas.microsoft.com/office/drawing/2014/main" id="{0FADEB7C-D756-2268-E696-F8079012A2B9}"/>
              </a:ext>
            </a:extLst>
          </p:cNvPr>
          <p:cNvSpPr txBox="1"/>
          <p:nvPr userDrawn="1"/>
        </p:nvSpPr>
        <p:spPr>
          <a:xfrm>
            <a:off x="9031575" y="5448925"/>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1</a:t>
            </a:r>
          </a:p>
        </p:txBody>
      </p:sp>
      <p:sp>
        <p:nvSpPr>
          <p:cNvPr id="48" name="TextBox 47">
            <a:extLst>
              <a:ext uri="{FF2B5EF4-FFF2-40B4-BE49-F238E27FC236}">
                <a16:creationId xmlns:a16="http://schemas.microsoft.com/office/drawing/2014/main" id="{768A3D58-2EC8-5F55-AC38-AE3210E6DB7A}"/>
              </a:ext>
            </a:extLst>
          </p:cNvPr>
          <p:cNvSpPr txBox="1"/>
          <p:nvPr userDrawn="1"/>
        </p:nvSpPr>
        <p:spPr>
          <a:xfrm>
            <a:off x="9031575" y="4548266"/>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2</a:t>
            </a:r>
          </a:p>
        </p:txBody>
      </p:sp>
      <p:sp>
        <p:nvSpPr>
          <p:cNvPr id="49" name="TextBox 48">
            <a:extLst>
              <a:ext uri="{FF2B5EF4-FFF2-40B4-BE49-F238E27FC236}">
                <a16:creationId xmlns:a16="http://schemas.microsoft.com/office/drawing/2014/main" id="{DECF15FA-549B-0DBE-3661-F1887A8A5BD5}"/>
              </a:ext>
            </a:extLst>
          </p:cNvPr>
          <p:cNvSpPr txBox="1"/>
          <p:nvPr userDrawn="1"/>
        </p:nvSpPr>
        <p:spPr>
          <a:xfrm>
            <a:off x="9410075" y="3886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3</a:t>
            </a:r>
          </a:p>
        </p:txBody>
      </p:sp>
      <p:sp>
        <p:nvSpPr>
          <p:cNvPr id="50" name="TextBox 49">
            <a:extLst>
              <a:ext uri="{FF2B5EF4-FFF2-40B4-BE49-F238E27FC236}">
                <a16:creationId xmlns:a16="http://schemas.microsoft.com/office/drawing/2014/main" id="{3C22D567-3E2E-3B40-923F-FA3178F785DF}"/>
              </a:ext>
            </a:extLst>
          </p:cNvPr>
          <p:cNvSpPr txBox="1"/>
          <p:nvPr userDrawn="1"/>
        </p:nvSpPr>
        <p:spPr>
          <a:xfrm>
            <a:off x="10210800" y="34290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4</a:t>
            </a:r>
          </a:p>
        </p:txBody>
      </p:sp>
      <p:sp>
        <p:nvSpPr>
          <p:cNvPr id="51" name="TextBox 50">
            <a:extLst>
              <a:ext uri="{FF2B5EF4-FFF2-40B4-BE49-F238E27FC236}">
                <a16:creationId xmlns:a16="http://schemas.microsoft.com/office/drawing/2014/main" id="{2C5227A7-DE95-8294-D245-4E996B6DC4E6}"/>
              </a:ext>
            </a:extLst>
          </p:cNvPr>
          <p:cNvSpPr txBox="1"/>
          <p:nvPr userDrawn="1"/>
        </p:nvSpPr>
        <p:spPr>
          <a:xfrm>
            <a:off x="10606790" y="2743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5</a:t>
            </a:r>
          </a:p>
        </p:txBody>
      </p:sp>
      <p:sp>
        <p:nvSpPr>
          <p:cNvPr id="52" name="TextBox 51">
            <a:extLst>
              <a:ext uri="{FF2B5EF4-FFF2-40B4-BE49-F238E27FC236}">
                <a16:creationId xmlns:a16="http://schemas.microsoft.com/office/drawing/2014/main" id="{7A6E9101-C5A6-5935-ABA5-9DCDEA1CC693}"/>
              </a:ext>
            </a:extLst>
          </p:cNvPr>
          <p:cNvSpPr txBox="1"/>
          <p:nvPr userDrawn="1"/>
        </p:nvSpPr>
        <p:spPr>
          <a:xfrm>
            <a:off x="11002780" y="2064895"/>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6</a:t>
            </a:r>
          </a:p>
        </p:txBody>
      </p:sp>
      <p:sp>
        <p:nvSpPr>
          <p:cNvPr id="61" name="Text Placeholder 60">
            <a:extLst>
              <a:ext uri="{FF2B5EF4-FFF2-40B4-BE49-F238E27FC236}">
                <a16:creationId xmlns:a16="http://schemas.microsoft.com/office/drawing/2014/main" id="{EA795BE0-1D7B-A58F-B1B4-8DFE97C7AC9C}"/>
              </a:ext>
            </a:extLst>
          </p:cNvPr>
          <p:cNvSpPr>
            <a:spLocks noGrp="1"/>
          </p:cNvSpPr>
          <p:nvPr>
            <p:ph type="body" sz="quarter" idx="11"/>
          </p:nvPr>
        </p:nvSpPr>
        <p:spPr>
          <a:xfrm>
            <a:off x="1574618" y="2117876"/>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2" name="Text Placeholder 60">
            <a:extLst>
              <a:ext uri="{FF2B5EF4-FFF2-40B4-BE49-F238E27FC236}">
                <a16:creationId xmlns:a16="http://schemas.microsoft.com/office/drawing/2014/main" id="{EDD72D39-786F-5A5D-7209-C81AC15C9CB1}"/>
              </a:ext>
            </a:extLst>
          </p:cNvPr>
          <p:cNvSpPr>
            <a:spLocks noGrp="1"/>
          </p:cNvSpPr>
          <p:nvPr>
            <p:ph type="body" sz="quarter" idx="12"/>
          </p:nvPr>
        </p:nvSpPr>
        <p:spPr>
          <a:xfrm>
            <a:off x="1574618" y="1341620"/>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3" name="Text Placeholder 60">
            <a:extLst>
              <a:ext uri="{FF2B5EF4-FFF2-40B4-BE49-F238E27FC236}">
                <a16:creationId xmlns:a16="http://schemas.microsoft.com/office/drawing/2014/main" id="{C3DF161B-118A-51FC-30F1-49BA6DBB7F91}"/>
              </a:ext>
            </a:extLst>
          </p:cNvPr>
          <p:cNvSpPr>
            <a:spLocks noGrp="1"/>
          </p:cNvSpPr>
          <p:nvPr>
            <p:ph type="body" sz="quarter" idx="13"/>
          </p:nvPr>
        </p:nvSpPr>
        <p:spPr>
          <a:xfrm>
            <a:off x="1574618" y="3670388"/>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4" name="Text Placeholder 60">
            <a:extLst>
              <a:ext uri="{FF2B5EF4-FFF2-40B4-BE49-F238E27FC236}">
                <a16:creationId xmlns:a16="http://schemas.microsoft.com/office/drawing/2014/main" id="{4EC04D48-6265-5561-5B75-9043F5D23604}"/>
              </a:ext>
            </a:extLst>
          </p:cNvPr>
          <p:cNvSpPr>
            <a:spLocks noGrp="1"/>
          </p:cNvSpPr>
          <p:nvPr>
            <p:ph type="body" sz="quarter" idx="14"/>
          </p:nvPr>
        </p:nvSpPr>
        <p:spPr>
          <a:xfrm>
            <a:off x="1574618" y="2894132"/>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5" name="Text Placeholder 60">
            <a:extLst>
              <a:ext uri="{FF2B5EF4-FFF2-40B4-BE49-F238E27FC236}">
                <a16:creationId xmlns:a16="http://schemas.microsoft.com/office/drawing/2014/main" id="{1D199757-AB6B-D975-9008-FD7ADA55AF6A}"/>
              </a:ext>
            </a:extLst>
          </p:cNvPr>
          <p:cNvSpPr>
            <a:spLocks noGrp="1"/>
          </p:cNvSpPr>
          <p:nvPr>
            <p:ph type="body" sz="quarter" idx="15"/>
          </p:nvPr>
        </p:nvSpPr>
        <p:spPr>
          <a:xfrm>
            <a:off x="1574618" y="5222901"/>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6" name="Text Placeholder 60">
            <a:extLst>
              <a:ext uri="{FF2B5EF4-FFF2-40B4-BE49-F238E27FC236}">
                <a16:creationId xmlns:a16="http://schemas.microsoft.com/office/drawing/2014/main" id="{7570E0C5-73AE-4014-1B57-C59C6B83BCAA}"/>
              </a:ext>
            </a:extLst>
          </p:cNvPr>
          <p:cNvSpPr>
            <a:spLocks noGrp="1"/>
          </p:cNvSpPr>
          <p:nvPr>
            <p:ph type="body" sz="quarter" idx="16"/>
          </p:nvPr>
        </p:nvSpPr>
        <p:spPr>
          <a:xfrm>
            <a:off x="1574618" y="4446644"/>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 name="TextBox 5">
            <a:extLst>
              <a:ext uri="{FF2B5EF4-FFF2-40B4-BE49-F238E27FC236}">
                <a16:creationId xmlns:a16="http://schemas.microsoft.com/office/drawing/2014/main" id="{DCC8CA3A-8D69-1705-5BAE-6AC49F6C1AE3}"/>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8" name="TextBox 7">
            <a:extLst>
              <a:ext uri="{FF2B5EF4-FFF2-40B4-BE49-F238E27FC236}">
                <a16:creationId xmlns:a16="http://schemas.microsoft.com/office/drawing/2014/main" id="{F27307F5-DDE0-C2B3-83E2-B29CDBB1B897}"/>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9" name="TextBox 8">
            <a:extLst>
              <a:ext uri="{FF2B5EF4-FFF2-40B4-BE49-F238E27FC236}">
                <a16:creationId xmlns:a16="http://schemas.microsoft.com/office/drawing/2014/main" id="{910DAD7B-5121-F654-2E40-32E9376DBF0D}"/>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2904027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ivider A: Fire Cat">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accent1">
                  <a:lumMod val="75000"/>
                  <a:alpha val="80046"/>
                </a:schemeClr>
              </a:gs>
              <a:gs pos="50000">
                <a:srgbClr val="FF7B58"/>
              </a:gs>
              <a:gs pos="100000">
                <a:schemeClr val="accent6"/>
              </a:gs>
            </a:gsLst>
            <a:lin ang="18066458" scaled="1"/>
          </a:gradFill>
          <a:ln w="4752" cap="flat">
            <a:noFill/>
            <a:prstDash val="solid"/>
            <a:miter/>
          </a:ln>
        </p:spPr>
        <p:txBody>
          <a:bodyPr rtlCol="0" anchor="ctr"/>
          <a:lstStyle/>
          <a:p>
            <a:endParaRPr lang="en-US"/>
          </a:p>
        </p:txBody>
      </p:sp>
      <p:pic>
        <p:nvPicPr>
          <p:cNvPr id="9" name="Image 1">
            <a:extLst>
              <a:ext uri="{FF2B5EF4-FFF2-40B4-BE49-F238E27FC236}">
                <a16:creationId xmlns:a16="http://schemas.microsoft.com/office/drawing/2014/main" id="{BFD4B510-6422-5C69-1389-F7F96254EC34}"/>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2" name="Text Placeholder 10">
            <a:extLst>
              <a:ext uri="{FF2B5EF4-FFF2-40B4-BE49-F238E27FC236}">
                <a16:creationId xmlns:a16="http://schemas.microsoft.com/office/drawing/2014/main" id="{BD766225-4C62-0733-8949-C67DC1B122CA}"/>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75399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 Slide Options - 5">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D4A3A004-817B-3A4F-B78C-23CA31CEE75F}"/>
              </a:ext>
            </a:extLst>
          </p:cNvPr>
          <p:cNvSpPr>
            <a:spLocks noGrp="1"/>
          </p:cNvSpPr>
          <p:nvPr>
            <p:ph type="title"/>
          </p:nvPr>
        </p:nvSpPr>
        <p:spPr>
          <a:xfrm>
            <a:off x="809727" y="99436"/>
            <a:ext cx="10853405" cy="384048"/>
          </a:xfrm>
          <a:prstGeom prst="rect">
            <a:avLst/>
          </a:prstGeom>
        </p:spPr>
        <p:txBody>
          <a:bodyPr anchor="t">
            <a:noAutofit/>
          </a:bodyPr>
          <a:lstStyle>
            <a:lvl1pPr>
              <a:defRPr sz="2400" b="1">
                <a:solidFill>
                  <a:schemeClr val="tx2"/>
                </a:solidFill>
              </a:defRPr>
            </a:lvl1pPr>
          </a:lstStyle>
          <a:p>
            <a:r>
              <a:rPr lang="en-US"/>
              <a:t>Click to edit Master title style</a:t>
            </a:r>
          </a:p>
        </p:txBody>
      </p:sp>
      <p:sp>
        <p:nvSpPr>
          <p:cNvPr id="8" name="Text Placeholder 15">
            <a:extLst>
              <a:ext uri="{FF2B5EF4-FFF2-40B4-BE49-F238E27FC236}">
                <a16:creationId xmlns:a16="http://schemas.microsoft.com/office/drawing/2014/main" id="{1F5F61F8-89A6-9C43-9E00-D702E1CB899D}"/>
              </a:ext>
            </a:extLst>
          </p:cNvPr>
          <p:cNvSpPr>
            <a:spLocks noGrp="1"/>
          </p:cNvSpPr>
          <p:nvPr>
            <p:ph type="body" sz="quarter" idx="22" hasCustomPrompt="1"/>
          </p:nvPr>
        </p:nvSpPr>
        <p:spPr>
          <a:xfrm>
            <a:off x="809608" y="492363"/>
            <a:ext cx="10840107" cy="312264"/>
          </a:xfrm>
          <a:prstGeom prst="rect">
            <a:avLst/>
          </a:prstGeom>
        </p:spPr>
        <p:txBody>
          <a:bodyPr>
            <a:noAutofit/>
          </a:bodyPr>
          <a:lstStyle>
            <a:lvl1pPr marL="0" indent="0">
              <a:buNone/>
              <a:defRPr sz="1400">
                <a:solidFill>
                  <a:schemeClr val="tx2"/>
                </a:solidFill>
              </a:defRPr>
            </a:lvl1pPr>
          </a:lstStyle>
          <a:p>
            <a:pPr lvl="0"/>
            <a:r>
              <a:rPr lang="en-US"/>
              <a:t>Slide Subtitle</a:t>
            </a:r>
          </a:p>
        </p:txBody>
      </p:sp>
      <p:cxnSp>
        <p:nvCxnSpPr>
          <p:cNvPr id="9" name="Straight Connector 8">
            <a:extLst>
              <a:ext uri="{FF2B5EF4-FFF2-40B4-BE49-F238E27FC236}">
                <a16:creationId xmlns:a16="http://schemas.microsoft.com/office/drawing/2014/main" id="{5A4A884A-EDAA-8741-BF7C-6F2E16B29F01}"/>
              </a:ext>
            </a:extLst>
          </p:cNvPr>
          <p:cNvCxnSpPr>
            <a:cxnSpLocks/>
          </p:cNvCxnSpPr>
          <p:nvPr userDrawn="1"/>
        </p:nvCxnSpPr>
        <p:spPr>
          <a:xfrm>
            <a:off x="809609" y="774059"/>
            <a:ext cx="10840108" cy="0"/>
          </a:xfrm>
          <a:prstGeom prst="line">
            <a:avLst/>
          </a:prstGeom>
          <a:ln>
            <a:solidFill>
              <a:srgbClr val="898989">
                <a:alpha val="30000"/>
              </a:srgbClr>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0ED370F0-CB6C-284A-995E-6E33E007C9A2}"/>
              </a:ext>
            </a:extLst>
          </p:cNvPr>
          <p:cNvSpPr txBox="1">
            <a:spLocks/>
          </p:cNvSpPr>
          <p:nvPr userDrawn="1"/>
        </p:nvSpPr>
        <p:spPr>
          <a:xfrm>
            <a:off x="809727" y="6473639"/>
            <a:ext cx="3348567" cy="26035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11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898989"/>
                </a:solidFill>
                <a:effectLst/>
                <a:uLnTx/>
                <a:uFillTx/>
                <a:latin typeface="Arial" panose="020B0604020202020204" pitchFamily="34" charset="0"/>
                <a:ea typeface="+mn-ea"/>
                <a:cs typeface="Arial" panose="020B0604020202020204" pitchFamily="34" charset="0"/>
              </a:rPr>
              <a:t>© AlignOrg Solutions, 2023. </a:t>
            </a:r>
            <a:r>
              <a:rPr kumimoji="0" lang="en-CA" sz="900" b="0" i="0" u="none" strike="noStrike" kern="1200" cap="none" spc="0" normalizeH="0" baseline="0" noProof="0" dirty="0">
                <a:ln>
                  <a:noFill/>
                </a:ln>
                <a:solidFill>
                  <a:srgbClr val="898989"/>
                </a:solidFill>
                <a:effectLst/>
                <a:uLnTx/>
                <a:uFillTx/>
                <a:latin typeface="Arial" panose="020B0604020202020204" pitchFamily="34" charset="0"/>
                <a:ea typeface="+mn-ea"/>
                <a:cs typeface="Arial" panose="020B0604020202020204" pitchFamily="34" charset="0"/>
              </a:rPr>
              <a:t>Confidential </a:t>
            </a:r>
          </a:p>
        </p:txBody>
      </p:sp>
      <p:sp>
        <p:nvSpPr>
          <p:cNvPr id="12" name="Subtitle 2">
            <a:extLst>
              <a:ext uri="{FF2B5EF4-FFF2-40B4-BE49-F238E27FC236}">
                <a16:creationId xmlns:a16="http://schemas.microsoft.com/office/drawing/2014/main" id="{44E79F0A-74B8-D247-B685-70329C97582D}"/>
              </a:ext>
            </a:extLst>
          </p:cNvPr>
          <p:cNvSpPr txBox="1">
            <a:spLocks/>
          </p:cNvSpPr>
          <p:nvPr userDrawn="1"/>
        </p:nvSpPr>
        <p:spPr>
          <a:xfrm>
            <a:off x="309295" y="6475353"/>
            <a:ext cx="757637" cy="25692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Wingdings" pitchFamily="2" charset="2"/>
              <a:buNone/>
              <a:defRPr sz="11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fld id="{23622AB5-6391-C74E-A23B-AB231CF3F9D8}" type="slidenum">
              <a:rPr kumimoji="0" lang="en-US" sz="900" b="0" i="0" u="none" strike="noStrike" kern="1200" cap="none" spc="0" normalizeH="0" baseline="0" noProof="0" smtClean="0">
                <a:ln>
                  <a:noFill/>
                </a:ln>
                <a:solidFill>
                  <a:srgbClr val="898989"/>
                </a:solidFill>
                <a:effectLst/>
                <a:uLnTx/>
                <a:uFillTx/>
                <a:latin typeface="Arial"/>
                <a:ea typeface="+mn-ea"/>
                <a:cs typeface="Arial" panose="020B0604020202020204" pitchFamily="34" charset="0"/>
              </a:rPr>
              <a:pPr algn="l"/>
              <a:t>‹#›</a:t>
            </a:fld>
            <a:r>
              <a:rPr kumimoji="0" lang="en-US" sz="900" b="0" i="0" u="none" strike="noStrike" kern="1200" cap="none" spc="0" normalizeH="0" baseline="0" noProof="0">
                <a:ln>
                  <a:noFill/>
                </a:ln>
                <a:solidFill>
                  <a:srgbClr val="898989"/>
                </a:solidFill>
                <a:effectLst/>
                <a:uLnTx/>
                <a:uFillTx/>
                <a:latin typeface="Arial"/>
                <a:ea typeface="+mn-ea"/>
                <a:cs typeface="Arial" panose="020B0604020202020204" pitchFamily="34" charset="0"/>
              </a:rPr>
              <a:t>   | </a:t>
            </a:r>
            <a:endParaRPr lang="en-US" sz="900">
              <a:solidFill>
                <a:srgbClr val="898989"/>
              </a:solidFill>
            </a:endParaRPr>
          </a:p>
        </p:txBody>
      </p:sp>
      <p:pic>
        <p:nvPicPr>
          <p:cNvPr id="13" name="Picture 12">
            <a:extLst>
              <a:ext uri="{FF2B5EF4-FFF2-40B4-BE49-F238E27FC236}">
                <a16:creationId xmlns:a16="http://schemas.microsoft.com/office/drawing/2014/main" id="{C21CCCE8-D14C-3640-8E2E-ED1816DFA5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2065" y="6410295"/>
            <a:ext cx="1310640" cy="334941"/>
          </a:xfrm>
          <a:prstGeom prst="rect">
            <a:avLst/>
          </a:prstGeom>
        </p:spPr>
      </p:pic>
    </p:spTree>
    <p:extLst>
      <p:ext uri="{BB962C8B-B14F-4D97-AF65-F5344CB8AC3E}">
        <p14:creationId xmlns:p14="http://schemas.microsoft.com/office/powerpoint/2010/main" val="226403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790537"/>
            <a:ext cx="11633200" cy="155864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3">
            <a:extLst>
              <a:ext uri="{FF2B5EF4-FFF2-40B4-BE49-F238E27FC236}">
                <a16:creationId xmlns:a16="http://schemas.microsoft.com/office/drawing/2014/main" id="{19C980C6-4A4D-44D1-23EC-1E350565074B}"/>
              </a:ext>
            </a:extLst>
          </p:cNvPr>
          <p:cNvSpPr>
            <a:spLocks noGrp="1"/>
          </p:cNvSpPr>
          <p:nvPr>
            <p:ph type="title"/>
          </p:nvPr>
        </p:nvSpPr>
        <p:spPr>
          <a:xfrm>
            <a:off x="731350" y="258534"/>
            <a:ext cx="5830865" cy="355271"/>
          </a:xfrm>
          <a:prstGeom prst="rect">
            <a:avLst/>
          </a:prstGeom>
        </p:spPr>
        <p:txBody>
          <a:bodyPr/>
          <a:lstStyle>
            <a:lvl1pPr>
              <a:defRPr sz="2664" b="0" i="0" kern="1100" spc="-53" baseline="0">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3683B6EA-0452-3FBA-E98F-1B5D2A4C46C1}"/>
              </a:ext>
            </a:extLst>
          </p:cNvPr>
          <p:cNvSpPr>
            <a:spLocks noGrp="1"/>
          </p:cNvSpPr>
          <p:nvPr>
            <p:ph type="body" sz="quarter" idx="14" hasCustomPrompt="1"/>
          </p:nvPr>
        </p:nvSpPr>
        <p:spPr>
          <a:xfrm>
            <a:off x="6776720" y="256710"/>
            <a:ext cx="5242560" cy="355271"/>
          </a:xfrm>
        </p:spPr>
        <p:txBody>
          <a:bodyPr anchor="ctr">
            <a:noAutofit/>
          </a:bodyPr>
          <a:lstStyle>
            <a:lvl1pPr marL="0" indent="0" algn="r">
              <a:buNone/>
              <a:defRPr sz="1332" b="0" i="0" kern="1100" spc="-53" baseline="0">
                <a:latin typeface="Arial" panose="020B0604020202020204" pitchFamily="34" charset="0"/>
                <a:cs typeface="Arial" panose="020B0604020202020204" pitchFamily="34" charset="0"/>
              </a:defRPr>
            </a:lvl1pPr>
          </a:lstStyle>
          <a:p>
            <a:pPr lvl="0"/>
            <a:r>
              <a:rPr lang="en-US"/>
              <a:t>Slide Subtitle</a:t>
            </a:r>
          </a:p>
        </p:txBody>
      </p:sp>
      <p:sp>
        <p:nvSpPr>
          <p:cNvPr id="2" name="Footer Placeholder 4">
            <a:extLst>
              <a:ext uri="{FF2B5EF4-FFF2-40B4-BE49-F238E27FC236}">
                <a16:creationId xmlns:a16="http://schemas.microsoft.com/office/drawing/2014/main" id="{02FF8592-217D-F7F8-01FF-C268713A6276}"/>
              </a:ext>
            </a:extLst>
          </p:cNvPr>
          <p:cNvSpPr>
            <a:spLocks noGrp="1"/>
          </p:cNvSpPr>
          <p:nvPr>
            <p:ph type="ftr" sz="quarter" idx="3"/>
          </p:nvPr>
        </p:nvSpPr>
        <p:spPr>
          <a:xfrm>
            <a:off x="832623" y="6404727"/>
            <a:ext cx="10249212" cy="365125"/>
          </a:xfrm>
          <a:prstGeom prst="rect">
            <a:avLst/>
          </a:prstGeom>
        </p:spPr>
        <p:txBody>
          <a:bodyPr vert="horz" lIns="91440" tIns="45720" rIns="91440" bIns="45720" rtlCol="0" anchor="ctr"/>
          <a:lstStyle>
            <a:lvl1pPr algn="just">
              <a:defRPr sz="932" b="0" i="0">
                <a:solidFill>
                  <a:schemeClr val="tx1"/>
                </a:solidFill>
                <a:latin typeface="Arial" panose="020B0604020202020204" pitchFamily="34" charset="0"/>
                <a:cs typeface="Arial" panose="020B0604020202020204" pitchFamily="34" charset="0"/>
              </a:defRPr>
            </a:lvl1pPr>
          </a:lstStyle>
          <a:p>
            <a:r>
              <a:rPr lang="en-US"/>
              <a:t>©️ </a:t>
            </a:r>
            <a:r>
              <a:rPr lang="en-US" err="1"/>
              <a:t>AlignOrg</a:t>
            </a:r>
            <a:r>
              <a:rPr lang="en-US"/>
              <a:t> Solutions. Confidential.                                                                                                                                                                                            Differentiation By Design ®️</a:t>
            </a:r>
          </a:p>
        </p:txBody>
      </p:sp>
      <p:sp>
        <p:nvSpPr>
          <p:cNvPr id="7" name="Slide Number Placeholder 5">
            <a:extLst>
              <a:ext uri="{FF2B5EF4-FFF2-40B4-BE49-F238E27FC236}">
                <a16:creationId xmlns:a16="http://schemas.microsoft.com/office/drawing/2014/main" id="{E8F2EF85-A463-AF11-8C27-B913FA522E01}"/>
              </a:ext>
            </a:extLst>
          </p:cNvPr>
          <p:cNvSpPr>
            <a:spLocks noGrp="1"/>
          </p:cNvSpPr>
          <p:nvPr>
            <p:ph type="sldNum" sz="quarter" idx="4"/>
          </p:nvPr>
        </p:nvSpPr>
        <p:spPr>
          <a:xfrm>
            <a:off x="11081835" y="6404727"/>
            <a:ext cx="606468" cy="365125"/>
          </a:xfrm>
          <a:prstGeom prst="rect">
            <a:avLst/>
          </a:prstGeom>
        </p:spPr>
        <p:txBody>
          <a:bodyPr vert="horz" lIns="91440" tIns="45720" rIns="91440" bIns="45720" rtlCol="0" anchor="ctr"/>
          <a:lstStyle>
            <a:lvl1pPr algn="r">
              <a:defRPr sz="932" b="0" i="0">
                <a:solidFill>
                  <a:schemeClr val="tx1"/>
                </a:solidFill>
                <a:latin typeface="Arial" panose="020B0604020202020204" pitchFamily="34" charset="0"/>
                <a:cs typeface="Arial" panose="020B0604020202020204" pitchFamily="34" charset="0"/>
              </a:defRPr>
            </a:lvl1pPr>
          </a:lstStyle>
          <a:p>
            <a:fld id="{0686B93D-7270-FA4A-B703-6DD208D29102}" type="slidenum">
              <a:rPr lang="en-US" smtClean="0"/>
              <a:pPr/>
              <a:t>‹#›</a:t>
            </a:fld>
            <a:endParaRPr lang="en-US"/>
          </a:p>
        </p:txBody>
      </p:sp>
    </p:spTree>
    <p:extLst>
      <p:ext uri="{BB962C8B-B14F-4D97-AF65-F5344CB8AC3E}">
        <p14:creationId xmlns:p14="http://schemas.microsoft.com/office/powerpoint/2010/main" val="57428067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A: Fire Cat">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accent1">
                  <a:lumMod val="75000"/>
                  <a:alpha val="80046"/>
                </a:schemeClr>
              </a:gs>
              <a:gs pos="50000">
                <a:srgbClr val="FF7B58"/>
              </a:gs>
              <a:gs pos="100000">
                <a:schemeClr val="accent6"/>
              </a:gs>
            </a:gsLst>
            <a:lin ang="18066458" scaled="1"/>
          </a:gradFill>
          <a:ln w="4752" cap="flat">
            <a:noFill/>
            <a:prstDash val="solid"/>
            <a:miter/>
          </a:ln>
        </p:spPr>
        <p:txBody>
          <a:bodyPr rtlCol="0" anchor="ctr"/>
          <a:lstStyle/>
          <a:p>
            <a:endParaRPr lang="en-US"/>
          </a:p>
        </p:txBody>
      </p:sp>
      <p:pic>
        <p:nvPicPr>
          <p:cNvPr id="9" name="Image 1">
            <a:extLst>
              <a:ext uri="{FF2B5EF4-FFF2-40B4-BE49-F238E27FC236}">
                <a16:creationId xmlns:a16="http://schemas.microsoft.com/office/drawing/2014/main" id="{BFD4B510-6422-5C69-1389-F7F96254EC34}"/>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2" name="Text Placeholder 10">
            <a:extLst>
              <a:ext uri="{FF2B5EF4-FFF2-40B4-BE49-F238E27FC236}">
                <a16:creationId xmlns:a16="http://schemas.microsoft.com/office/drawing/2014/main" id="{BD766225-4C62-0733-8949-C67DC1B122CA}"/>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354515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A: Briolation">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42000">
                <a:srgbClr val="4FCD80"/>
              </a:gs>
              <a:gs pos="0">
                <a:schemeClr val="accent3"/>
              </a:gs>
              <a:gs pos="89000">
                <a:schemeClr val="accent5"/>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75BA1D25-5665-01FF-60BC-A20D28DCBE99}"/>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65E6417B-7AA7-0C78-244A-E07421DA6CD7}"/>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91826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A: Serenulous">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tx2"/>
              </a:gs>
              <a:gs pos="51000">
                <a:srgbClr val="4799EE"/>
              </a:gs>
              <a:gs pos="100000">
                <a:schemeClr val="accent4"/>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3C6F18C9-DD89-8C50-CDE6-86FAD9D487E6}"/>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79ACB504-EFAD-004B-2A3E-72A85C0D827B}"/>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83720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A: Thrill">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38000">
                <a:srgbClr val="C642B2"/>
              </a:gs>
              <a:gs pos="0">
                <a:schemeClr val="accent2"/>
              </a:gs>
              <a:gs pos="99000">
                <a:schemeClr val="accent1">
                  <a:lumMod val="75000"/>
                  <a:alpha val="64967"/>
                </a:schemeClr>
              </a:gs>
            </a:gsLst>
            <a:lin ang="18066458" scaled="1"/>
          </a:gradFill>
          <a:ln w="4752" cap="flat">
            <a:noFill/>
            <a:prstDash val="solid"/>
            <a:miter/>
          </a:ln>
        </p:spPr>
        <p:txBody>
          <a:bodyPr rtlCol="0" anchor="ctr"/>
          <a:lstStyle/>
          <a:p>
            <a:endParaRPr lang="en-US"/>
          </a:p>
        </p:txBody>
      </p:sp>
      <p:pic>
        <p:nvPicPr>
          <p:cNvPr id="10" name="Image 1">
            <a:extLst>
              <a:ext uri="{FF2B5EF4-FFF2-40B4-BE49-F238E27FC236}">
                <a16:creationId xmlns:a16="http://schemas.microsoft.com/office/drawing/2014/main" id="{19120E6A-F5AA-05C7-A55E-5A71C42611C3}"/>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23A04C4E-466F-6A68-3F7B-95B7EFFCF184}"/>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5286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A: Sky Stone">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55000">
                <a:srgbClr val="00B3C9"/>
              </a:gs>
              <a:gs pos="0">
                <a:schemeClr val="accent4">
                  <a:lumMod val="75000"/>
                </a:schemeClr>
              </a:gs>
              <a:gs pos="99000">
                <a:schemeClr val="accent3"/>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A6C2187C-3B34-17A5-C480-B2964714BA1E}"/>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1" name="Text Placeholder 10">
            <a:extLst>
              <a:ext uri="{FF2B5EF4-FFF2-40B4-BE49-F238E27FC236}">
                <a16:creationId xmlns:a16="http://schemas.microsoft.com/office/drawing/2014/main" id="{A867856C-3684-E3F8-96B0-92EDB470CCAE}"/>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80664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A: Astral">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tx2">
                  <a:alpha val="95290"/>
                </a:schemeClr>
              </a:gs>
              <a:gs pos="35000">
                <a:srgbClr val="6C66E6"/>
              </a:gs>
              <a:gs pos="77000">
                <a:schemeClr val="accent2"/>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9BAB1055-4EA4-1573-79F0-890501CA3954}"/>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C35A82B8-BC42-8C75-873D-9CE1DDF0DFEF}"/>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10696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6E24-F409-8041-1547-717CC19017E1}"/>
              </a:ext>
            </a:extLst>
          </p:cNvPr>
          <p:cNvSpPr>
            <a:spLocks noGrp="1"/>
          </p:cNvSpPr>
          <p:nvPr>
            <p:ph type="title"/>
          </p:nvPr>
        </p:nvSpPr>
        <p:spPr>
          <a:xfrm>
            <a:off x="878840" y="258581"/>
            <a:ext cx="10665460" cy="4272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B4A6420-460B-205F-AB27-4835A39BDA96}"/>
              </a:ext>
            </a:extLst>
          </p:cNvPr>
          <p:cNvSpPr>
            <a:spLocks noGrp="1"/>
          </p:cNvSpPr>
          <p:nvPr>
            <p:ph idx="1"/>
          </p:nvPr>
        </p:nvSpPr>
        <p:spPr>
          <a:xfrm>
            <a:off x="878840" y="1257300"/>
            <a:ext cx="10652760" cy="4844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6" name="Group 15">
            <a:extLst>
              <a:ext uri="{FF2B5EF4-FFF2-40B4-BE49-F238E27FC236}">
                <a16:creationId xmlns:a16="http://schemas.microsoft.com/office/drawing/2014/main" id="{270A1A60-4FF0-700F-E9A0-D5F291D0D308}"/>
              </a:ext>
            </a:extLst>
          </p:cNvPr>
          <p:cNvGrpSpPr/>
          <p:nvPr userDrawn="1"/>
        </p:nvGrpSpPr>
        <p:grpSpPr>
          <a:xfrm>
            <a:off x="12039601" y="37414"/>
            <a:ext cx="152399" cy="926224"/>
            <a:chOff x="23980597" y="99678"/>
            <a:chExt cx="406451" cy="2467645"/>
          </a:xfrm>
        </p:grpSpPr>
        <p:pic>
          <p:nvPicPr>
            <p:cNvPr id="17" name="Image 13" descr=" ">
              <a:extLst>
                <a:ext uri="{FF2B5EF4-FFF2-40B4-BE49-F238E27FC236}">
                  <a16:creationId xmlns:a16="http://schemas.microsoft.com/office/drawing/2014/main" id="{A1779A01-C879-DDA7-2B23-041B892285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18" name="Image 14" descr=" ">
              <a:extLst>
                <a:ext uri="{FF2B5EF4-FFF2-40B4-BE49-F238E27FC236}">
                  <a16:creationId xmlns:a16="http://schemas.microsoft.com/office/drawing/2014/main" id="{57FCF9C0-14FF-5143-9562-243526B883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19" name="Image 15" descr=" ">
              <a:extLst>
                <a:ext uri="{FF2B5EF4-FFF2-40B4-BE49-F238E27FC236}">
                  <a16:creationId xmlns:a16="http://schemas.microsoft.com/office/drawing/2014/main" id="{5894B134-897D-A1DB-2750-3E9D4B4E77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25" name="Group 24">
            <a:extLst>
              <a:ext uri="{FF2B5EF4-FFF2-40B4-BE49-F238E27FC236}">
                <a16:creationId xmlns:a16="http://schemas.microsoft.com/office/drawing/2014/main" id="{C11D8BE2-88B5-8C70-6D20-B50E51CE6E74}"/>
              </a:ext>
            </a:extLst>
          </p:cNvPr>
          <p:cNvGrpSpPr/>
          <p:nvPr userDrawn="1"/>
        </p:nvGrpSpPr>
        <p:grpSpPr>
          <a:xfrm>
            <a:off x="0" y="5931776"/>
            <a:ext cx="142874" cy="926224"/>
            <a:chOff x="0" y="11148678"/>
            <a:chExt cx="381048" cy="2467645"/>
          </a:xfrm>
        </p:grpSpPr>
        <p:pic>
          <p:nvPicPr>
            <p:cNvPr id="26" name="Image 0" descr=" ">
              <a:extLst>
                <a:ext uri="{FF2B5EF4-FFF2-40B4-BE49-F238E27FC236}">
                  <a16:creationId xmlns:a16="http://schemas.microsoft.com/office/drawing/2014/main" id="{9B8E4A7A-EDF4-6DE3-39DF-436F631032A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27" name="Image 1" descr=" ">
              <a:extLst>
                <a:ext uri="{FF2B5EF4-FFF2-40B4-BE49-F238E27FC236}">
                  <a16:creationId xmlns:a16="http://schemas.microsoft.com/office/drawing/2014/main" id="{24A2600E-0D07-CA9F-C46F-54C32D9D8E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28" name="Image 8" descr=" ">
              <a:extLst>
                <a:ext uri="{FF2B5EF4-FFF2-40B4-BE49-F238E27FC236}">
                  <a16:creationId xmlns:a16="http://schemas.microsoft.com/office/drawing/2014/main" id="{1F9092EC-635B-745D-EA11-41A6DA694F8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8" name="Text Placeholder 15">
            <a:extLst>
              <a:ext uri="{FF2B5EF4-FFF2-40B4-BE49-F238E27FC236}">
                <a16:creationId xmlns:a16="http://schemas.microsoft.com/office/drawing/2014/main" id="{02002CF2-C7AF-38AD-595C-0C36E96D4F5A}"/>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1"/>
            <a:r>
              <a:rPr lang="en-US"/>
              <a:t>Subtitle goes here. Delete if not needed.</a:t>
            </a:r>
          </a:p>
        </p:txBody>
      </p:sp>
      <p:sp>
        <p:nvSpPr>
          <p:cNvPr id="9" name="TextBox 8">
            <a:extLst>
              <a:ext uri="{FF2B5EF4-FFF2-40B4-BE49-F238E27FC236}">
                <a16:creationId xmlns:a16="http://schemas.microsoft.com/office/drawing/2014/main" id="{8D5EFBED-62AF-9BB8-85EC-011FC2750805}"/>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0" name="TextBox 9">
            <a:extLst>
              <a:ext uri="{FF2B5EF4-FFF2-40B4-BE49-F238E27FC236}">
                <a16:creationId xmlns:a16="http://schemas.microsoft.com/office/drawing/2014/main" id="{DD77EBFC-3454-967B-7668-B903378D1050}"/>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1" name="TextBox 10">
            <a:extLst>
              <a:ext uri="{FF2B5EF4-FFF2-40B4-BE49-F238E27FC236}">
                <a16:creationId xmlns:a16="http://schemas.microsoft.com/office/drawing/2014/main" id="{A3297C0A-E503-0AE9-E6A1-1EF6AB360F3C}"/>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3331113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Sub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10665460" cy="427220"/>
          </a:xfrm>
        </p:spPr>
        <p:txBody>
          <a:bodyPr/>
          <a:lstStyle/>
          <a:p>
            <a:r>
              <a:rPr lang="en-US"/>
              <a:t>Click to edit Master title style</a:t>
            </a:r>
          </a:p>
        </p:txBody>
      </p:sp>
      <p:grpSp>
        <p:nvGrpSpPr>
          <p:cNvPr id="2" name="Group 1">
            <a:extLst>
              <a:ext uri="{FF2B5EF4-FFF2-40B4-BE49-F238E27FC236}">
                <a16:creationId xmlns:a16="http://schemas.microsoft.com/office/drawing/2014/main" id="{928A556B-71FF-CAF6-5C63-A38FAD5C2E9C}"/>
              </a:ext>
            </a:extLst>
          </p:cNvPr>
          <p:cNvGrpSpPr/>
          <p:nvPr userDrawn="1"/>
        </p:nvGrpSpPr>
        <p:grpSpPr>
          <a:xfrm>
            <a:off x="12039601" y="37414"/>
            <a:ext cx="152399" cy="926224"/>
            <a:chOff x="23980597" y="99678"/>
            <a:chExt cx="406451" cy="2467645"/>
          </a:xfrm>
        </p:grpSpPr>
        <p:pic>
          <p:nvPicPr>
            <p:cNvPr id="3" name="Image 13" descr=" ">
              <a:extLst>
                <a:ext uri="{FF2B5EF4-FFF2-40B4-BE49-F238E27FC236}">
                  <a16:creationId xmlns:a16="http://schemas.microsoft.com/office/drawing/2014/main" id="{F1A58F9A-D7BD-1D87-3B71-A1EA08CB10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4" name="Image 14" descr=" ">
              <a:extLst>
                <a:ext uri="{FF2B5EF4-FFF2-40B4-BE49-F238E27FC236}">
                  <a16:creationId xmlns:a16="http://schemas.microsoft.com/office/drawing/2014/main" id="{BD3012BD-98BF-FF6E-27F3-9A59B8BCF0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5" name="Image 15" descr=" ">
              <a:extLst>
                <a:ext uri="{FF2B5EF4-FFF2-40B4-BE49-F238E27FC236}">
                  <a16:creationId xmlns:a16="http://schemas.microsoft.com/office/drawing/2014/main" id="{B346C174-93C4-6F00-5811-D7A03B1007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6" name="Group 5">
            <a:extLst>
              <a:ext uri="{FF2B5EF4-FFF2-40B4-BE49-F238E27FC236}">
                <a16:creationId xmlns:a16="http://schemas.microsoft.com/office/drawing/2014/main" id="{3F623164-CB1E-2BEA-C7DB-81A06ADAA56D}"/>
              </a:ext>
            </a:extLst>
          </p:cNvPr>
          <p:cNvGrpSpPr/>
          <p:nvPr userDrawn="1"/>
        </p:nvGrpSpPr>
        <p:grpSpPr>
          <a:xfrm>
            <a:off x="0" y="5931776"/>
            <a:ext cx="142874" cy="926224"/>
            <a:chOff x="0" y="11148678"/>
            <a:chExt cx="381048" cy="2467645"/>
          </a:xfrm>
        </p:grpSpPr>
        <p:pic>
          <p:nvPicPr>
            <p:cNvPr id="8" name="Image 0" descr=" ">
              <a:extLst>
                <a:ext uri="{FF2B5EF4-FFF2-40B4-BE49-F238E27FC236}">
                  <a16:creationId xmlns:a16="http://schemas.microsoft.com/office/drawing/2014/main" id="{3FB1151B-A756-B156-81A5-97322A2A90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9" name="Image 1" descr=" ">
              <a:extLst>
                <a:ext uri="{FF2B5EF4-FFF2-40B4-BE49-F238E27FC236}">
                  <a16:creationId xmlns:a16="http://schemas.microsoft.com/office/drawing/2014/main" id="{F1305184-A216-5DB5-ADCA-68F06148B0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10" name="Image 8" descr=" ">
              <a:extLst>
                <a:ext uri="{FF2B5EF4-FFF2-40B4-BE49-F238E27FC236}">
                  <a16:creationId xmlns:a16="http://schemas.microsoft.com/office/drawing/2014/main" id="{B495F97B-5D83-F6C6-C0C8-ADB259DDB2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16" name="Text Placeholder 15">
            <a:extLst>
              <a:ext uri="{FF2B5EF4-FFF2-40B4-BE49-F238E27FC236}">
                <a16:creationId xmlns:a16="http://schemas.microsoft.com/office/drawing/2014/main" id="{F556288C-D898-16D0-E879-3478D01ABA27}"/>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0"/>
            <a:r>
              <a:rPr lang="en-US"/>
              <a:t>Subtitle goes here. Delete if not needed.</a:t>
            </a:r>
          </a:p>
        </p:txBody>
      </p:sp>
      <p:sp>
        <p:nvSpPr>
          <p:cNvPr id="11" name="TextBox 10">
            <a:extLst>
              <a:ext uri="{FF2B5EF4-FFF2-40B4-BE49-F238E27FC236}">
                <a16:creationId xmlns:a16="http://schemas.microsoft.com/office/drawing/2014/main" id="{FD2F5E56-0341-5B5E-BE6E-76891A27D3F0}"/>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2" name="TextBox 11">
            <a:extLst>
              <a:ext uri="{FF2B5EF4-FFF2-40B4-BE49-F238E27FC236}">
                <a16:creationId xmlns:a16="http://schemas.microsoft.com/office/drawing/2014/main" id="{33692CCB-FCB4-27A4-4399-54E09340CEC2}"/>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3" name="TextBox 12">
            <a:extLst>
              <a:ext uri="{FF2B5EF4-FFF2-40B4-BE49-F238E27FC236}">
                <a16:creationId xmlns:a16="http://schemas.microsoft.com/office/drawing/2014/main" id="{93CF5A36-3E9E-8385-09E1-2A5286F1902A}"/>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2888643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B: Multi">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atin typeface="+mj-lt"/>
              </a:defRPr>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2" name="Picture 1" descr="A group of cubes in different colors&#10;&#10;Description automatically generated">
            <a:extLst>
              <a:ext uri="{FF2B5EF4-FFF2-40B4-BE49-F238E27FC236}">
                <a16:creationId xmlns:a16="http://schemas.microsoft.com/office/drawing/2014/main" id="{6512FEC0-ABE1-C72C-4BEE-71794FE2B76C}"/>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0"/>
            <a:ext cx="4509772" cy="6468256"/>
          </a:xfrm>
          <a:prstGeom prst="rect">
            <a:avLst/>
          </a:prstGeom>
        </p:spPr>
      </p:pic>
      <p:sp>
        <p:nvSpPr>
          <p:cNvPr id="11" name="Text Placeholder 10">
            <a:extLst>
              <a:ext uri="{FF2B5EF4-FFF2-40B4-BE49-F238E27FC236}">
                <a16:creationId xmlns:a16="http://schemas.microsoft.com/office/drawing/2014/main" id="{5712B74D-ACC3-26E6-D64A-AFDD7B47B93B}"/>
              </a:ext>
            </a:extLst>
          </p:cNvPr>
          <p:cNvSpPr>
            <a:spLocks noGrp="1"/>
          </p:cNvSpPr>
          <p:nvPr>
            <p:ph type="body" sz="quarter" idx="10"/>
          </p:nvPr>
        </p:nvSpPr>
        <p:spPr>
          <a:xfrm>
            <a:off x="876300" y="3552825"/>
            <a:ext cx="5219700" cy="164941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504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B: Fire Ca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3" name="Picture 2">
            <a:extLst>
              <a:ext uri="{FF2B5EF4-FFF2-40B4-BE49-F238E27FC236}">
                <a16:creationId xmlns:a16="http://schemas.microsoft.com/office/drawing/2014/main" id="{05E52A11-1063-5082-47DE-60E77E12AA5D}"/>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6"/>
          <a:stretch/>
        </p:blipFill>
        <p:spPr>
          <a:xfrm>
            <a:off x="7682459" y="0"/>
            <a:ext cx="4509541" cy="6476018"/>
          </a:xfrm>
          <a:prstGeom prst="rect">
            <a:avLst/>
          </a:prstGeom>
        </p:spPr>
      </p:pic>
      <p:sp>
        <p:nvSpPr>
          <p:cNvPr id="12" name="Text Placeholder 11">
            <a:extLst>
              <a:ext uri="{FF2B5EF4-FFF2-40B4-BE49-F238E27FC236}">
                <a16:creationId xmlns:a16="http://schemas.microsoft.com/office/drawing/2014/main" id="{CD72C72F-5ED5-DF82-1CF2-550A80C5CD7E}"/>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73101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B: Briolati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a:extLst>
              <a:ext uri="{FF2B5EF4-FFF2-40B4-BE49-F238E27FC236}">
                <a16:creationId xmlns:a16="http://schemas.microsoft.com/office/drawing/2014/main" id="{E0B46447-34CB-9BAE-166A-0BAE76B8DD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6"/>
          <a:stretch/>
        </p:blipFill>
        <p:spPr>
          <a:xfrm>
            <a:off x="7682459" y="0"/>
            <a:ext cx="4509541" cy="6476020"/>
          </a:xfrm>
          <a:prstGeom prst="rect">
            <a:avLst/>
          </a:prstGeom>
        </p:spPr>
      </p:pic>
      <p:sp>
        <p:nvSpPr>
          <p:cNvPr id="12" name="Text Placeholder 11">
            <a:extLst>
              <a:ext uri="{FF2B5EF4-FFF2-40B4-BE49-F238E27FC236}">
                <a16:creationId xmlns:a16="http://schemas.microsoft.com/office/drawing/2014/main" id="{638B7A49-364A-0C6E-6DC8-83D89BF1D9D8}"/>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798785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B: Serenulou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a:extLst>
              <a:ext uri="{FF2B5EF4-FFF2-40B4-BE49-F238E27FC236}">
                <a16:creationId xmlns:a16="http://schemas.microsoft.com/office/drawing/2014/main" id="{8CB1FEE7-C50F-1BCD-EDC7-D675E0A6B53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1"/>
            <a:ext cx="4502046" cy="6465069"/>
          </a:xfrm>
          <a:prstGeom prst="rect">
            <a:avLst/>
          </a:prstGeom>
        </p:spPr>
      </p:pic>
      <p:sp>
        <p:nvSpPr>
          <p:cNvPr id="12" name="Text Placeholder 11">
            <a:extLst>
              <a:ext uri="{FF2B5EF4-FFF2-40B4-BE49-F238E27FC236}">
                <a16:creationId xmlns:a16="http://schemas.microsoft.com/office/drawing/2014/main" id="{27CE5D8F-8B13-2FBC-EE50-0C8F86F951ED}"/>
              </a:ext>
            </a:extLst>
          </p:cNvPr>
          <p:cNvSpPr>
            <a:spLocks noGrp="1"/>
          </p:cNvSpPr>
          <p:nvPr>
            <p:ph type="body" sz="quarter" idx="10"/>
          </p:nvPr>
        </p:nvSpPr>
        <p:spPr>
          <a:xfrm>
            <a:off x="876300" y="3552825"/>
            <a:ext cx="5219700" cy="164941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27550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B: Thrill">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5" name="Picture 4">
            <a:extLst>
              <a:ext uri="{FF2B5EF4-FFF2-40B4-BE49-F238E27FC236}">
                <a16:creationId xmlns:a16="http://schemas.microsoft.com/office/drawing/2014/main" id="{98D027EE-D0A6-257B-1C7B-79F8596E11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0"/>
            <a:ext cx="4502046" cy="6465070"/>
          </a:xfrm>
          <a:prstGeom prst="rect">
            <a:avLst/>
          </a:prstGeom>
        </p:spPr>
      </p:pic>
      <p:sp>
        <p:nvSpPr>
          <p:cNvPr id="12" name="Text Placeholder 11">
            <a:extLst>
              <a:ext uri="{FF2B5EF4-FFF2-40B4-BE49-F238E27FC236}">
                <a16:creationId xmlns:a16="http://schemas.microsoft.com/office/drawing/2014/main" id="{C0E88939-2221-6C16-3FA4-4764470B0B0B}"/>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051089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B: Sky Ston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a:extLst>
              <a:ext uri="{FF2B5EF4-FFF2-40B4-BE49-F238E27FC236}">
                <a16:creationId xmlns:a16="http://schemas.microsoft.com/office/drawing/2014/main" id="{DD98EFFC-C5AA-6C64-38F4-068885496A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1"/>
            <a:ext cx="4502046" cy="6465069"/>
          </a:xfrm>
          <a:prstGeom prst="rect">
            <a:avLst/>
          </a:prstGeom>
        </p:spPr>
      </p:pic>
      <p:sp>
        <p:nvSpPr>
          <p:cNvPr id="12" name="Text Placeholder 11">
            <a:extLst>
              <a:ext uri="{FF2B5EF4-FFF2-40B4-BE49-F238E27FC236}">
                <a16:creationId xmlns:a16="http://schemas.microsoft.com/office/drawing/2014/main" id="{8F293078-0FCB-819B-74B5-1929729E76BB}"/>
              </a:ext>
            </a:extLst>
          </p:cNvPr>
          <p:cNvSpPr>
            <a:spLocks noGrp="1"/>
          </p:cNvSpPr>
          <p:nvPr>
            <p:ph type="body" sz="quarter" idx="10"/>
          </p:nvPr>
        </p:nvSpPr>
        <p:spPr>
          <a:xfrm>
            <a:off x="876300" y="3552825"/>
            <a:ext cx="5219700" cy="165576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41783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B: Astral">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descr="A purple and white cubes&#10;&#10;Description automatically generated">
            <a:extLst>
              <a:ext uri="{FF2B5EF4-FFF2-40B4-BE49-F238E27FC236}">
                <a16:creationId xmlns:a16="http://schemas.microsoft.com/office/drawing/2014/main" id="{DC41BC13-3A00-CB2D-524E-3084957706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1"/>
            <a:ext cx="4502046" cy="6465071"/>
          </a:xfrm>
          <a:prstGeom prst="rect">
            <a:avLst/>
          </a:prstGeom>
        </p:spPr>
      </p:pic>
      <p:sp>
        <p:nvSpPr>
          <p:cNvPr id="12" name="Text Placeholder 11">
            <a:extLst>
              <a:ext uri="{FF2B5EF4-FFF2-40B4-BE49-F238E27FC236}">
                <a16:creationId xmlns:a16="http://schemas.microsoft.com/office/drawing/2014/main" id="{A5F5A8BE-FD98-A1B5-BE9D-65FB80C1537B}"/>
              </a:ext>
            </a:extLst>
          </p:cNvPr>
          <p:cNvSpPr>
            <a:spLocks noGrp="1"/>
          </p:cNvSpPr>
          <p:nvPr>
            <p:ph type="body" sz="quarter" idx="10"/>
          </p:nvPr>
        </p:nvSpPr>
        <p:spPr>
          <a:xfrm>
            <a:off x="876300" y="3552825"/>
            <a:ext cx="5219700" cy="164941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02158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A">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C1138707-C4F3-3B17-DBEA-12D1F3E43BEF}"/>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20191586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A with partner logo">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bg2"/>
                </a:solidFill>
              </a:rPr>
              <a:t>© 2026 AlignOrg Solutions. All rights reserved. This content should not be shared, reproduced, or transmitted to anyone without permission from AlignOrg Solutions.</a:t>
            </a:r>
          </a:p>
        </p:txBody>
      </p:sp>
      <p:pic>
        <p:nvPicPr>
          <p:cNvPr id="10" name="Picture 9">
            <a:extLst>
              <a:ext uri="{FF2B5EF4-FFF2-40B4-BE49-F238E27FC236}">
                <a16:creationId xmlns:a16="http://schemas.microsoft.com/office/drawing/2014/main" id="{ECE068F8-9425-17A5-12FE-0FBBCD25239A}"/>
              </a:ext>
            </a:extLst>
          </p:cNvPr>
          <p:cNvPicPr>
            <a:picLocks noChangeAspect="1"/>
          </p:cNvPicPr>
          <p:nvPr userDrawn="1"/>
        </p:nvPicPr>
        <p:blipFill>
          <a:blip r:embed="rId2"/>
          <a:srcRect/>
          <a:stretch/>
        </p:blipFill>
        <p:spPr>
          <a:xfrm>
            <a:off x="560328" y="370975"/>
            <a:ext cx="1501083" cy="387076"/>
          </a:xfrm>
          <a:prstGeom prst="rect">
            <a:avLst/>
          </a:prstGeom>
        </p:spPr>
      </p:pic>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3987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ank You A">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bg1"/>
                </a:solidFill>
              </a:rPr>
              <a:t>AlignOrg.com</a:t>
            </a:r>
            <a:endParaRPr lang="en-US" sz="1400">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8684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bg1"/>
                </a:solidFill>
              </a:rPr>
              <a:t>Thank</a:t>
            </a:r>
            <a:r>
              <a:rPr lang="en-US" sz="6000" spc="-150">
                <a:solidFill>
                  <a:schemeClr val="bg1"/>
                </a:solidFill>
              </a:rPr>
              <a:t> </a:t>
            </a:r>
            <a:r>
              <a:rPr lang="en-US" sz="6000">
                <a:solidFill>
                  <a:schemeClr val="bg1"/>
                </a:solidFill>
              </a:rPr>
              <a:t>You</a:t>
            </a:r>
          </a:p>
        </p:txBody>
      </p:sp>
      <p:pic>
        <p:nvPicPr>
          <p:cNvPr id="4" name="Picture 3">
            <a:extLst>
              <a:ext uri="{FF2B5EF4-FFF2-40B4-BE49-F238E27FC236}">
                <a16:creationId xmlns:a16="http://schemas.microsoft.com/office/drawing/2014/main" id="{23EF861A-70EC-0D9B-358D-E1A654AA7A93}"/>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335371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ver A2">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630C5228-D07F-7DF7-7A8B-D49B3A1B90EF}"/>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23190217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 A2 with partner 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52B9FB-C446-BEF2-14F2-8ECA85086982}"/>
              </a:ext>
            </a:extLst>
          </p:cNvPr>
          <p:cNvGrpSpPr/>
          <p:nvPr userDrawn="1"/>
        </p:nvGrpSpPr>
        <p:grpSpPr>
          <a:xfrm>
            <a:off x="0" y="-704"/>
            <a:ext cx="12192004" cy="6866201"/>
            <a:chOff x="0" y="-704"/>
            <a:chExt cx="12192004" cy="6866201"/>
          </a:xfrm>
        </p:grpSpPr>
        <p:sp>
          <p:nvSpPr>
            <p:cNvPr id="3" name="Diamond 2">
              <a:extLst>
                <a:ext uri="{FF2B5EF4-FFF2-40B4-BE49-F238E27FC236}">
                  <a16:creationId xmlns:a16="http://schemas.microsoft.com/office/drawing/2014/main" id="{ED1ACA33-AE7F-F18D-CB48-DF1DB558B64F}"/>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018794FF-F6C8-78EC-9FC2-D62DDF321B00}"/>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arallelogram 7">
              <a:extLst>
                <a:ext uri="{FF2B5EF4-FFF2-40B4-BE49-F238E27FC236}">
                  <a16:creationId xmlns:a16="http://schemas.microsoft.com/office/drawing/2014/main" id="{79BCADDD-CD6A-F793-D8B5-4C068B2CF9C6}"/>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99233909-B9A4-603A-5BA4-0A3D401BCF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Parallelogram 11">
              <a:extLst>
                <a:ext uri="{FF2B5EF4-FFF2-40B4-BE49-F238E27FC236}">
                  <a16:creationId xmlns:a16="http://schemas.microsoft.com/office/drawing/2014/main" id="{7AC32EC1-2AB2-F3C7-E0EA-AD78CC371020}"/>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F3D44C8E-2B84-F0A1-AC71-46A171131C3D}"/>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E2193564-ECAE-D147-3744-52DB35F954D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3FD99CAB-7C2C-C9C2-F8CA-1F627406C020}"/>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AEDCFFAE-17B0-FC58-FEC7-20A743EDC509}"/>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1422085-CC28-017A-5730-9C80D1CC74F1}"/>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riangle 21">
              <a:extLst>
                <a:ext uri="{FF2B5EF4-FFF2-40B4-BE49-F238E27FC236}">
                  <a16:creationId xmlns:a16="http://schemas.microsoft.com/office/drawing/2014/main" id="{99B92CB3-AB72-1AB9-B3C1-EB5255739F9A}"/>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FB9559F3-50A0-AC97-7907-669424DA295E}"/>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17870862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A2">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0580A5A-8DCD-E67F-CA88-D6C075CFA956}"/>
              </a:ext>
            </a:extLst>
          </p:cNvPr>
          <p:cNvGrpSpPr/>
          <p:nvPr userDrawn="1"/>
        </p:nvGrpSpPr>
        <p:grpSpPr>
          <a:xfrm>
            <a:off x="0" y="-704"/>
            <a:ext cx="12192004" cy="6866201"/>
            <a:chOff x="0" y="-704"/>
            <a:chExt cx="12192004" cy="6866201"/>
          </a:xfrm>
        </p:grpSpPr>
        <p:sp>
          <p:nvSpPr>
            <p:cNvPr id="22" name="Diamond 21">
              <a:extLst>
                <a:ext uri="{FF2B5EF4-FFF2-40B4-BE49-F238E27FC236}">
                  <a16:creationId xmlns:a16="http://schemas.microsoft.com/office/drawing/2014/main" id="{808849EF-5AD1-411A-5CE4-8F4FE78ED554}"/>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5280A38D-AA17-EED1-E859-847C973192F1}"/>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Parallelogram 24">
              <a:extLst>
                <a:ext uri="{FF2B5EF4-FFF2-40B4-BE49-F238E27FC236}">
                  <a16:creationId xmlns:a16="http://schemas.microsoft.com/office/drawing/2014/main" id="{427E9B2E-C500-F540-FDD8-5EE11CE11A35}"/>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D92DE173-BBE2-1C5E-B2E0-2C19AE13C133}"/>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Parallelogram 26">
              <a:extLst>
                <a:ext uri="{FF2B5EF4-FFF2-40B4-BE49-F238E27FC236}">
                  <a16:creationId xmlns:a16="http://schemas.microsoft.com/office/drawing/2014/main" id="{1C9CDAFC-6D63-A64A-2C96-BF8D6EA162E3}"/>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F3C614AF-321D-DE0F-648A-EA409581ED60}"/>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E64BF6E6-BC60-3699-E430-8665D921FC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101F7628-213B-1802-AD33-D4F991F586C1}"/>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725AB99F-7D41-DFE9-D353-B3F07BF176A5}"/>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6D975DB1-92FB-A2B2-7CD7-A39B96CD3217}"/>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riangle 33">
              <a:extLst>
                <a:ext uri="{FF2B5EF4-FFF2-40B4-BE49-F238E27FC236}">
                  <a16:creationId xmlns:a16="http://schemas.microsoft.com/office/drawing/2014/main" id="{DBF2C834-B734-A900-62E5-1BF68F47A1C8}"/>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tx1"/>
                </a:solidFill>
              </a:rPr>
              <a:t>AlignOrg.com</a:t>
            </a:r>
            <a:endParaRPr lang="en-US" sz="1400">
              <a:solidFill>
                <a:schemeClr val="tx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8684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tx1"/>
                </a:solidFill>
              </a:rPr>
              <a:t>Thank</a:t>
            </a:r>
            <a:r>
              <a:rPr lang="en-US" sz="6000" spc="-150">
                <a:solidFill>
                  <a:schemeClr val="tx1"/>
                </a:solidFill>
              </a:rPr>
              <a:t> </a:t>
            </a:r>
            <a:r>
              <a:rPr lang="en-US" sz="6000">
                <a:solidFill>
                  <a:schemeClr val="tx1"/>
                </a:solidFill>
              </a:rPr>
              <a:t>You</a:t>
            </a:r>
          </a:p>
        </p:txBody>
      </p:sp>
      <p:pic>
        <p:nvPicPr>
          <p:cNvPr id="4" name="Picture 3">
            <a:extLst>
              <a:ext uri="{FF2B5EF4-FFF2-40B4-BE49-F238E27FC236}">
                <a16:creationId xmlns:a16="http://schemas.microsoft.com/office/drawing/2014/main" id="{D9832A34-558B-7D05-F484-3DAF3F5DBDAC}"/>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1456764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B">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3A5C693-0A8E-392A-2606-62E5C1DD99E6}"/>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12" name="Picture 11" descr="A group of cubes in different colors&#10;&#10;Description automatically generated">
            <a:extLst>
              <a:ext uri="{FF2B5EF4-FFF2-40B4-BE49-F238E27FC236}">
                <a16:creationId xmlns:a16="http://schemas.microsoft.com/office/drawing/2014/main" id="{00F40789-746F-D54E-23A7-655DA2934C61}"/>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6875"/>
            <a:ext cx="4509772" cy="6468256"/>
          </a:xfrm>
          <a:prstGeom prst="rect">
            <a:avLst/>
          </a:prstGeom>
        </p:spPr>
      </p:pic>
      <p:pic>
        <p:nvPicPr>
          <p:cNvPr id="2" name="Picture 1">
            <a:extLst>
              <a:ext uri="{FF2B5EF4-FFF2-40B4-BE49-F238E27FC236}">
                <a16:creationId xmlns:a16="http://schemas.microsoft.com/office/drawing/2014/main" id="{B7D1D84A-8F93-FB15-6859-4FDD307E15F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804103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B with partner logo">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EE8946-DA4C-DA4F-559A-B77D36475C7C}"/>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group of cubes in different colors&#10;&#10;Description automatically generated">
            <a:extLst>
              <a:ext uri="{FF2B5EF4-FFF2-40B4-BE49-F238E27FC236}">
                <a16:creationId xmlns:a16="http://schemas.microsoft.com/office/drawing/2014/main" id="{76BC3F83-A304-AA1C-01C7-E7C601BA37C9}"/>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6875"/>
            <a:ext cx="4509772" cy="6468256"/>
          </a:xfrm>
          <a:prstGeom prst="rect">
            <a:avLst/>
          </a:prstGeom>
        </p:spPr>
      </p:pic>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51D1749A-D0E4-4338-81DC-43732D19CAD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9358034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B">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B2E3694-DEBC-BC4D-BA90-FA8E4941600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group of cubes in different colors&#10;&#10;Description automatically generated">
            <a:extLst>
              <a:ext uri="{FF2B5EF4-FFF2-40B4-BE49-F238E27FC236}">
                <a16:creationId xmlns:a16="http://schemas.microsoft.com/office/drawing/2014/main" id="{D3ADDE5D-F941-6EC1-9C38-2309E9F711E5}"/>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6875"/>
            <a:ext cx="4509772" cy="6468256"/>
          </a:xfrm>
          <a:prstGeom prst="rect">
            <a:avLst/>
          </a:prstGeom>
        </p:spPr>
      </p:pic>
      <p:sp>
        <p:nvSpPr>
          <p:cNvPr id="2" name="TextBox 1">
            <a:hlinkClick r:id="rId3"/>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bg1"/>
                </a:solidFill>
              </a:rPr>
              <a:t>AlignOrg.com</a:t>
            </a:r>
            <a:endParaRPr lang="en-US" sz="1400">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9509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bg1"/>
                </a:solidFill>
              </a:rPr>
              <a:t>Thank</a:t>
            </a:r>
            <a:r>
              <a:rPr lang="en-US" sz="6000" spc="-150">
                <a:solidFill>
                  <a:schemeClr val="bg1"/>
                </a:solidFill>
              </a:rPr>
              <a:t> </a:t>
            </a:r>
            <a:r>
              <a:rPr lang="en-US" sz="6000">
                <a:solidFill>
                  <a:schemeClr val="bg1"/>
                </a:solidFill>
              </a:rPr>
              <a:t>You</a:t>
            </a:r>
          </a:p>
        </p:txBody>
      </p:sp>
      <p:pic>
        <p:nvPicPr>
          <p:cNvPr id="4" name="Picture 3">
            <a:extLst>
              <a:ext uri="{FF2B5EF4-FFF2-40B4-BE49-F238E27FC236}">
                <a16:creationId xmlns:a16="http://schemas.microsoft.com/office/drawing/2014/main" id="{981BCD30-CA65-7483-FB60-C9E6D8D49363}"/>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735666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ver B2">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2C584D3E-11E3-9F69-0900-9284C5FAC62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3D29C1EF-058C-46FD-4A44-1BBB6BB348E9}"/>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6875"/>
            <a:ext cx="4505540" cy="6465723"/>
          </a:xfrm>
          <a:prstGeom prst="rect">
            <a:avLst/>
          </a:prstGeom>
        </p:spPr>
      </p:pic>
      <p:pic>
        <p:nvPicPr>
          <p:cNvPr id="3" name="Picture 2">
            <a:extLst>
              <a:ext uri="{FF2B5EF4-FFF2-40B4-BE49-F238E27FC236}">
                <a16:creationId xmlns:a16="http://schemas.microsoft.com/office/drawing/2014/main" id="{4DEA3862-1A6C-860D-A891-359370CC62E4}"/>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4894654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B2 with partner logo">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643DF51-7633-25C4-1BDD-054CF8D4F5A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203148"/>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74290"/>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45617"/>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9F38DD4A-C210-E151-9514-06077DBC8E8A}"/>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6876"/>
            <a:ext cx="4505540" cy="6465723"/>
          </a:xfrm>
          <a:prstGeom prst="rect">
            <a:avLst/>
          </a:prstGeom>
        </p:spPr>
      </p:pic>
      <p:pic>
        <p:nvPicPr>
          <p:cNvPr id="2" name="Picture 1">
            <a:extLst>
              <a:ext uri="{FF2B5EF4-FFF2-40B4-BE49-F238E27FC236}">
                <a16:creationId xmlns:a16="http://schemas.microsoft.com/office/drawing/2014/main" id="{DDA90374-A575-5177-145A-AAB0EB124105}"/>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4276214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B2">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8D2005BD-7E38-7DF7-76A8-6F30B0ADBFC6}"/>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bg1"/>
                </a:solidFill>
              </a:rPr>
              <a:t>AlignOrg.com</a:t>
            </a:r>
            <a:endParaRPr lang="en-US" sz="1400">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9509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bg1"/>
                </a:solidFill>
              </a:rPr>
              <a:t>Thank</a:t>
            </a:r>
            <a:r>
              <a:rPr lang="en-US" sz="6000" spc="-150">
                <a:solidFill>
                  <a:schemeClr val="bg1"/>
                </a:solidFill>
              </a:rPr>
              <a:t> </a:t>
            </a:r>
            <a:r>
              <a:rPr lang="en-US" sz="6000">
                <a:solidFill>
                  <a:schemeClr val="bg1"/>
                </a:solidFill>
              </a:rPr>
              <a:t>You</a:t>
            </a:r>
          </a:p>
        </p:txBody>
      </p:sp>
      <p:pic>
        <p:nvPicPr>
          <p:cNvPr id="7" name="Picture 6">
            <a:extLst>
              <a:ext uri="{FF2B5EF4-FFF2-40B4-BE49-F238E27FC236}">
                <a16:creationId xmlns:a16="http://schemas.microsoft.com/office/drawing/2014/main" id="{19F7FA03-5A83-C9C6-796F-09D12CBBCACC}"/>
              </a:ext>
            </a:extLst>
          </p:cNvPr>
          <p:cNvPicPr/>
          <p:nvPr userDrawn="1"/>
        </p:nvPicPr>
        <p:blipFill>
          <a:blip r:embed="rId3" cstate="screen">
            <a:extLst>
              <a:ext uri="{28A0092B-C50C-407E-A947-70E740481C1C}">
                <a14:useLocalDpi xmlns:a14="http://schemas.microsoft.com/office/drawing/2010/main"/>
              </a:ext>
            </a:extLst>
          </a:blip>
          <a:srcRect t="1776"/>
          <a:stretch/>
        </p:blipFill>
        <p:spPr>
          <a:xfrm>
            <a:off x="7686460" y="-6876"/>
            <a:ext cx="4505540" cy="6465723"/>
          </a:xfrm>
          <a:prstGeom prst="rect">
            <a:avLst/>
          </a:prstGeom>
        </p:spPr>
      </p:pic>
      <p:pic>
        <p:nvPicPr>
          <p:cNvPr id="4" name="Picture 3">
            <a:extLst>
              <a:ext uri="{FF2B5EF4-FFF2-40B4-BE49-F238E27FC236}">
                <a16:creationId xmlns:a16="http://schemas.microsoft.com/office/drawing/2014/main" id="{0CF7E14D-DC71-82D6-CC77-73791B750FD6}"/>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6308524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 B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B55519-53AA-04DA-B3B2-B64B2E164F50}"/>
              </a:ext>
            </a:extLst>
          </p:cNvPr>
          <p:cNvSpPr/>
          <p:nvPr userDrawn="1"/>
        </p:nvSpPr>
        <p:spPr>
          <a:xfrm>
            <a:off x="0" y="1"/>
            <a:ext cx="12192000" cy="6858000"/>
          </a:xfrm>
          <a:prstGeom prst="rect">
            <a:avLst/>
          </a:prstGeom>
          <a:gradFill>
            <a:gsLst>
              <a:gs pos="100000">
                <a:schemeClr val="bg2">
                  <a:lumMod val="90000"/>
                </a:schemeClr>
              </a:gs>
              <a:gs pos="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3D29C1EF-058C-46FD-4A44-1BBB6BB348E9}"/>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0"/>
            <a:ext cx="4505540" cy="6465723"/>
          </a:xfrm>
          <a:prstGeom prst="rect">
            <a:avLst/>
          </a:prstGeom>
        </p:spPr>
      </p:pic>
      <p:pic>
        <p:nvPicPr>
          <p:cNvPr id="3" name="Picture 2">
            <a:extLst>
              <a:ext uri="{FF2B5EF4-FFF2-40B4-BE49-F238E27FC236}">
                <a16:creationId xmlns:a16="http://schemas.microsoft.com/office/drawing/2014/main" id="{962CE5E1-82EC-0F74-7BEA-5029B207FA63}"/>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31985484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 B3 with partner log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2B3279-CE02-7814-2123-CE3456DF6295}"/>
              </a:ext>
            </a:extLst>
          </p:cNvPr>
          <p:cNvSpPr/>
          <p:nvPr userDrawn="1"/>
        </p:nvSpPr>
        <p:spPr>
          <a:xfrm>
            <a:off x="0" y="1"/>
            <a:ext cx="12192000" cy="6858000"/>
          </a:xfrm>
          <a:prstGeom prst="rect">
            <a:avLst/>
          </a:prstGeom>
          <a:gradFill>
            <a:gsLst>
              <a:gs pos="100000">
                <a:schemeClr val="bg2">
                  <a:lumMod val="90000"/>
                </a:schemeClr>
              </a:gs>
              <a:gs pos="70000">
                <a:srgbClr val="E3E5FF"/>
              </a:gs>
              <a:gs pos="3100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Placeholder 1">
            <a:extLst>
              <a:ext uri="{FF2B5EF4-FFF2-40B4-BE49-F238E27FC236}">
                <a16:creationId xmlns:a16="http://schemas.microsoft.com/office/drawing/2014/main" id="{7C23575D-B602-9A15-7AFA-42CCB9DE8F0D}"/>
              </a:ext>
            </a:extLst>
          </p:cNvPr>
          <p:cNvSpPr>
            <a:spLocks noGrp="1"/>
          </p:cNvSpPr>
          <p:nvPr>
            <p:ph type="title" hasCustomPrompt="1"/>
          </p:nvPr>
        </p:nvSpPr>
        <p:spPr>
          <a:xfrm>
            <a:off x="560290" y="3203148"/>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12" name="TextBox 11">
            <a:extLst>
              <a:ext uri="{FF2B5EF4-FFF2-40B4-BE49-F238E27FC236}">
                <a16:creationId xmlns:a16="http://schemas.microsoft.com/office/drawing/2014/main" id="{328BCCC3-FDF3-A57F-8484-37E9A790D64D}"/>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3" name="Text Placeholder 10">
            <a:extLst>
              <a:ext uri="{FF2B5EF4-FFF2-40B4-BE49-F238E27FC236}">
                <a16:creationId xmlns:a16="http://schemas.microsoft.com/office/drawing/2014/main" id="{1040DF69-FACD-F6FD-A06B-1E7D3DEC9B2A}"/>
              </a:ext>
            </a:extLst>
          </p:cNvPr>
          <p:cNvSpPr>
            <a:spLocks noGrp="1"/>
          </p:cNvSpPr>
          <p:nvPr>
            <p:ph type="body" sz="quarter" idx="10" hasCustomPrompt="1"/>
          </p:nvPr>
        </p:nvSpPr>
        <p:spPr>
          <a:xfrm>
            <a:off x="578375" y="5374290"/>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14" name="TextBox 13">
            <a:extLst>
              <a:ext uri="{FF2B5EF4-FFF2-40B4-BE49-F238E27FC236}">
                <a16:creationId xmlns:a16="http://schemas.microsoft.com/office/drawing/2014/main" id="{643A0D70-D812-0421-EE5A-B8ABA2A631FB}"/>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tx1"/>
                </a:solidFill>
              </a:rPr>
              <a:t>© 2026 AlignOrg Solutions. All rights reserved. This content should not be shared, reproduced, or transmitted to anyone without permission from AlignOrg Solutions.</a:t>
            </a:r>
          </a:p>
        </p:txBody>
      </p:sp>
      <p:sp>
        <p:nvSpPr>
          <p:cNvPr id="15" name="Text Placeholder 45">
            <a:extLst>
              <a:ext uri="{FF2B5EF4-FFF2-40B4-BE49-F238E27FC236}">
                <a16:creationId xmlns:a16="http://schemas.microsoft.com/office/drawing/2014/main" id="{CC01E797-1987-2330-4932-96AB7E37D262}"/>
              </a:ext>
            </a:extLst>
          </p:cNvPr>
          <p:cNvSpPr>
            <a:spLocks noGrp="1"/>
          </p:cNvSpPr>
          <p:nvPr>
            <p:ph type="body" sz="quarter" idx="11" hasCustomPrompt="1"/>
          </p:nvPr>
        </p:nvSpPr>
        <p:spPr>
          <a:xfrm>
            <a:off x="580915" y="4545617"/>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 </a:t>
            </a:r>
            <a:br>
              <a:rPr lang="en-US"/>
            </a:br>
            <a:r>
              <a:rPr lang="en-US"/>
              <a:t>or delete box; 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9F38DD4A-C210-E151-9514-06077DBC8E8A}"/>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1"/>
            <a:ext cx="4505540" cy="6465723"/>
          </a:xfrm>
          <a:prstGeom prst="rect">
            <a:avLst/>
          </a:prstGeom>
        </p:spPr>
      </p:pic>
      <p:pic>
        <p:nvPicPr>
          <p:cNvPr id="2" name="Picture 1">
            <a:extLst>
              <a:ext uri="{FF2B5EF4-FFF2-40B4-BE49-F238E27FC236}">
                <a16:creationId xmlns:a16="http://schemas.microsoft.com/office/drawing/2014/main" id="{EE95C951-0D1C-62FE-5F34-0DB530D38AC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414848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B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D60477-F6C0-E367-8C9A-52104E2D6677}"/>
              </a:ext>
            </a:extLst>
          </p:cNvPr>
          <p:cNvSpPr/>
          <p:nvPr userDrawn="1"/>
        </p:nvSpPr>
        <p:spPr>
          <a:xfrm>
            <a:off x="0" y="1"/>
            <a:ext cx="12192000" cy="6858000"/>
          </a:xfrm>
          <a:prstGeom prst="rect">
            <a:avLst/>
          </a:prstGeom>
          <a:gradFill>
            <a:gsLst>
              <a:gs pos="100000">
                <a:schemeClr val="bg2">
                  <a:lumMod val="90000"/>
                </a:schemeClr>
              </a:gs>
              <a:gs pos="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tx1"/>
                </a:solidFill>
              </a:rPr>
              <a:t>AlignOrg.com</a:t>
            </a:r>
            <a:endParaRPr lang="en-US" sz="1400">
              <a:solidFill>
                <a:schemeClr val="tx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957815"/>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tx1"/>
                </a:solidFill>
              </a:rPr>
              <a:t>Thank</a:t>
            </a:r>
            <a:r>
              <a:rPr lang="en-US" sz="6000" spc="-150">
                <a:solidFill>
                  <a:schemeClr val="tx1"/>
                </a:solidFill>
              </a:rPr>
              <a:t> </a:t>
            </a:r>
            <a:r>
              <a:rPr lang="en-US" sz="6000">
                <a:solidFill>
                  <a:schemeClr val="tx1"/>
                </a:solidFill>
              </a:rPr>
              <a:t>You</a:t>
            </a:r>
          </a:p>
        </p:txBody>
      </p:sp>
      <p:pic>
        <p:nvPicPr>
          <p:cNvPr id="7" name="Picture 6">
            <a:extLst>
              <a:ext uri="{FF2B5EF4-FFF2-40B4-BE49-F238E27FC236}">
                <a16:creationId xmlns:a16="http://schemas.microsoft.com/office/drawing/2014/main" id="{19F7FA03-5A83-C9C6-796F-09D12CBBCACC}"/>
              </a:ext>
            </a:extLst>
          </p:cNvPr>
          <p:cNvPicPr/>
          <p:nvPr userDrawn="1"/>
        </p:nvPicPr>
        <p:blipFill>
          <a:blip r:embed="rId3" cstate="screen">
            <a:extLst>
              <a:ext uri="{28A0092B-C50C-407E-A947-70E740481C1C}">
                <a14:useLocalDpi xmlns:a14="http://schemas.microsoft.com/office/drawing/2010/main"/>
              </a:ext>
            </a:extLst>
          </a:blip>
          <a:srcRect t="1776"/>
          <a:stretch/>
        </p:blipFill>
        <p:spPr>
          <a:xfrm>
            <a:off x="7686460" y="-1"/>
            <a:ext cx="4505540" cy="6465723"/>
          </a:xfrm>
          <a:prstGeom prst="rect">
            <a:avLst/>
          </a:prstGeom>
        </p:spPr>
      </p:pic>
      <p:pic>
        <p:nvPicPr>
          <p:cNvPr id="4" name="Picture 3">
            <a:extLst>
              <a:ext uri="{FF2B5EF4-FFF2-40B4-BE49-F238E27FC236}">
                <a16:creationId xmlns:a16="http://schemas.microsoft.com/office/drawing/2014/main" id="{124E1E44-392A-CF94-9116-63506559F880}"/>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457857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ver A">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1" y="-702"/>
            <a:ext cx="12192004" cy="6866200"/>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13772"/>
            <a:ext cx="9296152" cy="1308975"/>
          </a:xfrm>
          <a:prstGeom prst="rect">
            <a:avLst/>
          </a:prstGeom>
        </p:spPr>
        <p:txBody>
          <a:bodyPr vert="horz" lIns="0" tIns="0" rIns="0" bIns="0" rtlCol="0" anchor="b">
            <a:noAutofit/>
          </a:bodyPr>
          <a:lstStyle>
            <a:lvl1pPr>
              <a:defRPr sz="4796">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284916"/>
            <a:ext cx="4596063" cy="497118"/>
          </a:xfrm>
        </p:spPr>
        <p:txBody>
          <a:bodyPr/>
          <a:lstStyle>
            <a:lvl1pPr>
              <a:spcBef>
                <a:spcPts val="0"/>
              </a:spcBef>
              <a:spcAft>
                <a:spcPts val="200"/>
              </a:spcAft>
              <a:defRPr sz="1099">
                <a:solidFill>
                  <a:schemeClr val="bg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3"/>
            <a:ext cx="9296152" cy="617537"/>
          </a:xfrm>
        </p:spPr>
        <p:txBody>
          <a:bodyPr/>
          <a:lstStyle>
            <a:lvl1pPr>
              <a:defRPr sz="2398"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C1138707-C4F3-3B17-DBEA-12D1F3E43BEF}"/>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17925084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ver A with partner logo">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1" y="-702"/>
            <a:ext cx="12192004" cy="6866200"/>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13772"/>
            <a:ext cx="9296152" cy="1308975"/>
          </a:xfrm>
          <a:prstGeom prst="rect">
            <a:avLst/>
          </a:prstGeom>
        </p:spPr>
        <p:txBody>
          <a:bodyPr vert="horz" lIns="0" tIns="0" rIns="0" bIns="0" rtlCol="0" anchor="b">
            <a:noAutofit/>
          </a:bodyPr>
          <a:lstStyle>
            <a:lvl1pPr>
              <a:defRPr sz="4796">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284916"/>
            <a:ext cx="4596063" cy="497118"/>
          </a:xfrm>
        </p:spPr>
        <p:txBody>
          <a:bodyPr/>
          <a:lstStyle>
            <a:lvl1pPr>
              <a:spcBef>
                <a:spcPts val="0"/>
              </a:spcBef>
              <a:spcAft>
                <a:spcPts val="200"/>
              </a:spcAft>
              <a:defRPr sz="1099">
                <a:solidFill>
                  <a:schemeClr val="bg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bg2"/>
                </a:solidFill>
              </a:rPr>
              <a:t>© 2026 AlignOrg Solutions. All rights reserved. This content should not be shared, reproduced, or transmitted to anyone without permission from AlignOrg Solutions.</a:t>
            </a:r>
          </a:p>
        </p:txBody>
      </p:sp>
      <p:pic>
        <p:nvPicPr>
          <p:cNvPr id="10" name="Picture 9">
            <a:extLst>
              <a:ext uri="{FF2B5EF4-FFF2-40B4-BE49-F238E27FC236}">
                <a16:creationId xmlns:a16="http://schemas.microsoft.com/office/drawing/2014/main" id="{ECE068F8-9425-17A5-12FE-0FBBCD25239A}"/>
              </a:ext>
            </a:extLst>
          </p:cNvPr>
          <p:cNvPicPr>
            <a:picLocks noChangeAspect="1"/>
          </p:cNvPicPr>
          <p:nvPr userDrawn="1"/>
        </p:nvPicPr>
        <p:blipFill>
          <a:blip r:embed="rId2"/>
          <a:srcRect/>
          <a:stretch/>
        </p:blipFill>
        <p:spPr>
          <a:xfrm>
            <a:off x="560328" y="370975"/>
            <a:ext cx="1501083" cy="387076"/>
          </a:xfrm>
          <a:prstGeom prst="rect">
            <a:avLst/>
          </a:prstGeom>
        </p:spPr>
      </p:pic>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3"/>
            <a:ext cx="9296152" cy="617537"/>
          </a:xfrm>
        </p:spPr>
        <p:txBody>
          <a:bodyPr/>
          <a:lstStyle>
            <a:lvl1pPr>
              <a:defRPr sz="2398"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7" cy="390167"/>
          </a:xfrm>
          <a:solidFill>
            <a:schemeClr val="bg2">
              <a:alpha val="50251"/>
            </a:schemeClr>
          </a:solidFill>
        </p:spPr>
        <p:txBody>
          <a:bodyPr anchor="ctr"/>
          <a:lstStyle>
            <a:lvl1pPr algn="ctr">
              <a:defRPr sz="699"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8"/>
            <a:ext cx="0" cy="467512"/>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7883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hank You A">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1" y="-702"/>
            <a:ext cx="12192004" cy="6866200"/>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gr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2"/>
            <a:ext cx="2071723" cy="215315"/>
          </a:xfrm>
          <a:prstGeom prst="rect">
            <a:avLst/>
          </a:prstGeom>
          <a:noFill/>
        </p:spPr>
        <p:txBody>
          <a:bodyPr wrap="square" lIns="0" tIns="0" rIns="0" bIns="0" rtlCol="0">
            <a:spAutoFit/>
          </a:bodyPr>
          <a:lstStyle/>
          <a:p>
            <a:pPr marL="0" marR="0" lvl="0" indent="0" algn="ctr" defTabSz="913554" rtl="0" eaLnBrk="1" fontAlgn="auto" latinLnBrk="0" hangingPunct="1">
              <a:lnSpc>
                <a:spcPct val="100000"/>
              </a:lnSpc>
              <a:spcBef>
                <a:spcPts val="0"/>
              </a:spcBef>
              <a:spcAft>
                <a:spcPts val="0"/>
              </a:spcAft>
              <a:buClrTx/>
              <a:buSzTx/>
              <a:buFontTx/>
              <a:buNone/>
              <a:tabLst/>
              <a:defRPr/>
            </a:pPr>
            <a:r>
              <a:rPr lang="en-US" sz="1399" err="1">
                <a:solidFill>
                  <a:schemeClr val="bg1"/>
                </a:solidFill>
              </a:rPr>
              <a:t>AlignOrg.com</a:t>
            </a:r>
            <a:endParaRPr lang="en-US" sz="1399">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2" y="3868440"/>
            <a:ext cx="4633876" cy="922432"/>
          </a:xfrm>
          <a:prstGeom prst="rect">
            <a:avLst/>
          </a:prstGeom>
          <a:noFill/>
        </p:spPr>
        <p:txBody>
          <a:bodyPr wrap="square" lIns="0" tIns="0" rIns="0" bIns="0"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5994">
                <a:solidFill>
                  <a:schemeClr val="bg1"/>
                </a:solidFill>
              </a:rPr>
              <a:t>Thank</a:t>
            </a:r>
            <a:r>
              <a:rPr lang="en-US" sz="5994" spc="-151">
                <a:solidFill>
                  <a:schemeClr val="bg1"/>
                </a:solidFill>
              </a:rPr>
              <a:t> </a:t>
            </a:r>
            <a:r>
              <a:rPr lang="en-US" sz="5994">
                <a:solidFill>
                  <a:schemeClr val="bg1"/>
                </a:solidFill>
              </a:rPr>
              <a:t>You</a:t>
            </a:r>
          </a:p>
        </p:txBody>
      </p:sp>
      <p:pic>
        <p:nvPicPr>
          <p:cNvPr id="4" name="Picture 3">
            <a:extLst>
              <a:ext uri="{FF2B5EF4-FFF2-40B4-BE49-F238E27FC236}">
                <a16:creationId xmlns:a16="http://schemas.microsoft.com/office/drawing/2014/main" id="{23EF861A-70EC-0D9B-358D-E1A654AA7A93}"/>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41656383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ver A2">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1" y="-702"/>
            <a:ext cx="12192004" cy="6866200"/>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13772"/>
            <a:ext cx="9296152" cy="1308975"/>
          </a:xfrm>
          <a:prstGeom prst="rect">
            <a:avLst/>
          </a:prstGeom>
        </p:spPr>
        <p:txBody>
          <a:bodyPr vert="horz" lIns="0" tIns="0" rIns="0" bIns="0" rtlCol="0" anchor="b">
            <a:noAutofit/>
          </a:bodyPr>
          <a:lstStyle>
            <a:lvl1pPr>
              <a:defRPr sz="4796">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284916"/>
            <a:ext cx="4596063" cy="497118"/>
          </a:xfrm>
        </p:spPr>
        <p:txBody>
          <a:bodyPr/>
          <a:lstStyle>
            <a:lvl1pPr>
              <a:spcBef>
                <a:spcPts val="0"/>
              </a:spcBef>
              <a:spcAft>
                <a:spcPts val="200"/>
              </a:spcAft>
              <a:defRPr sz="1099">
                <a:solidFill>
                  <a:schemeClr val="tx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3"/>
            <a:ext cx="9296152" cy="617537"/>
          </a:xfrm>
        </p:spPr>
        <p:txBody>
          <a:bodyPr/>
          <a:lstStyle>
            <a:lvl1pPr>
              <a:defRPr sz="2398"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630C5228-D07F-7DF7-7A8B-D49B3A1B90EF}"/>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62795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ver A2 with partner 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52B9FB-C446-BEF2-14F2-8ECA85086982}"/>
              </a:ext>
            </a:extLst>
          </p:cNvPr>
          <p:cNvGrpSpPr/>
          <p:nvPr userDrawn="1"/>
        </p:nvGrpSpPr>
        <p:grpSpPr>
          <a:xfrm>
            <a:off x="1" y="-702"/>
            <a:ext cx="12192004" cy="6866200"/>
            <a:chOff x="0" y="-704"/>
            <a:chExt cx="12192004" cy="6866201"/>
          </a:xfrm>
        </p:grpSpPr>
        <p:sp>
          <p:nvSpPr>
            <p:cNvPr id="3" name="Diamond 2">
              <a:extLst>
                <a:ext uri="{FF2B5EF4-FFF2-40B4-BE49-F238E27FC236}">
                  <a16:creationId xmlns:a16="http://schemas.microsoft.com/office/drawing/2014/main" id="{ED1ACA33-AE7F-F18D-CB48-DF1DB558B64F}"/>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6" name="Freeform 5">
              <a:extLst>
                <a:ext uri="{FF2B5EF4-FFF2-40B4-BE49-F238E27FC236}">
                  <a16:creationId xmlns:a16="http://schemas.microsoft.com/office/drawing/2014/main" id="{018794FF-F6C8-78EC-9FC2-D62DDF321B00}"/>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8" name="Parallelogram 7">
              <a:extLst>
                <a:ext uri="{FF2B5EF4-FFF2-40B4-BE49-F238E27FC236}">
                  <a16:creationId xmlns:a16="http://schemas.microsoft.com/office/drawing/2014/main" id="{79BCADDD-CD6A-F793-D8B5-4C068B2CF9C6}"/>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9" name="Freeform 8">
              <a:extLst>
                <a:ext uri="{FF2B5EF4-FFF2-40B4-BE49-F238E27FC236}">
                  <a16:creationId xmlns:a16="http://schemas.microsoft.com/office/drawing/2014/main" id="{99233909-B9A4-603A-5BA4-0A3D401BCF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2" name="Parallelogram 11">
              <a:extLst>
                <a:ext uri="{FF2B5EF4-FFF2-40B4-BE49-F238E27FC236}">
                  <a16:creationId xmlns:a16="http://schemas.microsoft.com/office/drawing/2014/main" id="{7AC32EC1-2AB2-F3C7-E0EA-AD78CC371020}"/>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14" name="Parallelogram 13">
              <a:extLst>
                <a:ext uri="{FF2B5EF4-FFF2-40B4-BE49-F238E27FC236}">
                  <a16:creationId xmlns:a16="http://schemas.microsoft.com/office/drawing/2014/main" id="{F3D44C8E-2B84-F0A1-AC71-46A171131C3D}"/>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17" name="Freeform 16">
              <a:extLst>
                <a:ext uri="{FF2B5EF4-FFF2-40B4-BE49-F238E27FC236}">
                  <a16:creationId xmlns:a16="http://schemas.microsoft.com/office/drawing/2014/main" id="{E2193564-ECAE-D147-3744-52DB35F954D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8" name="Freeform 17">
              <a:extLst>
                <a:ext uri="{FF2B5EF4-FFF2-40B4-BE49-F238E27FC236}">
                  <a16:creationId xmlns:a16="http://schemas.microsoft.com/office/drawing/2014/main" id="{3FD99CAB-7C2C-C9C2-F8CA-1F627406C020}"/>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19" name="Freeform 18">
              <a:extLst>
                <a:ext uri="{FF2B5EF4-FFF2-40B4-BE49-F238E27FC236}">
                  <a16:creationId xmlns:a16="http://schemas.microsoft.com/office/drawing/2014/main" id="{AEDCFFAE-17B0-FC58-FEC7-20A743EDC509}"/>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0" name="Freeform 19">
              <a:extLst>
                <a:ext uri="{FF2B5EF4-FFF2-40B4-BE49-F238E27FC236}">
                  <a16:creationId xmlns:a16="http://schemas.microsoft.com/office/drawing/2014/main" id="{81422085-CC28-017A-5730-9C80D1CC74F1}"/>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2" name="Triangle 21">
              <a:extLst>
                <a:ext uri="{FF2B5EF4-FFF2-40B4-BE49-F238E27FC236}">
                  <a16:creationId xmlns:a16="http://schemas.microsoft.com/office/drawing/2014/main" id="{99B92CB3-AB72-1AB9-B3C1-EB5255739F9A}"/>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13772"/>
            <a:ext cx="9296152" cy="1308975"/>
          </a:xfrm>
          <a:prstGeom prst="rect">
            <a:avLst/>
          </a:prstGeom>
        </p:spPr>
        <p:txBody>
          <a:bodyPr vert="horz" lIns="0" tIns="0" rIns="0" bIns="0" rtlCol="0" anchor="b">
            <a:noAutofit/>
          </a:bodyPr>
          <a:lstStyle>
            <a:lvl1pPr>
              <a:defRPr sz="4796">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284916"/>
            <a:ext cx="4596063" cy="497118"/>
          </a:xfrm>
        </p:spPr>
        <p:txBody>
          <a:bodyPr/>
          <a:lstStyle>
            <a:lvl1pPr>
              <a:spcBef>
                <a:spcPts val="0"/>
              </a:spcBef>
              <a:spcAft>
                <a:spcPts val="200"/>
              </a:spcAft>
              <a:defRPr sz="1099">
                <a:solidFill>
                  <a:schemeClr val="tx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3"/>
            <a:ext cx="9296152" cy="617537"/>
          </a:xfrm>
        </p:spPr>
        <p:txBody>
          <a:bodyPr/>
          <a:lstStyle>
            <a:lvl1pPr>
              <a:defRPr sz="2398"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7" cy="390167"/>
          </a:xfrm>
          <a:solidFill>
            <a:schemeClr val="bg2">
              <a:alpha val="50251"/>
            </a:schemeClr>
          </a:solidFill>
        </p:spPr>
        <p:txBody>
          <a:bodyPr anchor="ctr"/>
          <a:lstStyle>
            <a:lvl1pPr algn="ctr">
              <a:defRPr sz="699"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8"/>
            <a:ext cx="0" cy="467512"/>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FB9559F3-50A0-AC97-7907-669424DA295E}"/>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28625838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hank You A2">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0580A5A-8DCD-E67F-CA88-D6C075CFA956}"/>
              </a:ext>
            </a:extLst>
          </p:cNvPr>
          <p:cNvGrpSpPr/>
          <p:nvPr userDrawn="1"/>
        </p:nvGrpSpPr>
        <p:grpSpPr>
          <a:xfrm>
            <a:off x="1" y="-702"/>
            <a:ext cx="12192004" cy="6866200"/>
            <a:chOff x="0" y="-704"/>
            <a:chExt cx="12192004" cy="6866201"/>
          </a:xfrm>
        </p:grpSpPr>
        <p:sp>
          <p:nvSpPr>
            <p:cNvPr id="22" name="Diamond 21">
              <a:extLst>
                <a:ext uri="{FF2B5EF4-FFF2-40B4-BE49-F238E27FC236}">
                  <a16:creationId xmlns:a16="http://schemas.microsoft.com/office/drawing/2014/main" id="{808849EF-5AD1-411A-5CE4-8F4FE78ED554}"/>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3" name="Freeform 22">
              <a:extLst>
                <a:ext uri="{FF2B5EF4-FFF2-40B4-BE49-F238E27FC236}">
                  <a16:creationId xmlns:a16="http://schemas.microsoft.com/office/drawing/2014/main" id="{5280A38D-AA17-EED1-E859-847C973192F1}"/>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5" name="Parallelogram 24">
              <a:extLst>
                <a:ext uri="{FF2B5EF4-FFF2-40B4-BE49-F238E27FC236}">
                  <a16:creationId xmlns:a16="http://schemas.microsoft.com/office/drawing/2014/main" id="{427E9B2E-C500-F540-FDD8-5EE11CE11A35}"/>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6" name="Freeform 25">
              <a:extLst>
                <a:ext uri="{FF2B5EF4-FFF2-40B4-BE49-F238E27FC236}">
                  <a16:creationId xmlns:a16="http://schemas.microsoft.com/office/drawing/2014/main" id="{D92DE173-BBE2-1C5E-B2E0-2C19AE13C133}"/>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7" name="Parallelogram 26">
              <a:extLst>
                <a:ext uri="{FF2B5EF4-FFF2-40B4-BE49-F238E27FC236}">
                  <a16:creationId xmlns:a16="http://schemas.microsoft.com/office/drawing/2014/main" id="{1C9CDAFC-6D63-A64A-2C96-BF8D6EA162E3}"/>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8" name="Parallelogram 27">
              <a:extLst>
                <a:ext uri="{FF2B5EF4-FFF2-40B4-BE49-F238E27FC236}">
                  <a16:creationId xmlns:a16="http://schemas.microsoft.com/office/drawing/2014/main" id="{F3C614AF-321D-DE0F-648A-EA409581ED60}"/>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9" name="Freeform 28">
              <a:extLst>
                <a:ext uri="{FF2B5EF4-FFF2-40B4-BE49-F238E27FC236}">
                  <a16:creationId xmlns:a16="http://schemas.microsoft.com/office/drawing/2014/main" id="{E64BF6E6-BC60-3699-E430-8665D921FC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0" name="Freeform 29">
              <a:extLst>
                <a:ext uri="{FF2B5EF4-FFF2-40B4-BE49-F238E27FC236}">
                  <a16:creationId xmlns:a16="http://schemas.microsoft.com/office/drawing/2014/main" id="{101F7628-213B-1802-AD33-D4F991F586C1}"/>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1" name="Freeform 30">
              <a:extLst>
                <a:ext uri="{FF2B5EF4-FFF2-40B4-BE49-F238E27FC236}">
                  <a16:creationId xmlns:a16="http://schemas.microsoft.com/office/drawing/2014/main" id="{725AB99F-7D41-DFE9-D353-B3F07BF176A5}"/>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2" name="Freeform 31">
              <a:extLst>
                <a:ext uri="{FF2B5EF4-FFF2-40B4-BE49-F238E27FC236}">
                  <a16:creationId xmlns:a16="http://schemas.microsoft.com/office/drawing/2014/main" id="{6D975DB1-92FB-A2B2-7CD7-A39B96CD3217}"/>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34" name="Triangle 33">
              <a:extLst>
                <a:ext uri="{FF2B5EF4-FFF2-40B4-BE49-F238E27FC236}">
                  <a16:creationId xmlns:a16="http://schemas.microsoft.com/office/drawing/2014/main" id="{DBF2C834-B734-A900-62E5-1BF68F47A1C8}"/>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gr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2"/>
            <a:ext cx="2071723" cy="215315"/>
          </a:xfrm>
          <a:prstGeom prst="rect">
            <a:avLst/>
          </a:prstGeom>
          <a:noFill/>
        </p:spPr>
        <p:txBody>
          <a:bodyPr wrap="square" lIns="0" tIns="0" rIns="0" bIns="0" rtlCol="0">
            <a:spAutoFit/>
          </a:bodyPr>
          <a:lstStyle/>
          <a:p>
            <a:pPr marL="0" marR="0" lvl="0" indent="0" algn="ctr" defTabSz="913554" rtl="0" eaLnBrk="1" fontAlgn="auto" latinLnBrk="0" hangingPunct="1">
              <a:lnSpc>
                <a:spcPct val="100000"/>
              </a:lnSpc>
              <a:spcBef>
                <a:spcPts val="0"/>
              </a:spcBef>
              <a:spcAft>
                <a:spcPts val="0"/>
              </a:spcAft>
              <a:buClrTx/>
              <a:buSzTx/>
              <a:buFontTx/>
              <a:buNone/>
              <a:tabLst/>
              <a:defRPr/>
            </a:pPr>
            <a:r>
              <a:rPr lang="en-US" sz="1399" err="1">
                <a:solidFill>
                  <a:schemeClr val="tx1"/>
                </a:solidFill>
              </a:rPr>
              <a:t>AlignOrg.com</a:t>
            </a:r>
            <a:endParaRPr lang="en-US" sz="1399">
              <a:solidFill>
                <a:schemeClr val="tx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2" y="3868440"/>
            <a:ext cx="4633876" cy="922432"/>
          </a:xfrm>
          <a:prstGeom prst="rect">
            <a:avLst/>
          </a:prstGeom>
          <a:noFill/>
        </p:spPr>
        <p:txBody>
          <a:bodyPr wrap="square" lIns="0" tIns="0" rIns="0" bIns="0"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5994">
                <a:solidFill>
                  <a:schemeClr val="tx1"/>
                </a:solidFill>
              </a:rPr>
              <a:t>Thank</a:t>
            </a:r>
            <a:r>
              <a:rPr lang="en-US" sz="5994" spc="-151">
                <a:solidFill>
                  <a:schemeClr val="tx1"/>
                </a:solidFill>
              </a:rPr>
              <a:t> </a:t>
            </a:r>
            <a:r>
              <a:rPr lang="en-US" sz="5994">
                <a:solidFill>
                  <a:schemeClr val="tx1"/>
                </a:solidFill>
              </a:rPr>
              <a:t>You</a:t>
            </a:r>
          </a:p>
        </p:txBody>
      </p:sp>
      <p:pic>
        <p:nvPicPr>
          <p:cNvPr id="4" name="Picture 3">
            <a:extLst>
              <a:ext uri="{FF2B5EF4-FFF2-40B4-BE49-F238E27FC236}">
                <a16:creationId xmlns:a16="http://schemas.microsoft.com/office/drawing/2014/main" id="{D9832A34-558B-7D05-F484-3DAF3F5DBDAC}"/>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15667137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ver B">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3A5C693-0A8E-392A-2606-62E5C1DD99E6}"/>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96272"/>
            <a:ext cx="9296152" cy="1308975"/>
          </a:xfrm>
          <a:prstGeom prst="rect">
            <a:avLst/>
          </a:prstGeom>
        </p:spPr>
        <p:txBody>
          <a:bodyPr vert="horz" lIns="0" tIns="0" rIns="0" bIns="0" rtlCol="0" anchor="b">
            <a:noAutofit/>
          </a:bodyPr>
          <a:lstStyle>
            <a:lvl1pPr>
              <a:defRPr sz="4796">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367415"/>
            <a:ext cx="4596063" cy="497118"/>
          </a:xfrm>
        </p:spPr>
        <p:txBody>
          <a:bodyPr/>
          <a:lstStyle>
            <a:lvl1pPr>
              <a:spcBef>
                <a:spcPts val="0"/>
              </a:spcBef>
              <a:spcAft>
                <a:spcPts val="200"/>
              </a:spcAft>
              <a:defRPr sz="1099">
                <a:solidFill>
                  <a:schemeClr val="bg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3"/>
            <a:ext cx="9296152" cy="617537"/>
          </a:xfrm>
        </p:spPr>
        <p:txBody>
          <a:bodyPr/>
          <a:lstStyle>
            <a:lvl1pPr>
              <a:defRPr sz="2398"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12" name="Picture 11" descr="A group of cubes in different colors&#10;&#10;Description automatically generated">
            <a:extLst>
              <a:ext uri="{FF2B5EF4-FFF2-40B4-BE49-F238E27FC236}">
                <a16:creationId xmlns:a16="http://schemas.microsoft.com/office/drawing/2014/main" id="{00F40789-746F-D54E-23A7-655DA2934C61}"/>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9" y="-6875"/>
            <a:ext cx="4509772" cy="6468256"/>
          </a:xfrm>
          <a:prstGeom prst="rect">
            <a:avLst/>
          </a:prstGeom>
        </p:spPr>
      </p:pic>
      <p:pic>
        <p:nvPicPr>
          <p:cNvPr id="2" name="Picture 1">
            <a:extLst>
              <a:ext uri="{FF2B5EF4-FFF2-40B4-BE49-F238E27FC236}">
                <a16:creationId xmlns:a16="http://schemas.microsoft.com/office/drawing/2014/main" id="{B7D1D84A-8F93-FB15-6859-4FDD307E15F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80109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ver B with partner logo">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EE8946-DA4C-DA4F-559A-B77D36475C7C}"/>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pic>
        <p:nvPicPr>
          <p:cNvPr id="6" name="Picture 5" descr="A group of cubes in different colors&#10;&#10;Description automatically generated">
            <a:extLst>
              <a:ext uri="{FF2B5EF4-FFF2-40B4-BE49-F238E27FC236}">
                <a16:creationId xmlns:a16="http://schemas.microsoft.com/office/drawing/2014/main" id="{76BC3F83-A304-AA1C-01C7-E7C601BA37C9}"/>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9" y="-6875"/>
            <a:ext cx="4509772" cy="6468256"/>
          </a:xfrm>
          <a:prstGeom prst="rect">
            <a:avLst/>
          </a:prstGeom>
        </p:spPr>
      </p:pic>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96272"/>
            <a:ext cx="9296152" cy="1308975"/>
          </a:xfrm>
          <a:prstGeom prst="rect">
            <a:avLst/>
          </a:prstGeom>
        </p:spPr>
        <p:txBody>
          <a:bodyPr vert="horz" lIns="0" tIns="0" rIns="0" bIns="0" rtlCol="0" anchor="b">
            <a:noAutofit/>
          </a:bodyPr>
          <a:lstStyle>
            <a:lvl1pPr>
              <a:defRPr sz="4796">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367415"/>
            <a:ext cx="4596063" cy="497118"/>
          </a:xfrm>
        </p:spPr>
        <p:txBody>
          <a:bodyPr/>
          <a:lstStyle>
            <a:lvl1pPr>
              <a:spcBef>
                <a:spcPts val="0"/>
              </a:spcBef>
              <a:spcAft>
                <a:spcPts val="200"/>
              </a:spcAft>
              <a:defRPr sz="1099">
                <a:solidFill>
                  <a:schemeClr val="bg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3"/>
            <a:ext cx="9296152" cy="617537"/>
          </a:xfrm>
        </p:spPr>
        <p:txBody>
          <a:bodyPr/>
          <a:lstStyle>
            <a:lvl1pPr>
              <a:defRPr sz="2398"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7" cy="390167"/>
          </a:xfrm>
          <a:solidFill>
            <a:schemeClr val="bg2">
              <a:alpha val="50251"/>
            </a:schemeClr>
          </a:solidFill>
        </p:spPr>
        <p:txBody>
          <a:bodyPr anchor="ctr"/>
          <a:lstStyle>
            <a:lvl1pPr algn="ctr">
              <a:defRPr sz="699"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8"/>
            <a:ext cx="0" cy="467512"/>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51D1749A-D0E4-4338-81DC-43732D19CAD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3941731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hank You B">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B2E3694-DEBC-BC4D-BA90-FA8E4941600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pic>
        <p:nvPicPr>
          <p:cNvPr id="6" name="Picture 5" descr="A group of cubes in different colors&#10;&#10;Description automatically generated">
            <a:extLst>
              <a:ext uri="{FF2B5EF4-FFF2-40B4-BE49-F238E27FC236}">
                <a16:creationId xmlns:a16="http://schemas.microsoft.com/office/drawing/2014/main" id="{D3ADDE5D-F941-6EC1-9C38-2309E9F711E5}"/>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9" y="-6875"/>
            <a:ext cx="4509772" cy="6468256"/>
          </a:xfrm>
          <a:prstGeom prst="rect">
            <a:avLst/>
          </a:prstGeom>
        </p:spPr>
      </p:pic>
      <p:sp>
        <p:nvSpPr>
          <p:cNvPr id="2" name="TextBox 1">
            <a:hlinkClick r:id="rId3"/>
            <a:extLst>
              <a:ext uri="{FF2B5EF4-FFF2-40B4-BE49-F238E27FC236}">
                <a16:creationId xmlns:a16="http://schemas.microsoft.com/office/drawing/2014/main" id="{3E3EDDB8-8048-DCB0-BFEE-00018CC0ABFA}"/>
              </a:ext>
            </a:extLst>
          </p:cNvPr>
          <p:cNvSpPr txBox="1"/>
          <p:nvPr userDrawn="1"/>
        </p:nvSpPr>
        <p:spPr>
          <a:xfrm>
            <a:off x="10120277" y="6349252"/>
            <a:ext cx="2071723" cy="215315"/>
          </a:xfrm>
          <a:prstGeom prst="rect">
            <a:avLst/>
          </a:prstGeom>
          <a:noFill/>
        </p:spPr>
        <p:txBody>
          <a:bodyPr wrap="square" lIns="0" tIns="0" rIns="0" bIns="0" rtlCol="0">
            <a:spAutoFit/>
          </a:bodyPr>
          <a:lstStyle/>
          <a:p>
            <a:pPr marL="0" marR="0" lvl="0" indent="0" algn="ctr" defTabSz="913554" rtl="0" eaLnBrk="1" fontAlgn="auto" latinLnBrk="0" hangingPunct="1">
              <a:lnSpc>
                <a:spcPct val="100000"/>
              </a:lnSpc>
              <a:spcBef>
                <a:spcPts val="0"/>
              </a:spcBef>
              <a:spcAft>
                <a:spcPts val="0"/>
              </a:spcAft>
              <a:buClrTx/>
              <a:buSzTx/>
              <a:buFontTx/>
              <a:buNone/>
              <a:tabLst/>
              <a:defRPr/>
            </a:pPr>
            <a:r>
              <a:rPr lang="en-US" sz="1399" err="1">
                <a:solidFill>
                  <a:schemeClr val="bg1"/>
                </a:solidFill>
              </a:rPr>
              <a:t>AlignOrg.com</a:t>
            </a:r>
            <a:endParaRPr lang="en-US" sz="1399">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2" y="3950940"/>
            <a:ext cx="4633876" cy="922432"/>
          </a:xfrm>
          <a:prstGeom prst="rect">
            <a:avLst/>
          </a:prstGeom>
          <a:noFill/>
        </p:spPr>
        <p:txBody>
          <a:bodyPr wrap="square" lIns="0" tIns="0" rIns="0" bIns="0"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5994">
                <a:solidFill>
                  <a:schemeClr val="bg1"/>
                </a:solidFill>
              </a:rPr>
              <a:t>Thank</a:t>
            </a:r>
            <a:r>
              <a:rPr lang="en-US" sz="5994" spc="-151">
                <a:solidFill>
                  <a:schemeClr val="bg1"/>
                </a:solidFill>
              </a:rPr>
              <a:t> </a:t>
            </a:r>
            <a:r>
              <a:rPr lang="en-US" sz="5994">
                <a:solidFill>
                  <a:schemeClr val="bg1"/>
                </a:solidFill>
              </a:rPr>
              <a:t>You</a:t>
            </a:r>
          </a:p>
        </p:txBody>
      </p:sp>
      <p:pic>
        <p:nvPicPr>
          <p:cNvPr id="4" name="Picture 3">
            <a:extLst>
              <a:ext uri="{FF2B5EF4-FFF2-40B4-BE49-F238E27FC236}">
                <a16:creationId xmlns:a16="http://schemas.microsoft.com/office/drawing/2014/main" id="{981BCD30-CA65-7483-FB60-C9E6D8D49363}"/>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333353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ver B2">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2C584D3E-11E3-9F69-0900-9284C5FAC62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96272"/>
            <a:ext cx="9296152" cy="1308975"/>
          </a:xfrm>
          <a:prstGeom prst="rect">
            <a:avLst/>
          </a:prstGeom>
        </p:spPr>
        <p:txBody>
          <a:bodyPr vert="horz" lIns="0" tIns="0" rIns="0" bIns="0" rtlCol="0" anchor="b">
            <a:noAutofit/>
          </a:bodyPr>
          <a:lstStyle>
            <a:lvl1pPr>
              <a:defRPr sz="4796">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367415"/>
            <a:ext cx="4596063" cy="497118"/>
          </a:xfrm>
        </p:spPr>
        <p:txBody>
          <a:bodyPr/>
          <a:lstStyle>
            <a:lvl1pPr>
              <a:spcBef>
                <a:spcPts val="0"/>
              </a:spcBef>
              <a:spcAft>
                <a:spcPts val="200"/>
              </a:spcAft>
              <a:defRPr sz="1099">
                <a:solidFill>
                  <a:schemeClr val="bg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3"/>
            <a:ext cx="9296152" cy="617537"/>
          </a:xfrm>
        </p:spPr>
        <p:txBody>
          <a:bodyPr/>
          <a:lstStyle>
            <a:lvl1pPr>
              <a:defRPr sz="2398"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3D29C1EF-058C-46FD-4A44-1BBB6BB348E9}"/>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1" y="-6874"/>
            <a:ext cx="4505540" cy="6465723"/>
          </a:xfrm>
          <a:prstGeom prst="rect">
            <a:avLst/>
          </a:prstGeom>
        </p:spPr>
      </p:pic>
      <p:pic>
        <p:nvPicPr>
          <p:cNvPr id="3" name="Picture 2">
            <a:extLst>
              <a:ext uri="{FF2B5EF4-FFF2-40B4-BE49-F238E27FC236}">
                <a16:creationId xmlns:a16="http://schemas.microsoft.com/office/drawing/2014/main" id="{4DEA3862-1A6C-860D-A891-359370CC62E4}"/>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5021366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ver B2 with partner logo">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643DF51-7633-25C4-1BDD-054CF8D4F5A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203147"/>
            <a:ext cx="9296152" cy="1308975"/>
          </a:xfrm>
          <a:prstGeom prst="rect">
            <a:avLst/>
          </a:prstGeom>
        </p:spPr>
        <p:txBody>
          <a:bodyPr vert="horz" lIns="0" tIns="0" rIns="0" bIns="0" rtlCol="0" anchor="b">
            <a:noAutofit/>
          </a:bodyPr>
          <a:lstStyle>
            <a:lvl1pPr>
              <a:defRPr sz="4796">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374290"/>
            <a:ext cx="4596063" cy="497118"/>
          </a:xfrm>
        </p:spPr>
        <p:txBody>
          <a:bodyPr/>
          <a:lstStyle>
            <a:lvl1pPr>
              <a:spcBef>
                <a:spcPts val="0"/>
              </a:spcBef>
              <a:spcAft>
                <a:spcPts val="200"/>
              </a:spcAft>
              <a:defRPr sz="1099">
                <a:solidFill>
                  <a:schemeClr val="bg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45618"/>
            <a:ext cx="9296152" cy="617537"/>
          </a:xfrm>
        </p:spPr>
        <p:txBody>
          <a:bodyPr/>
          <a:lstStyle>
            <a:lvl1pPr>
              <a:defRPr sz="2398"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7" cy="390167"/>
          </a:xfrm>
          <a:solidFill>
            <a:schemeClr val="bg2">
              <a:alpha val="50251"/>
            </a:schemeClr>
          </a:solidFill>
        </p:spPr>
        <p:txBody>
          <a:bodyPr anchor="ctr"/>
          <a:lstStyle>
            <a:lvl1pPr algn="ctr">
              <a:defRPr sz="699"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8"/>
            <a:ext cx="0" cy="467512"/>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9F38DD4A-C210-E151-9514-06077DBC8E8A}"/>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1" y="-6874"/>
            <a:ext cx="4505540" cy="6465723"/>
          </a:xfrm>
          <a:prstGeom prst="rect">
            <a:avLst/>
          </a:prstGeom>
        </p:spPr>
      </p:pic>
      <p:pic>
        <p:nvPicPr>
          <p:cNvPr id="2" name="Picture 1">
            <a:extLst>
              <a:ext uri="{FF2B5EF4-FFF2-40B4-BE49-F238E27FC236}">
                <a16:creationId xmlns:a16="http://schemas.microsoft.com/office/drawing/2014/main" id="{DDA90374-A575-5177-145A-AAB0EB124105}"/>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5950993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hank You B2">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8D2005BD-7E38-7DF7-76A8-6F30B0ADBFC6}"/>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49"/>
          </a:p>
        </p:txBody>
      </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2"/>
            <a:ext cx="2071723" cy="215315"/>
          </a:xfrm>
          <a:prstGeom prst="rect">
            <a:avLst/>
          </a:prstGeom>
          <a:noFill/>
        </p:spPr>
        <p:txBody>
          <a:bodyPr wrap="square" lIns="0" tIns="0" rIns="0" bIns="0" rtlCol="0">
            <a:spAutoFit/>
          </a:bodyPr>
          <a:lstStyle/>
          <a:p>
            <a:pPr marL="0" marR="0" lvl="0" indent="0" algn="ctr" defTabSz="913554" rtl="0" eaLnBrk="1" fontAlgn="auto" latinLnBrk="0" hangingPunct="1">
              <a:lnSpc>
                <a:spcPct val="100000"/>
              </a:lnSpc>
              <a:spcBef>
                <a:spcPts val="0"/>
              </a:spcBef>
              <a:spcAft>
                <a:spcPts val="0"/>
              </a:spcAft>
              <a:buClrTx/>
              <a:buSzTx/>
              <a:buFontTx/>
              <a:buNone/>
              <a:tabLst/>
              <a:defRPr/>
            </a:pPr>
            <a:r>
              <a:rPr lang="en-US" sz="1399" err="1">
                <a:solidFill>
                  <a:schemeClr val="bg1"/>
                </a:solidFill>
              </a:rPr>
              <a:t>AlignOrg.com</a:t>
            </a:r>
            <a:endParaRPr lang="en-US" sz="1399">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2" y="3950940"/>
            <a:ext cx="4633876" cy="922432"/>
          </a:xfrm>
          <a:prstGeom prst="rect">
            <a:avLst/>
          </a:prstGeom>
          <a:noFill/>
        </p:spPr>
        <p:txBody>
          <a:bodyPr wrap="square" lIns="0" tIns="0" rIns="0" bIns="0"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5994">
                <a:solidFill>
                  <a:schemeClr val="bg1"/>
                </a:solidFill>
              </a:rPr>
              <a:t>Thank</a:t>
            </a:r>
            <a:r>
              <a:rPr lang="en-US" sz="5994" spc="-151">
                <a:solidFill>
                  <a:schemeClr val="bg1"/>
                </a:solidFill>
              </a:rPr>
              <a:t> </a:t>
            </a:r>
            <a:r>
              <a:rPr lang="en-US" sz="5994">
                <a:solidFill>
                  <a:schemeClr val="bg1"/>
                </a:solidFill>
              </a:rPr>
              <a:t>You</a:t>
            </a:r>
          </a:p>
        </p:txBody>
      </p:sp>
      <p:pic>
        <p:nvPicPr>
          <p:cNvPr id="7" name="Picture 6">
            <a:extLst>
              <a:ext uri="{FF2B5EF4-FFF2-40B4-BE49-F238E27FC236}">
                <a16:creationId xmlns:a16="http://schemas.microsoft.com/office/drawing/2014/main" id="{19F7FA03-5A83-C9C6-796F-09D12CBBCACC}"/>
              </a:ext>
            </a:extLst>
          </p:cNvPr>
          <p:cNvPicPr/>
          <p:nvPr userDrawn="1"/>
        </p:nvPicPr>
        <p:blipFill>
          <a:blip r:embed="rId3" cstate="screen">
            <a:extLst>
              <a:ext uri="{28A0092B-C50C-407E-A947-70E740481C1C}">
                <a14:useLocalDpi xmlns:a14="http://schemas.microsoft.com/office/drawing/2010/main"/>
              </a:ext>
            </a:extLst>
          </a:blip>
          <a:srcRect t="1776"/>
          <a:stretch/>
        </p:blipFill>
        <p:spPr>
          <a:xfrm>
            <a:off x="7686461" y="-6874"/>
            <a:ext cx="4505540" cy="6465723"/>
          </a:xfrm>
          <a:prstGeom prst="rect">
            <a:avLst/>
          </a:prstGeom>
        </p:spPr>
      </p:pic>
      <p:pic>
        <p:nvPicPr>
          <p:cNvPr id="4" name="Picture 3">
            <a:extLst>
              <a:ext uri="{FF2B5EF4-FFF2-40B4-BE49-F238E27FC236}">
                <a16:creationId xmlns:a16="http://schemas.microsoft.com/office/drawing/2014/main" id="{0CF7E14D-DC71-82D6-CC77-73791B750FD6}"/>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2059702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ver B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B55519-53AA-04DA-B3B2-B64B2E164F50}"/>
              </a:ext>
            </a:extLst>
          </p:cNvPr>
          <p:cNvSpPr/>
          <p:nvPr userDrawn="1"/>
        </p:nvSpPr>
        <p:spPr>
          <a:xfrm>
            <a:off x="0" y="2"/>
            <a:ext cx="12192000" cy="6858000"/>
          </a:xfrm>
          <a:prstGeom prst="rect">
            <a:avLst/>
          </a:prstGeom>
          <a:gradFill>
            <a:gsLst>
              <a:gs pos="100000">
                <a:schemeClr val="bg2">
                  <a:lumMod val="90000"/>
                </a:schemeClr>
              </a:gs>
              <a:gs pos="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1" y="3196272"/>
            <a:ext cx="9296152" cy="1308975"/>
          </a:xfrm>
          <a:prstGeom prst="rect">
            <a:avLst/>
          </a:prstGeom>
        </p:spPr>
        <p:txBody>
          <a:bodyPr vert="horz" lIns="0" tIns="0" rIns="0" bIns="0" rtlCol="0" anchor="b">
            <a:noAutofit/>
          </a:bodyPr>
          <a:lstStyle>
            <a:lvl1pPr>
              <a:defRPr sz="4796">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7" y="5367415"/>
            <a:ext cx="4596063" cy="497118"/>
          </a:xfrm>
        </p:spPr>
        <p:txBody>
          <a:bodyPr/>
          <a:lstStyle>
            <a:lvl1pPr>
              <a:spcBef>
                <a:spcPts val="0"/>
              </a:spcBef>
              <a:spcAft>
                <a:spcPts val="200"/>
              </a:spcAft>
              <a:defRPr sz="1099">
                <a:solidFill>
                  <a:schemeClr val="tx1"/>
                </a:solidFill>
              </a:defRPr>
            </a:lvl1pPr>
            <a:lvl2pPr>
              <a:spcBef>
                <a:spcPts val="0"/>
              </a:spcBef>
              <a:spcAft>
                <a:spcPts val="200"/>
              </a:spcAft>
              <a:defRPr sz="999">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3"/>
            <a:ext cx="9296152" cy="617537"/>
          </a:xfrm>
        </p:spPr>
        <p:txBody>
          <a:bodyPr/>
          <a:lstStyle>
            <a:lvl1pPr>
              <a:defRPr sz="2398"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3D29C1EF-058C-46FD-4A44-1BBB6BB348E9}"/>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1" y="1"/>
            <a:ext cx="4505540" cy="6465723"/>
          </a:xfrm>
          <a:prstGeom prst="rect">
            <a:avLst/>
          </a:prstGeom>
        </p:spPr>
      </p:pic>
      <p:pic>
        <p:nvPicPr>
          <p:cNvPr id="3" name="Picture 2">
            <a:extLst>
              <a:ext uri="{FF2B5EF4-FFF2-40B4-BE49-F238E27FC236}">
                <a16:creationId xmlns:a16="http://schemas.microsoft.com/office/drawing/2014/main" id="{962CE5E1-82EC-0F74-7BEA-5029B207FA63}"/>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1758930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ver B3 with partner log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2B3279-CE02-7814-2123-CE3456DF6295}"/>
              </a:ext>
            </a:extLst>
          </p:cNvPr>
          <p:cNvSpPr/>
          <p:nvPr userDrawn="1"/>
        </p:nvSpPr>
        <p:spPr>
          <a:xfrm>
            <a:off x="0" y="2"/>
            <a:ext cx="12192000" cy="6858000"/>
          </a:xfrm>
          <a:prstGeom prst="rect">
            <a:avLst/>
          </a:prstGeom>
          <a:gradFill>
            <a:gsLst>
              <a:gs pos="100000">
                <a:schemeClr val="bg2">
                  <a:lumMod val="90000"/>
                </a:schemeClr>
              </a:gs>
              <a:gs pos="70000">
                <a:srgbClr val="E3E5FF"/>
              </a:gs>
              <a:gs pos="3100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9" name="Title Placeholder 1">
            <a:extLst>
              <a:ext uri="{FF2B5EF4-FFF2-40B4-BE49-F238E27FC236}">
                <a16:creationId xmlns:a16="http://schemas.microsoft.com/office/drawing/2014/main" id="{7C23575D-B602-9A15-7AFA-42CCB9DE8F0D}"/>
              </a:ext>
            </a:extLst>
          </p:cNvPr>
          <p:cNvSpPr>
            <a:spLocks noGrp="1"/>
          </p:cNvSpPr>
          <p:nvPr>
            <p:ph type="title" hasCustomPrompt="1"/>
          </p:nvPr>
        </p:nvSpPr>
        <p:spPr>
          <a:xfrm>
            <a:off x="560291" y="3203147"/>
            <a:ext cx="9296152" cy="1308975"/>
          </a:xfrm>
          <a:prstGeom prst="rect">
            <a:avLst/>
          </a:prstGeom>
        </p:spPr>
        <p:txBody>
          <a:bodyPr vert="horz" lIns="0" tIns="0" rIns="0" bIns="0" rtlCol="0" anchor="b">
            <a:noAutofit/>
          </a:bodyPr>
          <a:lstStyle>
            <a:lvl1pPr>
              <a:defRPr sz="4796">
                <a:solidFill>
                  <a:schemeClr val="tx1"/>
                </a:solidFill>
                <a:latin typeface="+mj-lt"/>
              </a:defRPr>
            </a:lvl1pPr>
          </a:lstStyle>
          <a:p>
            <a:r>
              <a:rPr lang="en-US"/>
              <a:t>Meeting Title Here</a:t>
            </a:r>
          </a:p>
        </p:txBody>
      </p:sp>
      <p:sp>
        <p:nvSpPr>
          <p:cNvPr id="12" name="TextBox 11">
            <a:extLst>
              <a:ext uri="{FF2B5EF4-FFF2-40B4-BE49-F238E27FC236}">
                <a16:creationId xmlns:a16="http://schemas.microsoft.com/office/drawing/2014/main" id="{328BCCC3-FDF3-A57F-8484-37E9A790D64D}"/>
              </a:ext>
            </a:extLst>
          </p:cNvPr>
          <p:cNvSpPr txBox="1"/>
          <p:nvPr userDrawn="1"/>
        </p:nvSpPr>
        <p:spPr>
          <a:xfrm>
            <a:off x="8786110" y="6438275"/>
            <a:ext cx="2758191" cy="229225"/>
          </a:xfrm>
          <a:prstGeom prst="rect">
            <a:avLst/>
          </a:prstGeom>
          <a:noFill/>
        </p:spPr>
        <p:txBody>
          <a:bodyPr wrap="square" lIns="0" tIns="0" rIns="0" bIns="0" rtlCol="0" anchor="b">
            <a:noAutofit/>
          </a:bodyPr>
          <a:lstStyle/>
          <a:p>
            <a:pPr marL="0" marR="0" lvl="0" indent="0" algn="r" defTabSz="913554" rtl="0" eaLnBrk="1" fontAlgn="auto" latinLnBrk="0" hangingPunct="1">
              <a:lnSpc>
                <a:spcPct val="100000"/>
              </a:lnSpc>
              <a:spcBef>
                <a:spcPts val="0"/>
              </a:spcBef>
              <a:spcAft>
                <a:spcPts val="0"/>
              </a:spcAft>
              <a:buClrTx/>
              <a:buSzTx/>
              <a:buFontTx/>
              <a:buNone/>
              <a:tabLst/>
              <a:defRPr/>
            </a:pPr>
            <a:r>
              <a:rPr lang="en-US" sz="699">
                <a:solidFill>
                  <a:schemeClr val="tx1"/>
                </a:solidFill>
              </a:rPr>
              <a:t>Differentiation By Design ®</a:t>
            </a:r>
          </a:p>
        </p:txBody>
      </p:sp>
      <p:sp>
        <p:nvSpPr>
          <p:cNvPr id="13" name="Text Placeholder 10">
            <a:extLst>
              <a:ext uri="{FF2B5EF4-FFF2-40B4-BE49-F238E27FC236}">
                <a16:creationId xmlns:a16="http://schemas.microsoft.com/office/drawing/2014/main" id="{1040DF69-FACD-F6FD-A06B-1E7D3DEC9B2A}"/>
              </a:ext>
            </a:extLst>
          </p:cNvPr>
          <p:cNvSpPr>
            <a:spLocks noGrp="1"/>
          </p:cNvSpPr>
          <p:nvPr>
            <p:ph type="body" sz="quarter" idx="10" hasCustomPrompt="1"/>
          </p:nvPr>
        </p:nvSpPr>
        <p:spPr>
          <a:xfrm>
            <a:off x="578377" y="5374290"/>
            <a:ext cx="4596063" cy="497118"/>
          </a:xfrm>
        </p:spPr>
        <p:txBody>
          <a:bodyPr/>
          <a:lstStyle>
            <a:lvl1pPr>
              <a:spcBef>
                <a:spcPts val="0"/>
              </a:spcBef>
              <a:spcAft>
                <a:spcPts val="200"/>
              </a:spcAft>
              <a:defRPr sz="1099">
                <a:solidFill>
                  <a:schemeClr val="tx1"/>
                </a:solidFill>
              </a:defRPr>
            </a:lvl1pPr>
            <a:lvl2pPr>
              <a:spcBef>
                <a:spcPts val="0"/>
              </a:spcBef>
              <a:spcAft>
                <a:spcPts val="200"/>
              </a:spcAft>
              <a:defRPr sz="999">
                <a:solidFill>
                  <a:schemeClr val="bg1"/>
                </a:solidFill>
              </a:defRPr>
            </a:lvl2pPr>
          </a:lstStyle>
          <a:p>
            <a:pPr lvl="0"/>
            <a:r>
              <a:rPr lang="en-US"/>
              <a:t>Presenter or Team Name</a:t>
            </a:r>
          </a:p>
        </p:txBody>
      </p:sp>
      <p:sp>
        <p:nvSpPr>
          <p:cNvPr id="14" name="TextBox 13">
            <a:extLst>
              <a:ext uri="{FF2B5EF4-FFF2-40B4-BE49-F238E27FC236}">
                <a16:creationId xmlns:a16="http://schemas.microsoft.com/office/drawing/2014/main" id="{643A0D70-D812-0421-EE5A-B8ABA2A631FB}"/>
              </a:ext>
            </a:extLst>
          </p:cNvPr>
          <p:cNvSpPr txBox="1"/>
          <p:nvPr userDrawn="1"/>
        </p:nvSpPr>
        <p:spPr>
          <a:xfrm>
            <a:off x="571501" y="6438275"/>
            <a:ext cx="7685903" cy="229225"/>
          </a:xfrm>
          <a:prstGeom prst="rect">
            <a:avLst/>
          </a:prstGeom>
          <a:noFill/>
        </p:spPr>
        <p:txBody>
          <a:bodyPr wrap="square" lIns="0" tIns="0" rIns="0" bIns="0" rtlCol="0" anchor="b">
            <a:no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699" dirty="0">
                <a:solidFill>
                  <a:schemeClr val="tx1"/>
                </a:solidFill>
              </a:rPr>
              <a:t>© 2026 AlignOrg Solutions. All rights reserved. This content should not be shared, reproduced, or transmitted to anyone without permission from AlignOrg Solutions.</a:t>
            </a:r>
          </a:p>
        </p:txBody>
      </p:sp>
      <p:sp>
        <p:nvSpPr>
          <p:cNvPr id="15" name="Text Placeholder 45">
            <a:extLst>
              <a:ext uri="{FF2B5EF4-FFF2-40B4-BE49-F238E27FC236}">
                <a16:creationId xmlns:a16="http://schemas.microsoft.com/office/drawing/2014/main" id="{CC01E797-1987-2330-4932-96AB7E37D262}"/>
              </a:ext>
            </a:extLst>
          </p:cNvPr>
          <p:cNvSpPr>
            <a:spLocks noGrp="1"/>
          </p:cNvSpPr>
          <p:nvPr>
            <p:ph type="body" sz="quarter" idx="11" hasCustomPrompt="1"/>
          </p:nvPr>
        </p:nvSpPr>
        <p:spPr>
          <a:xfrm>
            <a:off x="580915" y="4545618"/>
            <a:ext cx="9296152" cy="617537"/>
          </a:xfrm>
        </p:spPr>
        <p:txBody>
          <a:bodyPr/>
          <a:lstStyle>
            <a:lvl1pPr>
              <a:defRPr sz="2398"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7" cy="390167"/>
          </a:xfrm>
          <a:solidFill>
            <a:schemeClr val="bg2">
              <a:alpha val="50251"/>
            </a:schemeClr>
          </a:solidFill>
        </p:spPr>
        <p:txBody>
          <a:bodyPr anchor="ctr"/>
          <a:lstStyle>
            <a:lvl1pPr algn="ctr">
              <a:defRPr sz="699" b="0"/>
            </a:lvl1pPr>
          </a:lstStyle>
          <a:p>
            <a:r>
              <a:rPr lang="en-US"/>
              <a:t>Insert partner logo here </a:t>
            </a:r>
            <a:br>
              <a:rPr lang="en-US"/>
            </a:br>
            <a:r>
              <a:rPr lang="en-US"/>
              <a:t>or delete box; 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8"/>
            <a:ext cx="0" cy="467512"/>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9F38DD4A-C210-E151-9514-06077DBC8E8A}"/>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1" y="1"/>
            <a:ext cx="4505540" cy="6465723"/>
          </a:xfrm>
          <a:prstGeom prst="rect">
            <a:avLst/>
          </a:prstGeom>
        </p:spPr>
      </p:pic>
      <p:pic>
        <p:nvPicPr>
          <p:cNvPr id="2" name="Picture 1">
            <a:extLst>
              <a:ext uri="{FF2B5EF4-FFF2-40B4-BE49-F238E27FC236}">
                <a16:creationId xmlns:a16="http://schemas.microsoft.com/office/drawing/2014/main" id="{EE95C951-0D1C-62FE-5F34-0DB530D38AC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8473802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hank You B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D60477-F6C0-E367-8C9A-52104E2D6677}"/>
              </a:ext>
            </a:extLst>
          </p:cNvPr>
          <p:cNvSpPr/>
          <p:nvPr userDrawn="1"/>
        </p:nvSpPr>
        <p:spPr>
          <a:xfrm>
            <a:off x="0" y="2"/>
            <a:ext cx="12192000" cy="6858000"/>
          </a:xfrm>
          <a:prstGeom prst="rect">
            <a:avLst/>
          </a:prstGeom>
          <a:gradFill>
            <a:gsLst>
              <a:gs pos="100000">
                <a:schemeClr val="bg2">
                  <a:lumMod val="90000"/>
                </a:schemeClr>
              </a:gs>
              <a:gs pos="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2"/>
            <a:ext cx="2071723" cy="215315"/>
          </a:xfrm>
          <a:prstGeom prst="rect">
            <a:avLst/>
          </a:prstGeom>
          <a:noFill/>
        </p:spPr>
        <p:txBody>
          <a:bodyPr wrap="square" lIns="0" tIns="0" rIns="0" bIns="0" rtlCol="0">
            <a:spAutoFit/>
          </a:bodyPr>
          <a:lstStyle/>
          <a:p>
            <a:pPr marL="0" marR="0" lvl="0" indent="0" algn="ctr" defTabSz="913554" rtl="0" eaLnBrk="1" fontAlgn="auto" latinLnBrk="0" hangingPunct="1">
              <a:lnSpc>
                <a:spcPct val="100000"/>
              </a:lnSpc>
              <a:spcBef>
                <a:spcPts val="0"/>
              </a:spcBef>
              <a:spcAft>
                <a:spcPts val="0"/>
              </a:spcAft>
              <a:buClrTx/>
              <a:buSzTx/>
              <a:buFontTx/>
              <a:buNone/>
              <a:tabLst/>
              <a:defRPr/>
            </a:pPr>
            <a:r>
              <a:rPr lang="en-US" sz="1399" err="1">
                <a:solidFill>
                  <a:schemeClr val="tx1"/>
                </a:solidFill>
              </a:rPr>
              <a:t>AlignOrg.com</a:t>
            </a:r>
            <a:endParaRPr lang="en-US" sz="1399">
              <a:solidFill>
                <a:schemeClr val="tx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2" y="3957815"/>
            <a:ext cx="4633876" cy="922432"/>
          </a:xfrm>
          <a:prstGeom prst="rect">
            <a:avLst/>
          </a:prstGeom>
          <a:noFill/>
        </p:spPr>
        <p:txBody>
          <a:bodyPr wrap="square" lIns="0" tIns="0" rIns="0" bIns="0"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lang="en-US" sz="5994">
                <a:solidFill>
                  <a:schemeClr val="tx1"/>
                </a:solidFill>
              </a:rPr>
              <a:t>Thank</a:t>
            </a:r>
            <a:r>
              <a:rPr lang="en-US" sz="5994" spc="-151">
                <a:solidFill>
                  <a:schemeClr val="tx1"/>
                </a:solidFill>
              </a:rPr>
              <a:t> </a:t>
            </a:r>
            <a:r>
              <a:rPr lang="en-US" sz="5994">
                <a:solidFill>
                  <a:schemeClr val="tx1"/>
                </a:solidFill>
              </a:rPr>
              <a:t>You</a:t>
            </a:r>
          </a:p>
        </p:txBody>
      </p:sp>
      <p:pic>
        <p:nvPicPr>
          <p:cNvPr id="7" name="Picture 6">
            <a:extLst>
              <a:ext uri="{FF2B5EF4-FFF2-40B4-BE49-F238E27FC236}">
                <a16:creationId xmlns:a16="http://schemas.microsoft.com/office/drawing/2014/main" id="{19F7FA03-5A83-C9C6-796F-09D12CBBCACC}"/>
              </a:ext>
            </a:extLst>
          </p:cNvPr>
          <p:cNvPicPr/>
          <p:nvPr userDrawn="1"/>
        </p:nvPicPr>
        <p:blipFill>
          <a:blip r:embed="rId3" cstate="screen">
            <a:extLst>
              <a:ext uri="{28A0092B-C50C-407E-A947-70E740481C1C}">
                <a14:useLocalDpi xmlns:a14="http://schemas.microsoft.com/office/drawing/2010/main"/>
              </a:ext>
            </a:extLst>
          </a:blip>
          <a:srcRect t="1776"/>
          <a:stretch/>
        </p:blipFill>
        <p:spPr>
          <a:xfrm>
            <a:off x="7686461" y="1"/>
            <a:ext cx="4505540" cy="6465723"/>
          </a:xfrm>
          <a:prstGeom prst="rect">
            <a:avLst/>
          </a:prstGeom>
        </p:spPr>
      </p:pic>
      <p:pic>
        <p:nvPicPr>
          <p:cNvPr id="4" name="Picture 3">
            <a:extLst>
              <a:ext uri="{FF2B5EF4-FFF2-40B4-BE49-F238E27FC236}">
                <a16:creationId xmlns:a16="http://schemas.microsoft.com/office/drawing/2014/main" id="{124E1E44-392A-CF94-9116-63506559F880}"/>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784031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image" Target="../media/image30.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theme" Target="../theme/theme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56032"/>
            <a:ext cx="10652760" cy="939800"/>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1257300"/>
            <a:ext cx="10652760" cy="484441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cube&#10;&#10;Description automatically generated">
            <a:extLst>
              <a:ext uri="{FF2B5EF4-FFF2-40B4-BE49-F238E27FC236}">
                <a16:creationId xmlns:a16="http://schemas.microsoft.com/office/drawing/2014/main" id="{F14B71DE-69D0-6032-8FAE-8D96D799582C}"/>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73400" y="228785"/>
            <a:ext cx="356520" cy="406255"/>
          </a:xfrm>
          <a:prstGeom prst="rect">
            <a:avLst/>
          </a:prstGeom>
        </p:spPr>
      </p:pic>
    </p:spTree>
    <p:extLst>
      <p:ext uri="{BB962C8B-B14F-4D97-AF65-F5344CB8AC3E}">
        <p14:creationId xmlns:p14="http://schemas.microsoft.com/office/powerpoint/2010/main" val="981929481"/>
      </p:ext>
    </p:extLst>
  </p:cSld>
  <p:clrMap bg1="lt1" tx1="dk1" bg2="lt2" tx2="dk2" accent1="accent1" accent2="accent2" accent3="accent3" accent4="accent4" accent5="accent5" accent6="accent6" hlink="hlink" folHlink="folHlink"/>
  <p:sldLayoutIdLst>
    <p:sldLayoutId id="2147483662" r:id="rId1"/>
    <p:sldLayoutId id="2147483667" r:id="rId2"/>
    <p:sldLayoutId id="2147483661" r:id="rId3"/>
    <p:sldLayoutId id="2147483687" r:id="rId4"/>
    <p:sldLayoutId id="2147483686" r:id="rId5"/>
    <p:sldLayoutId id="2147483685" r:id="rId6"/>
    <p:sldLayoutId id="2147483707" r:id="rId7"/>
    <p:sldLayoutId id="2147483747" r:id="rId8"/>
    <p:sldLayoutId id="2147483748" r:id="rId9"/>
  </p:sldLayoutIdLs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792" userDrawn="1">
          <p15:clr>
            <a:srgbClr val="F26B43"/>
          </p15:clr>
        </p15:guide>
        <p15:guide id="3" pos="552" userDrawn="1">
          <p15:clr>
            <a:srgbClr val="F26B43"/>
          </p15:clr>
        </p15:guide>
        <p15:guide id="4" pos="7272" userDrawn="1">
          <p15:clr>
            <a:srgbClr val="F26B43"/>
          </p15:clr>
        </p15:guide>
        <p15:guide id="5" pos="168" userDrawn="1">
          <p15:clr>
            <a:srgbClr val="F26B43"/>
          </p15:clr>
        </p15:guide>
        <p15:guide id="6" orient="horz" pos="4200" userDrawn="1">
          <p15:clr>
            <a:srgbClr val="F26B43"/>
          </p15:clr>
        </p15:guide>
        <p15:guide id="7" orient="horz" pos="792" userDrawn="1">
          <p15:clr>
            <a:srgbClr val="F26B43"/>
          </p15:clr>
        </p15:guide>
        <p15:guide id="8" orient="horz" pos="3888" userDrawn="1">
          <p15:clr>
            <a:srgbClr val="F26B43"/>
          </p15:clr>
        </p15:guide>
        <p15:guide id="9" pos="4032" userDrawn="1">
          <p15:clr>
            <a:srgbClr val="F26B43"/>
          </p15:clr>
        </p15:guide>
        <p15:guide id="10" pos="7512" userDrawn="1">
          <p15:clr>
            <a:srgbClr val="F26B43"/>
          </p15:clr>
        </p15:guide>
        <p15:guide id="11" orient="horz" pos="432" userDrawn="1">
          <p15:clr>
            <a:srgbClr val="F26B43"/>
          </p15:clr>
        </p15:guide>
        <p15:guide id="12" orient="horz" pos="4056" userDrawn="1">
          <p15:clr>
            <a:srgbClr val="F26B43"/>
          </p15:clr>
        </p15:guide>
        <p15:guide id="13" orient="horz" pos="6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422110"/>
            <a:ext cx="5217160" cy="101063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3732550"/>
            <a:ext cx="5217160" cy="1626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cube&#10;&#10;Description automatically generated">
            <a:extLst>
              <a:ext uri="{FF2B5EF4-FFF2-40B4-BE49-F238E27FC236}">
                <a16:creationId xmlns:a16="http://schemas.microsoft.com/office/drawing/2014/main" id="{F14B71DE-69D0-6032-8FAE-8D96D799582C}"/>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73400" y="228785"/>
            <a:ext cx="356520" cy="406255"/>
          </a:xfrm>
          <a:prstGeom prst="rect">
            <a:avLst/>
          </a:prstGeom>
        </p:spPr>
      </p:pic>
      <p:sp>
        <p:nvSpPr>
          <p:cNvPr id="10" name="TextBox 9">
            <a:extLst>
              <a:ext uri="{FF2B5EF4-FFF2-40B4-BE49-F238E27FC236}">
                <a16:creationId xmlns:a16="http://schemas.microsoft.com/office/drawing/2014/main" id="{DF2B3C92-533B-862F-133B-D94F023890AC}"/>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Tree>
    <p:extLst>
      <p:ext uri="{BB962C8B-B14F-4D97-AF65-F5344CB8AC3E}">
        <p14:creationId xmlns:p14="http://schemas.microsoft.com/office/powerpoint/2010/main" val="436880015"/>
      </p:ext>
    </p:extLst>
  </p:cSld>
  <p:clrMap bg1="lt1" tx1="dk1" bg2="lt2" tx2="dk2" accent1="accent1" accent2="accent2" accent3="accent3" accent4="accent4" accent5="accent5" accent6="accent6" hlink="hlink" folHlink="folHlink"/>
  <p:sldLayoutIdLst>
    <p:sldLayoutId id="2147483669" r:id="rId1"/>
    <p:sldLayoutId id="2147483672" r:id="rId2"/>
    <p:sldLayoutId id="2147483673" r:id="rId3"/>
    <p:sldLayoutId id="2147483674" r:id="rId4"/>
    <p:sldLayoutId id="2147483676" r:id="rId5"/>
    <p:sldLayoutId id="2147483675" r:id="rId6"/>
    <p:sldLayoutId id="2147483705" r:id="rId7"/>
    <p:sldLayoutId id="2147483706" r:id="rId8"/>
  </p:sldLayoutIdLst>
  <p:txStyles>
    <p:titleStyle>
      <a:lvl1pPr algn="l" defTabSz="914400" rtl="0" eaLnBrk="1" latinLnBrk="0" hangingPunct="1">
        <a:lnSpc>
          <a:spcPct val="90000"/>
        </a:lnSpc>
        <a:spcBef>
          <a:spcPct val="0"/>
        </a:spcBef>
        <a:buNone/>
        <a:defRPr sz="3400"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840" userDrawn="1">
          <p15:clr>
            <a:srgbClr val="F26B43"/>
          </p15:clr>
        </p15:guide>
        <p15:guide id="3" pos="552" userDrawn="1">
          <p15:clr>
            <a:srgbClr val="F26B43"/>
          </p15:clr>
        </p15:guide>
        <p15:guide id="4" pos="7272" userDrawn="1">
          <p15:clr>
            <a:srgbClr val="F26B43"/>
          </p15:clr>
        </p15:guide>
        <p15:guide id="5" pos="168" userDrawn="1">
          <p15:clr>
            <a:srgbClr val="F26B43"/>
          </p15:clr>
        </p15:guide>
        <p15:guide id="6" orient="horz" pos="4200" userDrawn="1">
          <p15:clr>
            <a:srgbClr val="F26B43"/>
          </p15:clr>
        </p15:guide>
        <p15:guide id="7" orient="horz" pos="840" userDrawn="1">
          <p15:clr>
            <a:srgbClr val="F26B43"/>
          </p15:clr>
        </p15:guide>
        <p15:guide id="8" orient="horz" pos="3888" userDrawn="1">
          <p15:clr>
            <a:srgbClr val="F26B43"/>
          </p15:clr>
        </p15:guide>
        <p15:guide id="9" pos="3984" userDrawn="1">
          <p15:clr>
            <a:srgbClr val="F26B43"/>
          </p15:clr>
        </p15:guide>
        <p15:guide id="10" pos="7512" userDrawn="1">
          <p15:clr>
            <a:srgbClr val="F26B43"/>
          </p15:clr>
        </p15:guide>
        <p15:guide id="11" orient="horz" pos="5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422110"/>
            <a:ext cx="5217160" cy="101063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3732550"/>
            <a:ext cx="5217160" cy="1626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cube&#10;&#10;Description automatically generated">
            <a:extLst>
              <a:ext uri="{FF2B5EF4-FFF2-40B4-BE49-F238E27FC236}">
                <a16:creationId xmlns:a16="http://schemas.microsoft.com/office/drawing/2014/main" id="{F14B71DE-69D0-6032-8FAE-8D96D799582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73400" y="228785"/>
            <a:ext cx="356520" cy="406255"/>
          </a:xfrm>
          <a:prstGeom prst="rect">
            <a:avLst/>
          </a:prstGeom>
        </p:spPr>
      </p:pic>
      <p:sp>
        <p:nvSpPr>
          <p:cNvPr id="10" name="TextBox 9">
            <a:extLst>
              <a:ext uri="{FF2B5EF4-FFF2-40B4-BE49-F238E27FC236}">
                <a16:creationId xmlns:a16="http://schemas.microsoft.com/office/drawing/2014/main" id="{DF2B3C92-533B-862F-133B-D94F023890AC}"/>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Tree>
    <p:extLst>
      <p:ext uri="{BB962C8B-B14F-4D97-AF65-F5344CB8AC3E}">
        <p14:creationId xmlns:p14="http://schemas.microsoft.com/office/powerpoint/2010/main" val="4177162968"/>
      </p:ext>
    </p:extLst>
  </p:cSld>
  <p:clrMap bg1="lt1" tx1="dk1" bg2="lt2" tx2="dk2" accent1="accent1" accent2="accent2" accent3="accent3" accent4="accent4" accent5="accent5" accent6="accent6" hlink="hlink" folHlink="folHlink"/>
  <p:sldLayoutIdLst>
    <p:sldLayoutId id="2147483684" r:id="rId1"/>
    <p:sldLayoutId id="2147483678" r:id="rId2"/>
    <p:sldLayoutId id="2147483679" r:id="rId3"/>
    <p:sldLayoutId id="2147483680" r:id="rId4"/>
    <p:sldLayoutId id="2147483681" r:id="rId5"/>
    <p:sldLayoutId id="2147483682" r:id="rId6"/>
    <p:sldLayoutId id="2147483683" r:id="rId7"/>
  </p:sldLayoutIdLst>
  <p:txStyles>
    <p:titleStyle>
      <a:lvl1pPr algn="l" defTabSz="914400" rtl="0" eaLnBrk="1" latinLnBrk="0" hangingPunct="1">
        <a:lnSpc>
          <a:spcPct val="90000"/>
        </a:lnSpc>
        <a:spcBef>
          <a:spcPct val="0"/>
        </a:spcBef>
        <a:buNone/>
        <a:defRPr sz="3400"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840" userDrawn="1">
          <p15:clr>
            <a:srgbClr val="F26B43"/>
          </p15:clr>
        </p15:guide>
        <p15:guide id="3" pos="552" userDrawn="1">
          <p15:clr>
            <a:srgbClr val="F26B43"/>
          </p15:clr>
        </p15:guide>
        <p15:guide id="4" pos="7272" userDrawn="1">
          <p15:clr>
            <a:srgbClr val="F26B43"/>
          </p15:clr>
        </p15:guide>
        <p15:guide id="5" pos="168" userDrawn="1">
          <p15:clr>
            <a:srgbClr val="F26B43"/>
          </p15:clr>
        </p15:guide>
        <p15:guide id="6" orient="horz" pos="4200" userDrawn="1">
          <p15:clr>
            <a:srgbClr val="F26B43"/>
          </p15:clr>
        </p15:guide>
        <p15:guide id="7" orient="horz" pos="840" userDrawn="1">
          <p15:clr>
            <a:srgbClr val="F26B43"/>
          </p15:clr>
        </p15:guide>
        <p15:guide id="8" orient="horz" pos="3888" userDrawn="1">
          <p15:clr>
            <a:srgbClr val="F26B43"/>
          </p15:clr>
        </p15:guide>
        <p15:guide id="9" pos="3984" userDrawn="1">
          <p15:clr>
            <a:srgbClr val="F26B43"/>
          </p15:clr>
        </p15:guide>
        <p15:guide id="10" pos="7512" userDrawn="1">
          <p15:clr>
            <a:srgbClr val="F26B43"/>
          </p15:clr>
        </p15:guide>
        <p15:guide id="11" orient="horz" pos="5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422110"/>
            <a:ext cx="5217160" cy="101063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3732550"/>
            <a:ext cx="5217160" cy="1626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DA1006B5-6FEB-8852-1AE0-D9494898303F}"/>
              </a:ext>
            </a:extLst>
          </p:cNvPr>
          <p:cNvPicPr>
            <a:picLocks noChangeAspect="1"/>
          </p:cNvPicPr>
          <p:nvPr userDrawn="1"/>
        </p:nvPicPr>
        <p:blipFill>
          <a:blip r:embed="rId32"/>
          <a:srcRect/>
          <a:stretch/>
        </p:blipFill>
        <p:spPr>
          <a:xfrm>
            <a:off x="560328" y="370975"/>
            <a:ext cx="1501083" cy="387076"/>
          </a:xfrm>
          <a:prstGeom prst="rect">
            <a:avLst/>
          </a:prstGeom>
        </p:spPr>
      </p:pic>
    </p:spTree>
    <p:extLst>
      <p:ext uri="{BB962C8B-B14F-4D97-AF65-F5344CB8AC3E}">
        <p14:creationId xmlns:p14="http://schemas.microsoft.com/office/powerpoint/2010/main" val="2476046720"/>
      </p:ext>
    </p:extLst>
  </p:cSld>
  <p:clrMap bg1="lt1" tx1="dk1" bg2="lt2" tx2="dk2" accent1="accent1" accent2="accent2" accent3="accent3" accent4="accent4" accent5="accent5" accent6="accent6" hlink="hlink" folHlink="folHlink"/>
  <p:sldLayoutIdLst>
    <p:sldLayoutId id="2147483691" r:id="rId1"/>
    <p:sldLayoutId id="2147483689" r:id="rId2"/>
    <p:sldLayoutId id="2147483692" r:id="rId3"/>
    <p:sldLayoutId id="2147483693" r:id="rId4"/>
    <p:sldLayoutId id="2147483694" r:id="rId5"/>
    <p:sldLayoutId id="2147483695" r:id="rId6"/>
    <p:sldLayoutId id="2147483699" r:id="rId7"/>
    <p:sldLayoutId id="2147483697" r:id="rId8"/>
    <p:sldLayoutId id="2147483698" r:id="rId9"/>
    <p:sldLayoutId id="2147483696" r:id="rId10"/>
    <p:sldLayoutId id="2147483700" r:id="rId11"/>
    <p:sldLayoutId id="2147483701" r:id="rId12"/>
    <p:sldLayoutId id="2147483702" r:id="rId13"/>
    <p:sldLayoutId id="2147483703" r:id="rId14"/>
    <p:sldLayoutId id="2147483704"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Lst>
  <p:txStyles>
    <p:titleStyle>
      <a:lvl1pPr algn="l" defTabSz="914400" rtl="0" eaLnBrk="1" latinLnBrk="0" hangingPunct="1">
        <a:lnSpc>
          <a:spcPct val="90000"/>
        </a:lnSpc>
        <a:spcBef>
          <a:spcPct val="0"/>
        </a:spcBef>
        <a:buNone/>
        <a:defRPr sz="3400"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2" pos="3768" userDrawn="1">
          <p15:clr>
            <a:srgbClr val="F26B43"/>
          </p15:clr>
        </p15:guide>
        <p15:guide id="4" pos="7272" userDrawn="1">
          <p15:clr>
            <a:srgbClr val="F26B43"/>
          </p15:clr>
        </p15:guide>
        <p15:guide id="5" pos="360" userDrawn="1">
          <p15:clr>
            <a:srgbClr val="F26B43"/>
          </p15:clr>
        </p15:guide>
        <p15:guide id="6" orient="horz" pos="4200" userDrawn="1">
          <p15:clr>
            <a:srgbClr val="F26B43"/>
          </p15:clr>
        </p15:guide>
        <p15:guide id="7" orient="horz" pos="840" userDrawn="1">
          <p15:clr>
            <a:srgbClr val="F26B43"/>
          </p15:clr>
        </p15:guide>
        <p15:guide id="8" orient="horz" pos="3888" userDrawn="1">
          <p15:clr>
            <a:srgbClr val="F26B43"/>
          </p15:clr>
        </p15:guide>
        <p15:guide id="9" pos="391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svg"/><Relationship Id="rId4" Type="http://schemas.openxmlformats.org/officeDocument/2006/relationships/image" Target="../media/image53.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6.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28.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xml"/><Relationship Id="rId4" Type="http://schemas.openxmlformats.org/officeDocument/2006/relationships/image" Target="../media/image60.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sv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3.sv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svg"/><Relationship Id="rId1" Type="http://schemas.openxmlformats.org/officeDocument/2006/relationships/slideLayout" Target="../slideLayouts/slideLayout1.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s>
</file>

<file path=ppt/slides/_rels/slide35.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svg"/><Relationship Id="rId1" Type="http://schemas.openxmlformats.org/officeDocument/2006/relationships/slideLayout" Target="../slideLayouts/slideLayout1.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49.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1.xml"/><Relationship Id="rId5" Type="http://schemas.openxmlformats.org/officeDocument/2006/relationships/image" Target="../media/image73.svg"/><Relationship Id="rId4" Type="http://schemas.openxmlformats.org/officeDocument/2006/relationships/image" Target="../media/image72.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6.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77.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svg"/><Relationship Id="rId1" Type="http://schemas.openxmlformats.org/officeDocument/2006/relationships/slideLayout" Target="../slideLayouts/slideLayout1.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s>
</file>

<file path=ppt/slides/_rels/slide7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9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9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77.sv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77.sv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slideLayout" Target="../slideLayouts/slideLayout3.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105.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06.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1.xml"/><Relationship Id="rId4" Type="http://schemas.openxmlformats.org/officeDocument/2006/relationships/image" Target="../media/image80.sv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2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83.sv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sv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3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7.svg"/><Relationship Id="rId2" Type="http://schemas.openxmlformats.org/officeDocument/2006/relationships/image" Target="../media/image46.svg"/><Relationship Id="rId1" Type="http://schemas.openxmlformats.org/officeDocument/2006/relationships/slideLayout" Target="../slideLayouts/slideLayout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44.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9CB6-9244-D5E0-57AA-378E60D0647E}"/>
              </a:ext>
            </a:extLst>
          </p:cNvPr>
          <p:cNvSpPr>
            <a:spLocks noGrp="1"/>
          </p:cNvSpPr>
          <p:nvPr>
            <p:ph type="title"/>
          </p:nvPr>
        </p:nvSpPr>
        <p:spPr/>
        <p:txBody>
          <a:bodyPr/>
          <a:lstStyle/>
          <a:p>
            <a:r>
              <a:rPr lang="en-US"/>
              <a:t>Micro Facilitation</a:t>
            </a:r>
            <a:endParaRPr lang="en-US" dirty="0"/>
          </a:p>
        </p:txBody>
      </p:sp>
      <p:sp>
        <p:nvSpPr>
          <p:cNvPr id="3" name="Text Placeholder 2">
            <a:extLst>
              <a:ext uri="{FF2B5EF4-FFF2-40B4-BE49-F238E27FC236}">
                <a16:creationId xmlns:a16="http://schemas.microsoft.com/office/drawing/2014/main" id="{FF903472-2A14-5093-DAC6-67FF55D9F3DB}"/>
              </a:ext>
            </a:extLst>
          </p:cNvPr>
          <p:cNvSpPr>
            <a:spLocks noGrp="1"/>
          </p:cNvSpPr>
          <p:nvPr>
            <p:ph type="body" sz="quarter" idx="10"/>
          </p:nvPr>
        </p:nvSpPr>
        <p:spPr>
          <a:xfrm>
            <a:off x="560290" y="5284915"/>
            <a:ext cx="4596063" cy="497118"/>
          </a:xfrm>
        </p:spPr>
        <p:txBody>
          <a:bodyPr/>
          <a:lstStyle/>
          <a:p>
            <a:r>
              <a:rPr lang="en-US"/>
              <a:t>Presenter or Team Name</a:t>
            </a:r>
          </a:p>
          <a:p>
            <a:r>
              <a:rPr lang="en-US" sz="1000" b="0"/>
              <a:t>Date</a:t>
            </a:r>
          </a:p>
        </p:txBody>
      </p:sp>
      <p:sp>
        <p:nvSpPr>
          <p:cNvPr id="4" name="Text Placeholder 3">
            <a:extLst>
              <a:ext uri="{FF2B5EF4-FFF2-40B4-BE49-F238E27FC236}">
                <a16:creationId xmlns:a16="http://schemas.microsoft.com/office/drawing/2014/main" id="{031AE703-1B36-6864-4508-0C024ADF4A7C}"/>
              </a:ext>
            </a:extLst>
          </p:cNvPr>
          <p:cNvSpPr>
            <a:spLocks noGrp="1"/>
          </p:cNvSpPr>
          <p:nvPr>
            <p:ph type="body" sz="quarter" idx="11"/>
          </p:nvPr>
        </p:nvSpPr>
        <p:spPr>
          <a:xfrm>
            <a:off x="560290" y="4456242"/>
            <a:ext cx="9296152" cy="617538"/>
          </a:xfrm>
        </p:spPr>
        <p:txBody>
          <a:bodyPr/>
          <a:lstStyle/>
          <a:p>
            <a:r>
              <a:rPr lang="en-US"/>
              <a:t>Meeting Subtitle Goes Here, Delete if Needed</a:t>
            </a:r>
          </a:p>
        </p:txBody>
      </p:sp>
      <p:sp>
        <p:nvSpPr>
          <p:cNvPr id="5" name="Picture Placeholder 4">
            <a:extLst>
              <a:ext uri="{FF2B5EF4-FFF2-40B4-BE49-F238E27FC236}">
                <a16:creationId xmlns:a16="http://schemas.microsoft.com/office/drawing/2014/main" id="{7AB8CDF6-6FC1-D5F1-BAA3-8B358C6BFF3C}"/>
              </a:ext>
            </a:extLst>
          </p:cNvPr>
          <p:cNvSpPr>
            <a:spLocks noGrp="1"/>
          </p:cNvSpPr>
          <p:nvPr>
            <p:ph type="pic" sz="quarter" idx="12"/>
          </p:nvPr>
        </p:nvSpPr>
        <p:spPr/>
        <p:txBody>
          <a:bodyPr/>
          <a:lstStyle/>
          <a:p>
            <a:endParaRPr lang="en-US"/>
          </a:p>
        </p:txBody>
      </p:sp>
    </p:spTree>
    <p:extLst>
      <p:ext uri="{BB962C8B-B14F-4D97-AF65-F5344CB8AC3E}">
        <p14:creationId xmlns:p14="http://schemas.microsoft.com/office/powerpoint/2010/main" val="361571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DBF0-E7C6-DB78-3D36-700473573B39}"/>
              </a:ext>
            </a:extLst>
          </p:cNvPr>
          <p:cNvSpPr>
            <a:spLocks noGrp="1"/>
          </p:cNvSpPr>
          <p:nvPr>
            <p:ph type="title"/>
          </p:nvPr>
        </p:nvSpPr>
        <p:spPr/>
        <p:txBody>
          <a:bodyPr/>
          <a:lstStyle/>
          <a:p>
            <a:r>
              <a:rPr lang="en-US"/>
              <a:t>Set-Up and Introduction</a:t>
            </a:r>
          </a:p>
        </p:txBody>
      </p:sp>
      <p:sp>
        <p:nvSpPr>
          <p:cNvPr id="3" name="Text Placeholder 2">
            <a:extLst>
              <a:ext uri="{FF2B5EF4-FFF2-40B4-BE49-F238E27FC236}">
                <a16:creationId xmlns:a16="http://schemas.microsoft.com/office/drawing/2014/main" id="{93E10CC7-FD08-0574-A97F-5DB9B4A650D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7104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5D6A-C20F-64C1-2B1B-44AE77572AA1}"/>
              </a:ext>
            </a:extLst>
          </p:cNvPr>
          <p:cNvSpPr>
            <a:spLocks noGrp="1"/>
          </p:cNvSpPr>
          <p:nvPr>
            <p:ph type="title"/>
          </p:nvPr>
        </p:nvSpPr>
        <p:spPr/>
        <p:txBody>
          <a:bodyPr/>
          <a:lstStyle/>
          <a:p>
            <a:r>
              <a:rPr lang="en-US" sz="2800">
                <a:cs typeface="Arial"/>
              </a:rPr>
              <a:t>Micro Design Team</a:t>
            </a:r>
          </a:p>
        </p:txBody>
      </p:sp>
      <p:sp>
        <p:nvSpPr>
          <p:cNvPr id="3" name="Content Placeholder 2">
            <a:extLst>
              <a:ext uri="{FF2B5EF4-FFF2-40B4-BE49-F238E27FC236}">
                <a16:creationId xmlns:a16="http://schemas.microsoft.com/office/drawing/2014/main" id="{B92D3E46-8E71-DE39-B392-1ABF98A4746F}"/>
              </a:ext>
            </a:extLst>
          </p:cNvPr>
          <p:cNvSpPr>
            <a:spLocks noGrp="1"/>
          </p:cNvSpPr>
          <p:nvPr>
            <p:ph idx="1"/>
          </p:nvPr>
        </p:nvSpPr>
        <p:spPr/>
        <p:txBody>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Executive Sponsor:</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Name – Title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Project Lead:</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Name – Title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HR Project Lead:</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Name - Title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Consultant Facilitators: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0" i="0" u="none" strike="noStrike" kern="1200" cap="none" spc="0" normalizeH="0" baseline="0" noProof="0" err="1">
                <a:ln>
                  <a:noFill/>
                </a:ln>
                <a:solidFill>
                  <a:srgbClr val="1B2226"/>
                </a:solidFill>
                <a:effectLst/>
                <a:uLnTx/>
                <a:uFillTx/>
                <a:latin typeface="Arial" panose="020B0604020202020204" pitchFamily="34" charset="0"/>
                <a:ea typeface="+mn-ea"/>
                <a:cs typeface="Arial" panose="020B0604020202020204" pitchFamily="34" charset="0"/>
              </a:rPr>
              <a:t>AlignOrg</a:t>
            </a: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 Solutions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Name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Name</a:t>
            </a:r>
          </a:p>
          <a:p>
            <a:endParaRPr lang="en-US"/>
          </a:p>
        </p:txBody>
      </p:sp>
      <p:graphicFrame>
        <p:nvGraphicFramePr>
          <p:cNvPr id="5" name="Group 40">
            <a:extLst>
              <a:ext uri="{FF2B5EF4-FFF2-40B4-BE49-F238E27FC236}">
                <a16:creationId xmlns:a16="http://schemas.microsoft.com/office/drawing/2014/main" id="{9E95F5E3-F155-D172-F689-DB22F3FEFC36}"/>
              </a:ext>
            </a:extLst>
          </p:cNvPr>
          <p:cNvGraphicFramePr>
            <a:graphicFrameLocks noGrp="1"/>
          </p:cNvGraphicFramePr>
          <p:nvPr/>
        </p:nvGraphicFramePr>
        <p:xfrm>
          <a:off x="4573072" y="1257300"/>
          <a:ext cx="6958528" cy="4844418"/>
        </p:xfrm>
        <a:graphic>
          <a:graphicData uri="http://schemas.openxmlformats.org/drawingml/2006/table">
            <a:tbl>
              <a:tblPr firstRow="1">
                <a:tableStyleId>{10A1B5D5-9B99-4C35-A422-299274C87663}</a:tableStyleId>
              </a:tblPr>
              <a:tblGrid>
                <a:gridCol w="6958528">
                  <a:extLst>
                    <a:ext uri="{9D8B030D-6E8A-4147-A177-3AD203B41FA5}">
                      <a16:colId xmlns:a16="http://schemas.microsoft.com/office/drawing/2014/main" val="20001"/>
                    </a:ext>
                  </a:extLst>
                </a:gridCol>
              </a:tblGrid>
              <a:tr h="442070">
                <a:tc>
                  <a:txBody>
                    <a:bodyPr/>
                    <a:lstStyle/>
                    <a:p>
                      <a:pPr marL="0" marR="0" lvl="0" indent="0" algn="ctr" defTabSz="914400" rtl="0" eaLnBrk="0" fontAlgn="base" latinLnBrk="0" hangingPunct="0">
                        <a:lnSpc>
                          <a:spcPct val="100000"/>
                        </a:lnSpc>
                        <a:spcBef>
                          <a:spcPts val="0"/>
                        </a:spcBef>
                        <a:spcAft>
                          <a:spcPts val="400"/>
                        </a:spcAft>
                        <a:buClr>
                          <a:srgbClr val="003FFF"/>
                        </a:buClr>
                        <a:buSzPct val="110000"/>
                        <a:buFontTx/>
                        <a:buNone/>
                        <a:tabLst/>
                        <a:defRPr/>
                      </a:pPr>
                      <a:r>
                        <a:rPr lang="en-US" sz="1600" b="1">
                          <a:solidFill>
                            <a:schemeClr val="bg1"/>
                          </a:solidFill>
                          <a:latin typeface="Arial" panose="020B0604020202020204" pitchFamily="34" charset="0"/>
                          <a:cs typeface="Arial" panose="020B0604020202020204" pitchFamily="34" charset="0"/>
                        </a:rPr>
                        <a:t>Design Team</a:t>
                      </a:r>
                      <a:endParaRPr kumimoji="0" lang="en-US" altLang="en-US" sz="1600" b="1" i="0" u="none" strike="noStrike" cap="none" normalizeH="0" baseline="0">
                        <a:ln>
                          <a:noFill/>
                        </a:ln>
                        <a:solidFill>
                          <a:schemeClr val="bg1"/>
                        </a:solidFill>
                        <a:effectLst/>
                        <a:latin typeface="Arial" panose="020B0604020202020204" pitchFamily="34" charset="0"/>
                        <a:ea typeface="ＭＳ Ｐゴシック" pitchFamily="34" charset="-128"/>
                        <a:cs typeface="Arial" panose="020B0604020202020204" pitchFamily="34" charset="0"/>
                      </a:endParaRPr>
                    </a:p>
                  </a:txBody>
                  <a:tcPr marL="85693" marR="85693" marT="42848" marB="42848" anchor="ctr" horzOverflow="overflow"/>
                </a:tc>
                <a:extLst>
                  <a:ext uri="{0D108BD9-81ED-4DB2-BD59-A6C34878D82A}">
                    <a16:rowId xmlns:a16="http://schemas.microsoft.com/office/drawing/2014/main" val="10003"/>
                  </a:ext>
                </a:extLst>
              </a:tr>
              <a:tr h="406672">
                <a:tc>
                  <a:txBody>
                    <a:bodyPr/>
                    <a:lstStyle/>
                    <a:p>
                      <a:pPr>
                        <a:lnSpc>
                          <a:spcPct val="107000"/>
                        </a:lnSpc>
                        <a:spcBef>
                          <a:spcPts val="600"/>
                        </a:spcBef>
                        <a:spcAft>
                          <a:spcPts val="600"/>
                        </a:spcAft>
                      </a:pPr>
                      <a:r>
                        <a:rPr lang="en-US" sz="1400">
                          <a:latin typeface="Arial" panose="020B0604020202020204" pitchFamily="34" charset="0"/>
                          <a:cs typeface="Arial" panose="020B0604020202020204" pitchFamily="34" charset="0"/>
                        </a:rPr>
                        <a:t>Name - Title</a:t>
                      </a:r>
                      <a:endParaRPr lang="en-US" sz="1050">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413907184"/>
                  </a:ext>
                </a:extLst>
              </a:tr>
              <a:tr h="335628">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050">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967650051"/>
                  </a:ext>
                </a:extLst>
              </a:tr>
              <a:tr h="406672">
                <a:tc>
                  <a:txBody>
                    <a:bodyPr/>
                    <a:lstStyle/>
                    <a:p>
                      <a:pPr>
                        <a:lnSpc>
                          <a:spcPct val="107000"/>
                        </a:lnSpc>
                        <a:spcBef>
                          <a:spcPts val="600"/>
                        </a:spcBef>
                        <a:spcAft>
                          <a:spcPts val="600"/>
                        </a:spcAft>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093213017"/>
                  </a:ext>
                </a:extLst>
              </a:tr>
              <a:tr h="406672">
                <a:tc>
                  <a:txBody>
                    <a:bodyPr/>
                    <a:lstStyle/>
                    <a:p>
                      <a:pPr>
                        <a:lnSpc>
                          <a:spcPct val="107000"/>
                        </a:lnSpc>
                        <a:spcBef>
                          <a:spcPts val="600"/>
                        </a:spcBef>
                        <a:spcAft>
                          <a:spcPts val="600"/>
                        </a:spcAft>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56645293"/>
                  </a:ext>
                </a:extLst>
              </a:tr>
              <a:tr h="406672">
                <a:tc>
                  <a:txBody>
                    <a:bodyPr/>
                    <a:lstStyle/>
                    <a:p>
                      <a:pPr>
                        <a:lnSpc>
                          <a:spcPct val="107000"/>
                        </a:lnSpc>
                        <a:spcBef>
                          <a:spcPts val="600"/>
                        </a:spcBef>
                        <a:spcAft>
                          <a:spcPts val="600"/>
                        </a:spcAft>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970270703"/>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200247709"/>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772190696"/>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880375854"/>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016646403"/>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513543260"/>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4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991373344"/>
                  </a:ext>
                </a:extLst>
              </a:tr>
            </a:tbl>
          </a:graphicData>
        </a:graphic>
      </p:graphicFrame>
    </p:spTree>
    <p:extLst>
      <p:ext uri="{BB962C8B-B14F-4D97-AF65-F5344CB8AC3E}">
        <p14:creationId xmlns:p14="http://schemas.microsoft.com/office/powerpoint/2010/main" val="916268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8D2C5-0C8E-4A6B-B850-679FC3D2A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C3501-111C-2439-4583-B9F30B838C14}"/>
              </a:ext>
            </a:extLst>
          </p:cNvPr>
          <p:cNvSpPr>
            <a:spLocks noGrp="1"/>
          </p:cNvSpPr>
          <p:nvPr>
            <p:ph type="title"/>
          </p:nvPr>
        </p:nvSpPr>
        <p:spPr/>
        <p:txBody>
          <a:bodyPr/>
          <a:lstStyle/>
          <a:p>
            <a:r>
              <a:rPr lang="en-US" sz="2800">
                <a:cs typeface="Arial"/>
              </a:rPr>
              <a:t>Objectives</a:t>
            </a:r>
          </a:p>
        </p:txBody>
      </p:sp>
      <p:sp>
        <p:nvSpPr>
          <p:cNvPr id="3" name="Content Placeholder 2">
            <a:extLst>
              <a:ext uri="{FF2B5EF4-FFF2-40B4-BE49-F238E27FC236}">
                <a16:creationId xmlns:a16="http://schemas.microsoft.com/office/drawing/2014/main" id="{CA1B603F-A3B3-2E32-E833-459E15C5A243}"/>
              </a:ext>
            </a:extLst>
          </p:cNvPr>
          <p:cNvSpPr>
            <a:spLocks noGrp="1"/>
          </p:cNvSpPr>
          <p:nvPr>
            <p:ph idx="1"/>
          </p:nvPr>
        </p:nvSpPr>
        <p:spPr/>
        <p:txBody>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Purpose (Why?):</a:t>
            </a:r>
            <a:b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Text</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Method (Methods, Tools, and Techniques):</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End-state (What does success look like?):</a:t>
            </a:r>
            <a:b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Text</a:t>
            </a:r>
          </a:p>
          <a:p>
            <a:endParaRPr lang="en-US"/>
          </a:p>
        </p:txBody>
      </p:sp>
    </p:spTree>
    <p:extLst>
      <p:ext uri="{BB962C8B-B14F-4D97-AF65-F5344CB8AC3E}">
        <p14:creationId xmlns:p14="http://schemas.microsoft.com/office/powerpoint/2010/main" val="1656307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2EC7C-C86C-669F-02A7-C584F03AA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A9474B-B290-B114-B75E-DA5A94C6DFE3}"/>
              </a:ext>
            </a:extLst>
          </p:cNvPr>
          <p:cNvSpPr>
            <a:spLocks noGrp="1"/>
          </p:cNvSpPr>
          <p:nvPr>
            <p:ph type="title"/>
          </p:nvPr>
        </p:nvSpPr>
        <p:spPr/>
        <p:txBody>
          <a:bodyPr/>
          <a:lstStyle/>
          <a:p>
            <a:r>
              <a:rPr lang="en-US" sz="2800">
                <a:cs typeface="Arial"/>
              </a:rPr>
              <a:t>Micro Design Workshop Agenda</a:t>
            </a:r>
          </a:p>
        </p:txBody>
      </p:sp>
      <p:graphicFrame>
        <p:nvGraphicFramePr>
          <p:cNvPr id="13" name="Table 12">
            <a:extLst>
              <a:ext uri="{FF2B5EF4-FFF2-40B4-BE49-F238E27FC236}">
                <a16:creationId xmlns:a16="http://schemas.microsoft.com/office/drawing/2014/main" id="{80FCED0B-8234-7572-C400-5D92D8D7B1A9}"/>
              </a:ext>
            </a:extLst>
          </p:cNvPr>
          <p:cNvGraphicFramePr>
            <a:graphicFrameLocks noGrp="1"/>
          </p:cNvGraphicFramePr>
          <p:nvPr>
            <p:extLst>
              <p:ext uri="{D42A27DB-BD31-4B8C-83A1-F6EECF244321}">
                <p14:modId xmlns:p14="http://schemas.microsoft.com/office/powerpoint/2010/main" val="4200704440"/>
              </p:ext>
            </p:extLst>
          </p:nvPr>
        </p:nvGraphicFramePr>
        <p:xfrm>
          <a:off x="883555" y="990600"/>
          <a:ext cx="10668000" cy="5405594"/>
        </p:xfrm>
        <a:graphic>
          <a:graphicData uri="http://schemas.openxmlformats.org/drawingml/2006/table">
            <a:tbl>
              <a:tblPr firstRow="1" bandRow="1">
                <a:tableStyleId>{5C22544A-7EE6-4342-B048-85BDC9FD1C3A}</a:tableStyleId>
              </a:tblPr>
              <a:tblGrid>
                <a:gridCol w="1778000">
                  <a:extLst>
                    <a:ext uri="{9D8B030D-6E8A-4147-A177-3AD203B41FA5}">
                      <a16:colId xmlns:a16="http://schemas.microsoft.com/office/drawing/2014/main" val="186905046"/>
                    </a:ext>
                  </a:extLst>
                </a:gridCol>
                <a:gridCol w="1778000">
                  <a:extLst>
                    <a:ext uri="{9D8B030D-6E8A-4147-A177-3AD203B41FA5}">
                      <a16:colId xmlns:a16="http://schemas.microsoft.com/office/drawing/2014/main" val="3524354893"/>
                    </a:ext>
                  </a:extLst>
                </a:gridCol>
                <a:gridCol w="1778000">
                  <a:extLst>
                    <a:ext uri="{9D8B030D-6E8A-4147-A177-3AD203B41FA5}">
                      <a16:colId xmlns:a16="http://schemas.microsoft.com/office/drawing/2014/main" val="2170333258"/>
                    </a:ext>
                  </a:extLst>
                </a:gridCol>
                <a:gridCol w="1778000">
                  <a:extLst>
                    <a:ext uri="{9D8B030D-6E8A-4147-A177-3AD203B41FA5}">
                      <a16:colId xmlns:a16="http://schemas.microsoft.com/office/drawing/2014/main" val="3085184445"/>
                    </a:ext>
                  </a:extLst>
                </a:gridCol>
                <a:gridCol w="1778000">
                  <a:extLst>
                    <a:ext uri="{9D8B030D-6E8A-4147-A177-3AD203B41FA5}">
                      <a16:colId xmlns:a16="http://schemas.microsoft.com/office/drawing/2014/main" val="2369280409"/>
                    </a:ext>
                  </a:extLst>
                </a:gridCol>
                <a:gridCol w="1778000">
                  <a:extLst>
                    <a:ext uri="{9D8B030D-6E8A-4147-A177-3AD203B41FA5}">
                      <a16:colId xmlns:a16="http://schemas.microsoft.com/office/drawing/2014/main" val="54590548"/>
                    </a:ext>
                  </a:extLst>
                </a:gridCol>
              </a:tblGrid>
              <a:tr h="363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5E5BE9"/>
                        </a:gs>
                        <a:gs pos="0">
                          <a:schemeClr val="tx2"/>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7E5EDD"/>
                        </a:gs>
                        <a:gs pos="0">
                          <a:srgbClr val="5E5BE9"/>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9F61D3"/>
                        </a:gs>
                        <a:gs pos="0">
                          <a:srgbClr val="7E5EDD"/>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BF64C9"/>
                        </a:gs>
                        <a:gs pos="0">
                          <a:srgbClr val="9F61D4"/>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DF65BD"/>
                        </a:gs>
                        <a:gs pos="0">
                          <a:srgbClr val="BF64C9"/>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chemeClr val="accent1"/>
                        </a:gs>
                        <a:gs pos="0">
                          <a:srgbClr val="DD64BE"/>
                        </a:gs>
                      </a:gsLst>
                      <a:lin ang="1800000" scaled="0"/>
                    </a:gradFill>
                  </a:tcPr>
                </a:tc>
                <a:extLst>
                  <a:ext uri="{0D108BD9-81ED-4DB2-BD59-A6C34878D82A}">
                    <a16:rowId xmlns:a16="http://schemas.microsoft.com/office/drawing/2014/main" val="374655435"/>
                  </a:ext>
                </a:extLst>
              </a:tr>
              <a:tr h="2345423">
                <a:tc gridSpan="2">
                  <a:txBody>
                    <a:bodyPr/>
                    <a:lstStyle/>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mn-lt"/>
                          <a:ea typeface="ＭＳ Ｐゴシック"/>
                        </a:rPr>
                        <a:t>SET-UP AND INTRODUCTION</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mn-lt"/>
                          <a:ea typeface="ＭＳ Ｐゴシック"/>
                          <a:cs typeface="+mn-cs"/>
                        </a:rPr>
                        <a:t>Introductions and session set-up (objectives, agenda, and design approach)</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mn-lt"/>
                          <a:ea typeface="ＭＳ Ｐゴシック"/>
                        </a:rPr>
                        <a:t>STRATEGY AND DIRECTION</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mn-lt"/>
                          <a:ea typeface="ＭＳ Ｐゴシック"/>
                          <a:cs typeface="+mn-cs"/>
                        </a:rPr>
                        <a:t>Review and update design criteria</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mn-lt"/>
                          <a:ea typeface="ＭＳ Ｐゴシック"/>
                          <a:cs typeface="+mn-cs"/>
                        </a:rPr>
                        <a:t>Review macro design</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defRPr/>
                      </a:pPr>
                      <a:r>
                        <a:rPr kumimoji="0" lang="en-US" altLang="en-US" sz="1000" b="1" i="0" u="none" strike="noStrike" cap="none" normalizeH="0" baseline="0">
                          <a:ln>
                            <a:noFill/>
                          </a:ln>
                          <a:solidFill>
                            <a:schemeClr val="tx1"/>
                          </a:solidFill>
                          <a:effectLst/>
                          <a:latin typeface="+mn-lt"/>
                          <a:ea typeface="ＭＳ Ｐゴシック"/>
                        </a:rPr>
                        <a:t>WORK PROCESSES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Evaluate processes to determine degree of change required and timing</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Design processes to effectively deliver distinctiveness OR to maximize efficiency. Use value point mapping or swim lane mapping</a:t>
                      </a:r>
                    </a:p>
                    <a:p>
                      <a:pPr>
                        <a:lnSpc>
                          <a:spcPct val="100000"/>
                        </a:lnSpc>
                        <a:spcAft>
                          <a:spcPts val="400"/>
                        </a:spcAft>
                      </a:pP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Review process designs from Day 1</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Identify critical linkages</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mn-lt"/>
                          <a:ea typeface="ＭＳ Ｐゴシック"/>
                          <a:cs typeface="Arial"/>
                        </a:rPr>
                        <a:t>STRUCTURE AND GOVERNANCE</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Adjust organization structure based on process design</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Evaluate spans of control</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Roll up linkages</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1000" b="1" i="0" u="none" strike="noStrike" cap="none" normalizeH="0" baseline="0">
                          <a:ln>
                            <a:noFill/>
                          </a:ln>
                          <a:solidFill>
                            <a:schemeClr val="tx1"/>
                          </a:solidFill>
                          <a:effectLst/>
                          <a:latin typeface="+mn-lt"/>
                          <a:ea typeface="ＭＳ Ｐゴシック"/>
                          <a:cs typeface="Arial"/>
                        </a:rPr>
                        <a:t>CULTURE AND LEADERSHIP</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Identify strategic leadership behaviors</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1000" b="1" i="0" u="none" strike="noStrike" cap="none" normalizeH="0" baseline="0">
                          <a:ln>
                            <a:noFill/>
                          </a:ln>
                          <a:solidFill>
                            <a:schemeClr val="tx1"/>
                          </a:solidFill>
                          <a:effectLst/>
                          <a:latin typeface="+mn-lt"/>
                          <a:ea typeface="ＭＳ Ｐゴシック"/>
                          <a:cs typeface="Arial"/>
                        </a:rPr>
                        <a:t>PROCESS TESTING</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Perform use case testing across processes designed</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defRPr/>
                      </a:pPr>
                      <a:r>
                        <a:rPr kumimoji="0" lang="en-US" altLang="en-US" sz="1000" b="1" i="0" u="none" strike="noStrike" cap="none" normalizeH="0" baseline="0">
                          <a:ln>
                            <a:noFill/>
                          </a:ln>
                          <a:solidFill>
                            <a:schemeClr val="tx1"/>
                          </a:solidFill>
                          <a:effectLst/>
                          <a:latin typeface="+mn-lt"/>
                          <a:ea typeface="ＭＳ Ｐゴシック"/>
                        </a:rPr>
                        <a:t>BRIDGE TO IMPLEMENTATION AND SUSTAINABILITY</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Scope the transition from here to implementation using a timeline</a:t>
                      </a: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4227546457"/>
                  </a:ext>
                </a:extLst>
              </a:tr>
              <a:tr h="2481421">
                <a:tc gridSpan="2">
                  <a:txBody>
                    <a:bodyPr/>
                    <a:lstStyle/>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Continue process design</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Identify key decision points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Identify tools and technologies required to support processes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Develop process metrics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Perform process testing by mapping into a swim lane</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Perform process improvement checks</a:t>
                      </a:r>
                    </a:p>
                    <a:p>
                      <a:pPr marL="0" marR="0" lvl="0" indent="0" algn="l" defTabSz="914400" rtl="0" eaLnBrk="0" fontAlgn="base" latinLnBrk="0" hangingPunct="0">
                        <a:lnSpc>
                          <a:spcPct val="100000"/>
                        </a:lnSpc>
                        <a:spcBef>
                          <a:spcPct val="0"/>
                        </a:spcBef>
                        <a:spcAft>
                          <a:spcPct val="10000"/>
                        </a:spcAft>
                        <a:buClrTx/>
                        <a:buSzPct val="110000"/>
                        <a:buFontTx/>
                        <a:buNone/>
                        <a:tabLst/>
                      </a:pPr>
                      <a:r>
                        <a:rPr kumimoji="0" lang="en-US" altLang="en-US" sz="1000" b="0" i="0" u="none" strike="noStrike" cap="none" normalizeH="0" baseline="0">
                          <a:ln>
                            <a:noFill/>
                          </a:ln>
                          <a:solidFill>
                            <a:schemeClr val="tx1"/>
                          </a:solidFill>
                          <a:effectLst/>
                          <a:latin typeface="+mn-lt"/>
                          <a:ea typeface="ＭＳ Ｐゴシック"/>
                          <a:cs typeface="Arial"/>
                        </a:rPr>
                        <a:t>Wrap-up Day 1</a:t>
                      </a: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Develop responsibility charts</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en-US" sz="1000" b="1" i="0" u="none" strike="noStrike" cap="none" normalizeH="0" baseline="0">
                          <a:ln>
                            <a:noFill/>
                          </a:ln>
                          <a:solidFill>
                            <a:schemeClr val="tx1"/>
                          </a:solidFill>
                          <a:effectLst/>
                          <a:latin typeface="+mn-lt"/>
                          <a:ea typeface="ＭＳ Ｐゴシック"/>
                          <a:cs typeface="Arial"/>
                        </a:rPr>
                        <a:t>INFORMATION AND METRICS</a:t>
                      </a:r>
                      <a:endParaRPr kumimoji="0" lang="en-US" altLang="en-US" sz="1000" b="0" i="0" u="none" strike="noStrike" cap="none" normalizeH="0" baseline="0">
                        <a:ln>
                          <a:noFill/>
                        </a:ln>
                        <a:solidFill>
                          <a:schemeClr val="tx1"/>
                        </a:solidFill>
                        <a:effectLst/>
                        <a:latin typeface="+mn-lt"/>
                        <a:ea typeface="ＭＳ Ｐゴシック"/>
                        <a:cs typeface="Arial"/>
                      </a:endParaRP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Roll up process metrics to drive ANCHORs</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mn-lt"/>
                          <a:ea typeface="ＭＳ Ｐゴシック"/>
                          <a:cs typeface="Arial"/>
                        </a:rPr>
                        <a:t>PEOPLE AND REWARDS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Develop role profiles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Estimate staffing shifts/impacts (by role and functional area)</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1000" b="0" i="0" u="none" strike="noStrike" cap="none" normalizeH="0" baseline="0">
                          <a:ln>
                            <a:noFill/>
                          </a:ln>
                          <a:solidFill>
                            <a:schemeClr val="tx1"/>
                          </a:solidFill>
                          <a:effectLst/>
                          <a:latin typeface="+mn-lt"/>
                          <a:ea typeface="ＭＳ Ｐゴシック"/>
                          <a:cs typeface="Arial"/>
                        </a:rPr>
                        <a:t>Wrap-up Day 2</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Perform stakeholder categorization and analysis</a:t>
                      </a:r>
                      <a:endParaRPr kumimoji="0" lang="en-US" sz="1000" b="0" i="0" u="none" strike="noStrike" kern="1200" cap="none" normalizeH="0" baseline="0">
                        <a:ln>
                          <a:noFill/>
                        </a:ln>
                        <a:solidFill>
                          <a:schemeClr val="tx1"/>
                        </a:solidFill>
                        <a:effectLst/>
                        <a:latin typeface="+mn-lt"/>
                        <a:ea typeface="ＭＳ Ｐゴシック"/>
                        <a:cs typeface="+mn-cs"/>
                      </a:endParaRP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Determine immediate next steps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Develop a communication plan</a:t>
                      </a: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860493420"/>
                  </a:ext>
                </a:extLst>
              </a:tr>
            </a:tbl>
          </a:graphicData>
        </a:graphic>
      </p:graphicFrame>
      <p:sp>
        <p:nvSpPr>
          <p:cNvPr id="3" name="TextBox 2">
            <a:extLst>
              <a:ext uri="{FF2B5EF4-FFF2-40B4-BE49-F238E27FC236}">
                <a16:creationId xmlns:a16="http://schemas.microsoft.com/office/drawing/2014/main" id="{E02F529C-2889-92EC-0E93-5942169B2537}"/>
              </a:ext>
            </a:extLst>
          </p:cNvPr>
          <p:cNvSpPr txBox="1"/>
          <p:nvPr/>
        </p:nvSpPr>
        <p:spPr>
          <a:xfrm rot="19494983">
            <a:off x="4126946" y="2598004"/>
            <a:ext cx="3938108" cy="166199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a:solidFill>
                  <a:srgbClr val="FF0000"/>
                </a:solidFill>
                <a:latin typeface="Arial" panose="020B0604020202020204" pitchFamily="34" charset="0"/>
                <a:cs typeface="Arial" panose="020B0604020202020204" pitchFamily="34" charset="0"/>
              </a:rPr>
              <a:t>EXAMPLE</a:t>
            </a:r>
          </a:p>
          <a:p>
            <a:pPr algn="ctr"/>
            <a:r>
              <a:rPr lang="en-US">
                <a:solidFill>
                  <a:srgbClr val="FF0000"/>
                </a:solidFill>
                <a:latin typeface="Arial" panose="020B0604020202020204" pitchFamily="34" charset="0"/>
                <a:cs typeface="Arial" panose="020B0604020202020204" pitchFamily="34" charset="0"/>
              </a:rPr>
              <a:t>Customize as needed.</a:t>
            </a:r>
          </a:p>
          <a:p>
            <a:pPr algn="ctr"/>
            <a:r>
              <a:rPr lang="en-US">
                <a:solidFill>
                  <a:srgbClr val="FF0000"/>
                </a:solidFill>
                <a:latin typeface="Arial" panose="020B0604020202020204" pitchFamily="34" charset="0"/>
                <a:cs typeface="Arial" panose="020B0604020202020204" pitchFamily="34" charset="0"/>
              </a:rPr>
              <a:t>See Citrix Files for Additional Agenda Examples.</a:t>
            </a:r>
          </a:p>
        </p:txBody>
      </p:sp>
      <p:sp>
        <p:nvSpPr>
          <p:cNvPr id="4" name="Text Placeholder 3">
            <a:extLst>
              <a:ext uri="{FF2B5EF4-FFF2-40B4-BE49-F238E27FC236}">
                <a16:creationId xmlns:a16="http://schemas.microsoft.com/office/drawing/2014/main" id="{173F0425-FA50-3DE0-7038-68094327C22B}"/>
              </a:ext>
            </a:extLst>
          </p:cNvPr>
          <p:cNvSpPr>
            <a:spLocks noGrp="1"/>
          </p:cNvSpPr>
          <p:nvPr>
            <p:ph type="body" sz="quarter" idx="11"/>
          </p:nvPr>
        </p:nvSpPr>
        <p:spPr>
          <a:xfrm>
            <a:off x="876300" y="685800"/>
            <a:ext cx="10668000" cy="423863"/>
          </a:xfrm>
        </p:spPr>
        <p:txBody>
          <a:bodyPr/>
          <a:lstStyle/>
          <a:p>
            <a:r>
              <a:rPr lang="en-US"/>
              <a:t>3 Day</a:t>
            </a:r>
          </a:p>
        </p:txBody>
      </p:sp>
    </p:spTree>
    <p:extLst>
      <p:ext uri="{BB962C8B-B14F-4D97-AF65-F5344CB8AC3E}">
        <p14:creationId xmlns:p14="http://schemas.microsoft.com/office/powerpoint/2010/main" val="15630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66A78-52EE-9D34-32C9-A8A3DBFD35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69F33-86C3-822D-EE8C-F61840F3CB4C}"/>
              </a:ext>
            </a:extLst>
          </p:cNvPr>
          <p:cNvSpPr>
            <a:spLocks noGrp="1"/>
          </p:cNvSpPr>
          <p:nvPr>
            <p:ph type="title"/>
          </p:nvPr>
        </p:nvSpPr>
        <p:spPr/>
        <p:txBody>
          <a:bodyPr/>
          <a:lstStyle/>
          <a:p>
            <a:r>
              <a:rPr lang="en-US" sz="2800">
                <a:cs typeface="Arial"/>
              </a:rPr>
              <a:t>Micro Design Workshop Agenda</a:t>
            </a:r>
          </a:p>
        </p:txBody>
      </p:sp>
      <p:graphicFrame>
        <p:nvGraphicFramePr>
          <p:cNvPr id="13" name="Table 12">
            <a:extLst>
              <a:ext uri="{FF2B5EF4-FFF2-40B4-BE49-F238E27FC236}">
                <a16:creationId xmlns:a16="http://schemas.microsoft.com/office/drawing/2014/main" id="{1DE9343A-AC87-D319-890E-26431B938DB9}"/>
              </a:ext>
            </a:extLst>
          </p:cNvPr>
          <p:cNvGraphicFramePr>
            <a:graphicFrameLocks noGrp="1"/>
          </p:cNvGraphicFramePr>
          <p:nvPr>
            <p:extLst>
              <p:ext uri="{D42A27DB-BD31-4B8C-83A1-F6EECF244321}">
                <p14:modId xmlns:p14="http://schemas.microsoft.com/office/powerpoint/2010/main" val="3901421042"/>
              </p:ext>
            </p:extLst>
          </p:nvPr>
        </p:nvGraphicFramePr>
        <p:xfrm>
          <a:off x="883555" y="990600"/>
          <a:ext cx="10668000" cy="5190697"/>
        </p:xfrm>
        <a:graphic>
          <a:graphicData uri="http://schemas.openxmlformats.org/drawingml/2006/table">
            <a:tbl>
              <a:tblPr firstRow="1" bandRow="1">
                <a:tableStyleId>{5C22544A-7EE6-4342-B048-85BDC9FD1C3A}</a:tableStyleId>
              </a:tblPr>
              <a:tblGrid>
                <a:gridCol w="1778000">
                  <a:extLst>
                    <a:ext uri="{9D8B030D-6E8A-4147-A177-3AD203B41FA5}">
                      <a16:colId xmlns:a16="http://schemas.microsoft.com/office/drawing/2014/main" val="186905046"/>
                    </a:ext>
                  </a:extLst>
                </a:gridCol>
                <a:gridCol w="1778000">
                  <a:extLst>
                    <a:ext uri="{9D8B030D-6E8A-4147-A177-3AD203B41FA5}">
                      <a16:colId xmlns:a16="http://schemas.microsoft.com/office/drawing/2014/main" val="3524354893"/>
                    </a:ext>
                  </a:extLst>
                </a:gridCol>
                <a:gridCol w="1778000">
                  <a:extLst>
                    <a:ext uri="{9D8B030D-6E8A-4147-A177-3AD203B41FA5}">
                      <a16:colId xmlns:a16="http://schemas.microsoft.com/office/drawing/2014/main" val="2170333258"/>
                    </a:ext>
                  </a:extLst>
                </a:gridCol>
                <a:gridCol w="1778000">
                  <a:extLst>
                    <a:ext uri="{9D8B030D-6E8A-4147-A177-3AD203B41FA5}">
                      <a16:colId xmlns:a16="http://schemas.microsoft.com/office/drawing/2014/main" val="3085184445"/>
                    </a:ext>
                  </a:extLst>
                </a:gridCol>
                <a:gridCol w="1778000">
                  <a:extLst>
                    <a:ext uri="{9D8B030D-6E8A-4147-A177-3AD203B41FA5}">
                      <a16:colId xmlns:a16="http://schemas.microsoft.com/office/drawing/2014/main" val="2369280409"/>
                    </a:ext>
                  </a:extLst>
                </a:gridCol>
                <a:gridCol w="1778000">
                  <a:extLst>
                    <a:ext uri="{9D8B030D-6E8A-4147-A177-3AD203B41FA5}">
                      <a16:colId xmlns:a16="http://schemas.microsoft.com/office/drawing/2014/main" val="54590548"/>
                    </a:ext>
                  </a:extLst>
                </a:gridCol>
              </a:tblGrid>
              <a:tr h="363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5E5BE9"/>
                        </a:gs>
                        <a:gs pos="0">
                          <a:schemeClr val="tx2"/>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7E5EDD"/>
                        </a:gs>
                        <a:gs pos="0">
                          <a:srgbClr val="5E5BE9"/>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9F61D3"/>
                        </a:gs>
                        <a:gs pos="0">
                          <a:srgbClr val="7E5EDD"/>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BF64C9"/>
                        </a:gs>
                        <a:gs pos="0">
                          <a:srgbClr val="9F61D4"/>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DF65BD"/>
                        </a:gs>
                        <a:gs pos="0">
                          <a:srgbClr val="BF64C9"/>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chemeClr val="accent1"/>
                        </a:gs>
                        <a:gs pos="0">
                          <a:srgbClr val="DD64BE"/>
                        </a:gs>
                      </a:gsLst>
                      <a:lin ang="1800000" scaled="0"/>
                    </a:gradFill>
                  </a:tcPr>
                </a:tc>
                <a:extLst>
                  <a:ext uri="{0D108BD9-81ED-4DB2-BD59-A6C34878D82A}">
                    <a16:rowId xmlns:a16="http://schemas.microsoft.com/office/drawing/2014/main" val="374655435"/>
                  </a:ext>
                </a:extLst>
              </a:tr>
              <a:tr h="2345423">
                <a:tc gridSpan="2">
                  <a:txBody>
                    <a:bodyPr/>
                    <a:lstStyle/>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SET-UP AND INTRODUCTIONS</a:t>
                      </a:r>
                      <a:endParaRPr kumimoji="0" lang="en-US" altLang="en-US" sz="1000" b="0" i="0" u="none" strike="noStrike" cap="none" normalizeH="0" baseline="0">
                        <a:ln>
                          <a:noFill/>
                        </a:ln>
                        <a:solidFill>
                          <a:schemeClr val="tx1"/>
                        </a:solidFill>
                        <a:effectLst/>
                        <a:latin typeface="Arial" pitchFamily="34" charset="0"/>
                        <a:ea typeface="ＭＳ Ｐゴシック" pitchFamily="34" charset="-128"/>
                      </a:endParaRP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REVIEW MACRO DESIGN AND DESIGN CRITERIA</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cap="none" normalizeH="0" baseline="0">
                          <a:ln>
                            <a:noFill/>
                          </a:ln>
                          <a:solidFill>
                            <a:schemeClr val="tx1"/>
                          </a:solidFill>
                          <a:effectLst/>
                          <a:latin typeface="+mn-lt"/>
                          <a:ea typeface="ＭＳ Ｐゴシック"/>
                        </a:rPr>
                        <a:t>Review and update design criteria</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cap="none" normalizeH="0" baseline="0">
                          <a:ln>
                            <a:noFill/>
                          </a:ln>
                          <a:solidFill>
                            <a:schemeClr val="tx1"/>
                          </a:solidFill>
                          <a:effectLst/>
                          <a:latin typeface="+mn-lt"/>
                          <a:ea typeface="ＭＳ Ｐゴシック"/>
                        </a:rPr>
                        <a:t>Review macro design</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mn-lt"/>
                          <a:ea typeface="ＭＳ Ｐゴシック"/>
                        </a:rPr>
                        <a:t>Determine degree of process change required and timing</a:t>
                      </a:r>
                    </a:p>
                    <a:p>
                      <a:pPr marL="0" marR="0" lvl="0" indent="0" algn="l" defTabSz="914400" rtl="0" eaLnBrk="1" fontAlgn="base" latinLnBrk="0" hangingPunct="1">
                        <a:lnSpc>
                          <a:spcPct val="100000"/>
                        </a:lnSpc>
                        <a:spcBef>
                          <a:spcPct val="0"/>
                        </a:spcBef>
                        <a:spcAft>
                          <a:spcPts val="300"/>
                        </a:spcAft>
                        <a:buClrTx/>
                        <a:buSzTx/>
                        <a:buFont typeface="Arial" charset="0"/>
                        <a:buNone/>
                        <a:tabLst/>
                        <a:defRPr/>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PROCESS 1</a:t>
                      </a:r>
                      <a:endParaRPr kumimoji="0" lang="en-US" altLang="en-US" sz="1000" b="0" i="0" u="none" strike="noStrike" cap="none" normalizeH="0" baseline="0">
                        <a:ln>
                          <a:noFill/>
                        </a:ln>
                        <a:solidFill>
                          <a:schemeClr val="tx1"/>
                        </a:solidFill>
                        <a:effectLst/>
                        <a:latin typeface="Arial" pitchFamily="34" charset="0"/>
                        <a:ea typeface="ＭＳ Ｐゴシック" pitchFamily="34" charset="-128"/>
                      </a:endParaRP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Begin process mapping</a:t>
                      </a:r>
                    </a:p>
                    <a:p>
                      <a:pPr>
                        <a:lnSpc>
                          <a:spcPct val="100000"/>
                        </a:lnSpc>
                        <a:spcAft>
                          <a:spcPts val="400"/>
                        </a:spcAft>
                      </a:pP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ts val="300"/>
                        </a:spcAft>
                        <a:buClrTx/>
                        <a:buSzTx/>
                        <a:buFont typeface="Arial" charset="0"/>
                        <a:buNone/>
                        <a:tabLst/>
                        <a:defRPr/>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PROCESSES 2 AND 3</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mn-lt"/>
                          <a:ea typeface="ＭＳ Ｐゴシック"/>
                        </a:rPr>
                        <a:t>Process mapping</a:t>
                      </a:r>
                    </a:p>
                    <a:p>
                      <a:pPr marL="91440" marR="0" lvl="0" indent="-91440" algn="l" defTabSz="914400" rtl="0" eaLnBrk="0" fontAlgn="base" latinLnBrk="0" hangingPunct="0">
                        <a:lnSpc>
                          <a:spcPct val="100000"/>
                        </a:lnSpc>
                        <a:spcBef>
                          <a:spcPct val="0"/>
                        </a:spcBef>
                        <a:spcAft>
                          <a:spcPct val="10000"/>
                        </a:spcAft>
                        <a:buClrTx/>
                        <a:buSzPct val="110000"/>
                        <a:buFont typeface="Wingdings" pitchFamily="2" charset="2"/>
                        <a:buChar char="§"/>
                        <a:tabLst/>
                      </a:pPr>
                      <a:r>
                        <a:rPr kumimoji="0" lang="en-US" altLang="en-US" sz="1000" b="0" i="0" u="none" strike="noStrike" cap="none" normalizeH="0" baseline="0">
                          <a:ln>
                            <a:noFill/>
                          </a:ln>
                          <a:solidFill>
                            <a:schemeClr val="tx1"/>
                          </a:solidFill>
                          <a:effectLst/>
                          <a:latin typeface="+mn-lt"/>
                          <a:ea typeface="ＭＳ Ｐゴシック"/>
                          <a:cs typeface="Arial"/>
                        </a:rPr>
                        <a:t>Decision points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mn-lt"/>
                          <a:ea typeface="ＭＳ Ｐゴシック"/>
                        </a:rPr>
                        <a:t>Linkages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mn-lt"/>
                          <a:ea typeface="ＭＳ Ｐゴシック"/>
                        </a:rPr>
                        <a:t>Metrics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mn-lt"/>
                          <a:ea typeface="ＭＳ Ｐゴシック"/>
                        </a:rPr>
                        <a:t>Testing</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mn-lt"/>
                          <a:ea typeface="ＭＳ Ｐゴシック"/>
                        </a:rPr>
                        <a:t>Improvement checks</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CULTURE AND LEADERSHIP</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CASE TESTING</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defRPr/>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BRIDGE TO IMPLEMENTATION AND SUSTAINABILITY</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Scope</a:t>
                      </a: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4227546457"/>
                  </a:ext>
                </a:extLst>
              </a:tr>
              <a:tr h="2481421">
                <a:tc gridSpan="2">
                  <a:txBody>
                    <a:bodyPr/>
                    <a:lstStyle/>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900" b="0" i="0" u="none" strike="noStrike" kern="1200" cap="none" normalizeH="0" baseline="0">
                          <a:ln>
                            <a:noFill/>
                          </a:ln>
                          <a:solidFill>
                            <a:schemeClr val="tx1"/>
                          </a:solidFill>
                          <a:effectLst/>
                          <a:latin typeface="+mn-lt"/>
                          <a:ea typeface="ＭＳ Ｐゴシック"/>
                          <a:cs typeface="+mn-cs"/>
                        </a:rPr>
                        <a:t>Continue process design, including:</a:t>
                      </a:r>
                    </a:p>
                    <a:p>
                      <a:pPr marL="630555" marR="0" lvl="1" indent="-91440" algn="l" defTabSz="914400" rtl="0" eaLnBrk="0" fontAlgn="base" latinLnBrk="0" hangingPunct="0">
                        <a:lnSpc>
                          <a:spcPct val="100000"/>
                        </a:lnSpc>
                        <a:spcBef>
                          <a:spcPct val="0"/>
                        </a:spcBef>
                        <a:spcAft>
                          <a:spcPct val="10000"/>
                        </a:spcAft>
                        <a:buClrTx/>
                        <a:buSzPct val="110000"/>
                        <a:buFont typeface="Wingdings" pitchFamily="2" charset="2"/>
                        <a:buChar char="§"/>
                        <a:tabLst/>
                      </a:pPr>
                      <a:r>
                        <a:rPr kumimoji="0" lang="en-US" altLang="en-US" sz="900" b="0" i="0" u="none" strike="noStrike" cap="none" normalizeH="0" baseline="0">
                          <a:ln>
                            <a:noFill/>
                          </a:ln>
                          <a:solidFill>
                            <a:schemeClr val="tx1"/>
                          </a:solidFill>
                          <a:effectLst/>
                          <a:latin typeface="+mn-lt"/>
                          <a:ea typeface="ＭＳ Ｐゴシック"/>
                          <a:cs typeface="Arial"/>
                        </a:rPr>
                        <a:t>Processing mapping</a:t>
                      </a:r>
                    </a:p>
                    <a:p>
                      <a:pPr marL="630555" marR="0" lvl="1" indent="-91440" algn="l" defTabSz="914400" rtl="0" eaLnBrk="0" fontAlgn="base" latinLnBrk="0" hangingPunct="0">
                        <a:lnSpc>
                          <a:spcPct val="100000"/>
                        </a:lnSpc>
                        <a:spcBef>
                          <a:spcPct val="0"/>
                        </a:spcBef>
                        <a:spcAft>
                          <a:spcPct val="10000"/>
                        </a:spcAft>
                        <a:buClrTx/>
                        <a:buSzPct val="110000"/>
                        <a:buFont typeface="Wingdings" pitchFamily="2" charset="2"/>
                        <a:buChar char="§"/>
                        <a:tabLst/>
                      </a:pPr>
                      <a:r>
                        <a:rPr kumimoji="0" lang="en-US" altLang="en-US" sz="900" b="0" i="0" u="none" strike="noStrike" cap="none" normalizeH="0" baseline="0">
                          <a:ln>
                            <a:noFill/>
                          </a:ln>
                          <a:solidFill>
                            <a:schemeClr val="tx1"/>
                          </a:solidFill>
                          <a:effectLst/>
                          <a:latin typeface="+mn-lt"/>
                          <a:ea typeface="ＭＳ Ｐゴシック"/>
                          <a:cs typeface="Arial"/>
                        </a:rPr>
                        <a:t>Decision points</a:t>
                      </a:r>
                    </a:p>
                    <a:p>
                      <a:pPr marL="630555" marR="0" lvl="1"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900" b="0" i="0" u="none" strike="noStrike" cap="none" normalizeH="0" baseline="0">
                          <a:ln>
                            <a:noFill/>
                          </a:ln>
                          <a:solidFill>
                            <a:schemeClr val="tx1"/>
                          </a:solidFill>
                          <a:effectLst/>
                          <a:latin typeface="+mn-lt"/>
                          <a:ea typeface="ＭＳ Ｐゴシック"/>
                        </a:rPr>
                        <a:t>Linkages</a:t>
                      </a:r>
                    </a:p>
                    <a:p>
                      <a:pPr marL="630555" marR="0" lvl="1"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900" b="0" i="0" u="none" strike="noStrike" cap="none" normalizeH="0" baseline="0">
                          <a:ln>
                            <a:noFill/>
                          </a:ln>
                          <a:solidFill>
                            <a:schemeClr val="tx1"/>
                          </a:solidFill>
                          <a:effectLst/>
                          <a:latin typeface="+mn-lt"/>
                          <a:ea typeface="ＭＳ Ｐゴシック"/>
                        </a:rPr>
                        <a:t>Metrics</a:t>
                      </a:r>
                    </a:p>
                    <a:p>
                      <a:pPr marL="630555" marR="0" lvl="1"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900" b="0" i="0" u="none" strike="noStrike" cap="none" normalizeH="0" baseline="0">
                          <a:ln>
                            <a:noFill/>
                          </a:ln>
                          <a:solidFill>
                            <a:schemeClr val="tx1"/>
                          </a:solidFill>
                          <a:effectLst/>
                          <a:latin typeface="+mn-lt"/>
                          <a:ea typeface="ＭＳ Ｐゴシック"/>
                        </a:rPr>
                        <a:t>Testing</a:t>
                      </a:r>
                    </a:p>
                    <a:p>
                      <a:pPr marL="630555" marR="0" lvl="1"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900" b="0" i="0" u="none" strike="noStrike" cap="none" normalizeH="0" baseline="0">
                          <a:ln>
                            <a:noFill/>
                          </a:ln>
                          <a:solidFill>
                            <a:schemeClr val="tx1"/>
                          </a:solidFill>
                          <a:effectLst/>
                          <a:latin typeface="+mn-lt"/>
                          <a:ea typeface="ＭＳ Ｐゴシック"/>
                        </a:rPr>
                        <a:t>Improvement checks</a:t>
                      </a:r>
                    </a:p>
                    <a:p>
                      <a:pPr marL="0" marR="0" lvl="0" indent="0" algn="l" defTabSz="914400" rtl="0" eaLnBrk="0" fontAlgn="base" latinLnBrk="0" hangingPunct="0">
                        <a:lnSpc>
                          <a:spcPct val="100000"/>
                        </a:lnSpc>
                        <a:spcBef>
                          <a:spcPct val="0"/>
                        </a:spcBef>
                        <a:spcAft>
                          <a:spcPct val="10000"/>
                        </a:spcAft>
                        <a:buClrTx/>
                        <a:buSzPct val="110000"/>
                        <a:buFontTx/>
                        <a:buNone/>
                        <a:tabLst/>
                      </a:pPr>
                      <a:r>
                        <a:rPr kumimoji="0" lang="en-US" altLang="en-US" sz="900" b="1" i="0" u="none" strike="noStrike" cap="none" normalizeH="0" baseline="0">
                          <a:ln>
                            <a:noFill/>
                          </a:ln>
                          <a:solidFill>
                            <a:schemeClr val="tx1"/>
                          </a:solidFill>
                          <a:effectLst/>
                          <a:latin typeface="Arial" pitchFamily="34" charset="0"/>
                          <a:ea typeface="ＭＳ Ｐゴシック" pitchFamily="34" charset="-128"/>
                          <a:cs typeface="Arial" pitchFamily="34" charset="0"/>
                        </a:rPr>
                        <a:t>WRAP-UP DAY 1</a:t>
                      </a: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ADJUST STRUCTURE</a:t>
                      </a:r>
                    </a:p>
                    <a:p>
                      <a:pPr marL="0" marR="0" lvl="0" indent="0" algn="l" defTabSz="914400" rtl="0" eaLnBrk="1" fontAlgn="base" latinLnBrk="0" hangingPunct="1">
                        <a:lnSpc>
                          <a:spcPct val="100000"/>
                        </a:lnSpc>
                        <a:spcBef>
                          <a:spcPct val="0"/>
                        </a:spcBef>
                        <a:spcAft>
                          <a:spcPts val="300"/>
                        </a:spcAft>
                        <a:buClrTx/>
                        <a:buSzTx/>
                        <a:buFont typeface="Arial"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LINKAGE ROLL-UP</a:t>
                      </a:r>
                    </a:p>
                    <a:p>
                      <a:pPr marL="0" marR="0" lvl="0" indent="0" algn="l" defTabSz="914400" rtl="0" eaLnBrk="1" fontAlgn="base" latinLnBrk="0" hangingPunct="1">
                        <a:lnSpc>
                          <a:spcPct val="100000"/>
                        </a:lnSpc>
                        <a:spcBef>
                          <a:spcPct val="0"/>
                        </a:spcBef>
                        <a:spcAft>
                          <a:spcPts val="300"/>
                        </a:spcAft>
                        <a:buClrTx/>
                        <a:buSzTx/>
                        <a:buFont typeface="Arial"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RESPONSIBILITIES ROLL-UP</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METRICS ROLL-UP</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ROLES AND STAFFING IMPACTS</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WRAP-UP DAY 2</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Stakeholder analysis</a:t>
                      </a:r>
                      <a:endParaRPr kumimoji="0" lang="en-US" sz="1000" b="0" i="0" u="none" strike="noStrike" kern="1200" cap="none" normalizeH="0" baseline="0">
                        <a:ln>
                          <a:noFill/>
                        </a:ln>
                        <a:solidFill>
                          <a:schemeClr val="tx1"/>
                        </a:solidFill>
                        <a:effectLst/>
                        <a:latin typeface="+mn-lt"/>
                        <a:ea typeface="ＭＳ Ｐゴシック"/>
                        <a:cs typeface="+mn-cs"/>
                      </a:endParaRP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Immediate next steps</a:t>
                      </a:r>
                    </a:p>
                    <a:p>
                      <a:pPr marL="91440" marR="0" lvl="0" indent="-9144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mn-lt"/>
                          <a:ea typeface="ＭＳ Ｐゴシック"/>
                          <a:cs typeface="+mn-cs"/>
                        </a:rPr>
                        <a:t>Communication plan</a:t>
                      </a: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860493420"/>
                  </a:ext>
                </a:extLst>
              </a:tr>
            </a:tbl>
          </a:graphicData>
        </a:graphic>
      </p:graphicFrame>
      <p:sp>
        <p:nvSpPr>
          <p:cNvPr id="3" name="TextBox 2">
            <a:extLst>
              <a:ext uri="{FF2B5EF4-FFF2-40B4-BE49-F238E27FC236}">
                <a16:creationId xmlns:a16="http://schemas.microsoft.com/office/drawing/2014/main" id="{0FB446D9-3F73-6925-3639-300025633D45}"/>
              </a:ext>
            </a:extLst>
          </p:cNvPr>
          <p:cNvSpPr txBox="1"/>
          <p:nvPr/>
        </p:nvSpPr>
        <p:spPr>
          <a:xfrm rot="19494983">
            <a:off x="4126946" y="2598004"/>
            <a:ext cx="3938108" cy="166199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a:solidFill>
                  <a:srgbClr val="FF0000"/>
                </a:solidFill>
                <a:latin typeface="Arial" panose="020B0604020202020204" pitchFamily="34" charset="0"/>
                <a:cs typeface="Arial" panose="020B0604020202020204" pitchFamily="34" charset="0"/>
              </a:rPr>
              <a:t>EXAMPLE</a:t>
            </a:r>
          </a:p>
          <a:p>
            <a:pPr algn="ctr"/>
            <a:r>
              <a:rPr lang="en-US">
                <a:solidFill>
                  <a:srgbClr val="FF0000"/>
                </a:solidFill>
                <a:latin typeface="Arial" panose="020B0604020202020204" pitchFamily="34" charset="0"/>
                <a:cs typeface="Arial" panose="020B0604020202020204" pitchFamily="34" charset="0"/>
              </a:rPr>
              <a:t>Customize as needed.</a:t>
            </a:r>
          </a:p>
          <a:p>
            <a:pPr algn="ctr"/>
            <a:r>
              <a:rPr lang="en-US">
                <a:solidFill>
                  <a:srgbClr val="FF0000"/>
                </a:solidFill>
                <a:latin typeface="Arial" panose="020B0604020202020204" pitchFamily="34" charset="0"/>
                <a:cs typeface="Arial" panose="020B0604020202020204" pitchFamily="34" charset="0"/>
              </a:rPr>
              <a:t>See Citrix Files for Additional Agenda Examples.</a:t>
            </a:r>
          </a:p>
        </p:txBody>
      </p:sp>
      <p:sp>
        <p:nvSpPr>
          <p:cNvPr id="4" name="Text Placeholder 3">
            <a:extLst>
              <a:ext uri="{FF2B5EF4-FFF2-40B4-BE49-F238E27FC236}">
                <a16:creationId xmlns:a16="http://schemas.microsoft.com/office/drawing/2014/main" id="{0BA895E5-311C-9CC7-0F86-FDBAF8F34E24}"/>
              </a:ext>
            </a:extLst>
          </p:cNvPr>
          <p:cNvSpPr>
            <a:spLocks noGrp="1"/>
          </p:cNvSpPr>
          <p:nvPr>
            <p:ph type="body" sz="quarter" idx="11"/>
          </p:nvPr>
        </p:nvSpPr>
        <p:spPr>
          <a:xfrm>
            <a:off x="876300" y="685800"/>
            <a:ext cx="10668000" cy="423863"/>
          </a:xfrm>
        </p:spPr>
        <p:txBody>
          <a:bodyPr/>
          <a:lstStyle/>
          <a:p>
            <a:r>
              <a:rPr lang="en-US"/>
              <a:t>Completed</a:t>
            </a:r>
          </a:p>
        </p:txBody>
      </p:sp>
    </p:spTree>
    <p:extLst>
      <p:ext uri="{BB962C8B-B14F-4D97-AF65-F5344CB8AC3E}">
        <p14:creationId xmlns:p14="http://schemas.microsoft.com/office/powerpoint/2010/main" val="4021061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E59DA-50CD-8423-8F36-45C313F815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97D0F-6F2E-BA2A-D783-DE992C1496C4}"/>
              </a:ext>
            </a:extLst>
          </p:cNvPr>
          <p:cNvSpPr>
            <a:spLocks noGrp="1"/>
          </p:cNvSpPr>
          <p:nvPr>
            <p:ph type="title"/>
          </p:nvPr>
        </p:nvSpPr>
        <p:spPr/>
        <p:txBody>
          <a:bodyPr/>
          <a:lstStyle/>
          <a:p>
            <a:r>
              <a:rPr lang="en-US" sz="2800"/>
              <a:t>The Ground Rules</a:t>
            </a:r>
            <a:endParaRPr lang="en-US"/>
          </a:p>
        </p:txBody>
      </p:sp>
      <p:sp>
        <p:nvSpPr>
          <p:cNvPr id="3" name="Content Placeholder 2">
            <a:extLst>
              <a:ext uri="{FF2B5EF4-FFF2-40B4-BE49-F238E27FC236}">
                <a16:creationId xmlns:a16="http://schemas.microsoft.com/office/drawing/2014/main" id="{B6495E10-E448-BBA4-065B-AC92B6F0B96F}"/>
              </a:ext>
            </a:extLst>
          </p:cNvPr>
          <p:cNvSpPr>
            <a:spLocks noGrp="1"/>
          </p:cNvSpPr>
          <p:nvPr>
            <p:ph idx="1"/>
          </p:nvPr>
        </p:nvSpPr>
        <p:spPr/>
        <p:txBody>
          <a:bodyPr/>
          <a:lstStyle/>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Char char="•"/>
              <a:tabLst/>
              <a:defRPr/>
            </a:pPr>
            <a:r>
              <a:rPr kumimoji="0" lang="en-US" altLang="en-US" b="0" i="0" u="none" strike="noStrike" kern="1200" cap="none" spc="0" normalizeH="0" baseline="0" noProof="0">
                <a:ln>
                  <a:noFill/>
                </a:ln>
                <a:solidFill>
                  <a:srgbClr val="1B2226"/>
                </a:solidFill>
                <a:effectLst/>
                <a:uLnTx/>
                <a:uFillTx/>
                <a:latin typeface="Arial"/>
                <a:ea typeface="+mn-ea"/>
                <a:cs typeface="Arial"/>
              </a:rPr>
              <a:t>Keep an open mind.</a:t>
            </a: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Char char="•"/>
              <a:tabLst/>
              <a:defRPr/>
            </a:pPr>
            <a:r>
              <a:rPr kumimoji="0" lang="en-US" altLang="en-US" b="0" i="0" u="none" strike="noStrike" kern="1200" cap="none" spc="0" normalizeH="0" baseline="0" noProof="0">
                <a:ln>
                  <a:noFill/>
                </a:ln>
                <a:solidFill>
                  <a:srgbClr val="1B2226"/>
                </a:solidFill>
                <a:effectLst/>
                <a:uLnTx/>
                <a:uFillTx/>
                <a:latin typeface="Arial"/>
                <a:ea typeface="+mn-ea"/>
                <a:cs typeface="Arial"/>
              </a:rPr>
              <a:t>Focus and use your time wisely.</a:t>
            </a:r>
            <a:endParaRPr kumimoji="0" lang="en-US" alt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Char char="•"/>
              <a:tabLst/>
              <a:defRPr/>
            </a:pPr>
            <a:r>
              <a:rPr kumimoji="0" lang="en-US" altLang="en-US" b="0" i="0" u="none" strike="noStrike" kern="1200" cap="none" spc="0" normalizeH="0" baseline="0" noProof="0">
                <a:ln>
                  <a:noFill/>
                </a:ln>
                <a:solidFill>
                  <a:srgbClr val="1B2226"/>
                </a:solidFill>
                <a:effectLst/>
                <a:uLnTx/>
                <a:uFillTx/>
                <a:latin typeface="Arial"/>
                <a:ea typeface="+mn-ea"/>
                <a:cs typeface="Arial"/>
              </a:rPr>
              <a:t>Allow the facilitator to facilitate.</a:t>
            </a: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Char char="•"/>
              <a:tabLst/>
              <a:defRPr/>
            </a:pPr>
            <a:r>
              <a:rPr kumimoji="0" lang="en-US" altLang="en-US" b="0" i="0" u="none" strike="noStrike" kern="1200" cap="none" spc="0" normalizeH="0" baseline="0" noProof="0">
                <a:ln>
                  <a:noFill/>
                </a:ln>
                <a:solidFill>
                  <a:srgbClr val="1B2226"/>
                </a:solidFill>
                <a:effectLst/>
                <a:uLnTx/>
                <a:uFillTx/>
                <a:latin typeface="Arial"/>
                <a:ea typeface="+mn-ea"/>
                <a:cs typeface="Arial"/>
              </a:rPr>
              <a:t>Trust the process.</a:t>
            </a:r>
            <a:endParaRPr kumimoji="0" lang="en-US" alt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Char char="•"/>
              <a:tabLst/>
              <a:defRPr/>
            </a:pPr>
            <a:r>
              <a:rPr kumimoji="0" lang="en-US" altLang="en-US" b="0" i="0" u="none" strike="noStrike" kern="1200" cap="none" spc="0" normalizeH="0" baseline="0" noProof="0">
                <a:ln>
                  <a:noFill/>
                </a:ln>
                <a:solidFill>
                  <a:srgbClr val="1B2226"/>
                </a:solidFill>
                <a:effectLst/>
                <a:uLnTx/>
                <a:uFillTx/>
                <a:latin typeface="Arial"/>
                <a:ea typeface="+mn-ea"/>
                <a:cs typeface="Arial"/>
              </a:rPr>
              <a:t>Be respectful.</a:t>
            </a:r>
            <a:endParaRPr kumimoji="0" lang="en-US" alt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71450" marR="0" lvl="0" indent="-171450" algn="l" defTabSz="685800" rtl="0" eaLnBrk="1" fontAlgn="auto" latinLnBrk="0" hangingPunct="1">
              <a:lnSpc>
                <a:spcPct val="100000"/>
              </a:lnSpc>
              <a:spcBef>
                <a:spcPts val="75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1B2226"/>
                </a:solidFill>
                <a:effectLst/>
                <a:uLnTx/>
                <a:uFillTx/>
                <a:latin typeface="Arial"/>
                <a:ea typeface="+mn-ea"/>
                <a:cs typeface="Arial"/>
              </a:rPr>
              <a:t>What more?</a:t>
            </a:r>
          </a:p>
          <a:p>
            <a:endParaRPr lang="en-US"/>
          </a:p>
        </p:txBody>
      </p:sp>
      <p:sp>
        <p:nvSpPr>
          <p:cNvPr id="4" name="Text Placeholder 3">
            <a:extLst>
              <a:ext uri="{FF2B5EF4-FFF2-40B4-BE49-F238E27FC236}">
                <a16:creationId xmlns:a16="http://schemas.microsoft.com/office/drawing/2014/main" id="{FC684E50-A08B-2432-A865-BA7E7CB31B93}"/>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76BBDEA9-8784-9857-B4F2-51C7C2B248CF}"/>
              </a:ext>
            </a:extLst>
          </p:cNvPr>
          <p:cNvSpPr txBox="1"/>
          <p:nvPr/>
        </p:nvSpPr>
        <p:spPr>
          <a:xfrm rot="19494983">
            <a:off x="4295775" y="3217841"/>
            <a:ext cx="3600450" cy="923330"/>
          </a:xfrm>
          <a:prstGeom prst="rect">
            <a:avLst/>
          </a:prstGeom>
          <a:solidFill>
            <a:schemeClr val="bg1"/>
          </a:solidFill>
          <a:ln>
            <a:solidFill>
              <a:srgbClr val="FF0000"/>
            </a:solidFill>
          </a:ln>
        </p:spPr>
        <p:txBody>
          <a:bodyPr wrap="square" rtlCol="0">
            <a:spAutoFit/>
          </a:bodyPr>
          <a:lstStyle/>
          <a:p>
            <a:pPr algn="ctr"/>
            <a:r>
              <a:rPr lang="en-US" sz="3600">
                <a:solidFill>
                  <a:srgbClr val="FF0000"/>
                </a:solidFill>
              </a:rPr>
              <a:t>EXAMPLE</a:t>
            </a:r>
          </a:p>
          <a:p>
            <a:pPr algn="ctr"/>
            <a:r>
              <a:rPr lang="en-US">
                <a:solidFill>
                  <a:srgbClr val="FF0000"/>
                </a:solidFill>
              </a:rPr>
              <a:t>Customize as needed</a:t>
            </a:r>
          </a:p>
        </p:txBody>
      </p:sp>
    </p:spTree>
    <p:extLst>
      <p:ext uri="{BB962C8B-B14F-4D97-AF65-F5344CB8AC3E}">
        <p14:creationId xmlns:p14="http://schemas.microsoft.com/office/powerpoint/2010/main" val="4050958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1938A-3F5D-02C3-8BEA-F2882745A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7DBD1-5694-7093-0097-20AE62F988F7}"/>
              </a:ext>
            </a:extLst>
          </p:cNvPr>
          <p:cNvSpPr>
            <a:spLocks noGrp="1"/>
          </p:cNvSpPr>
          <p:nvPr>
            <p:ph type="title"/>
          </p:nvPr>
        </p:nvSpPr>
        <p:spPr/>
        <p:txBody>
          <a:bodyPr/>
          <a:lstStyle/>
          <a:p>
            <a:r>
              <a:rPr lang="en-US"/>
              <a:t>The Organizational Cube</a:t>
            </a:r>
          </a:p>
        </p:txBody>
      </p:sp>
      <p:sp>
        <p:nvSpPr>
          <p:cNvPr id="3" name="Text Placeholder 2">
            <a:extLst>
              <a:ext uri="{FF2B5EF4-FFF2-40B4-BE49-F238E27FC236}">
                <a16:creationId xmlns:a16="http://schemas.microsoft.com/office/drawing/2014/main" id="{AEFFB742-6CCE-19FA-9122-9615D41ECDD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7173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BAAFF-1558-2D2A-9476-C68C0BC26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CDE5F-AF34-18D6-74ED-AA81C6A6D545}"/>
              </a:ext>
            </a:extLst>
          </p:cNvPr>
          <p:cNvSpPr>
            <a:spLocks noGrp="1"/>
          </p:cNvSpPr>
          <p:nvPr>
            <p:ph type="title"/>
          </p:nvPr>
        </p:nvSpPr>
        <p:spPr/>
        <p:txBody>
          <a:bodyPr/>
          <a:lstStyle/>
          <a:p>
            <a:r>
              <a:rPr lang="en-US" sz="2800"/>
              <a:t>The Organizational Cube</a:t>
            </a:r>
            <a:endParaRPr lang="en-US"/>
          </a:p>
        </p:txBody>
      </p:sp>
      <p:sp>
        <p:nvSpPr>
          <p:cNvPr id="4" name="Text Placeholder 3">
            <a:extLst>
              <a:ext uri="{FF2B5EF4-FFF2-40B4-BE49-F238E27FC236}">
                <a16:creationId xmlns:a16="http://schemas.microsoft.com/office/drawing/2014/main" id="{A39F38B5-D435-7728-CF73-BD93F2E5CE8B}"/>
              </a:ext>
            </a:extLst>
          </p:cNvPr>
          <p:cNvSpPr>
            <a:spLocks noGrp="1"/>
          </p:cNvSpPr>
          <p:nvPr>
            <p:ph type="body" sz="quarter" idx="11"/>
          </p:nvPr>
        </p:nvSpPr>
        <p:spPr/>
        <p:txBody>
          <a:bodyPr/>
          <a:lstStyle/>
          <a:p>
            <a:endParaRPr lang="en-US"/>
          </a:p>
        </p:txBody>
      </p:sp>
      <p:pic>
        <p:nvPicPr>
          <p:cNvPr id="5" name="Picture 14">
            <a:extLst>
              <a:ext uri="{FF2B5EF4-FFF2-40B4-BE49-F238E27FC236}">
                <a16:creationId xmlns:a16="http://schemas.microsoft.com/office/drawing/2014/main" id="{839B6FA4-1895-11DE-BE8C-0AF6197B618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668685" y="2592038"/>
            <a:ext cx="3467100" cy="2679700"/>
          </a:xfrm>
          <a:prstGeom prst="rect">
            <a:avLst/>
          </a:prstGeom>
        </p:spPr>
      </p:pic>
      <p:sp>
        <p:nvSpPr>
          <p:cNvPr id="6" name="TextBox 5">
            <a:extLst>
              <a:ext uri="{FF2B5EF4-FFF2-40B4-BE49-F238E27FC236}">
                <a16:creationId xmlns:a16="http://schemas.microsoft.com/office/drawing/2014/main" id="{33AC57A4-B9B2-F4BE-06AD-D0446AB886F1}"/>
              </a:ext>
            </a:extLst>
          </p:cNvPr>
          <p:cNvSpPr txBox="1"/>
          <p:nvPr/>
        </p:nvSpPr>
        <p:spPr>
          <a:xfrm>
            <a:off x="7054810" y="4123214"/>
            <a:ext cx="3733652" cy="951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20000"/>
              </a:lnSpc>
            </a:pPr>
            <a:r>
              <a:rPr lang="en-US" sz="1600">
                <a:latin typeface="Arial" panose="020B0604020202020204" pitchFamily="34" charset="0"/>
                <a:cs typeface="Arial" panose="020B0604020202020204" pitchFamily="34" charset="0"/>
              </a:rPr>
              <a:t>Without the right processes and methods, solving the puzzle can be challenging.</a:t>
            </a:r>
          </a:p>
        </p:txBody>
      </p:sp>
      <p:sp>
        <p:nvSpPr>
          <p:cNvPr id="7" name="TextBox 6">
            <a:extLst>
              <a:ext uri="{FF2B5EF4-FFF2-40B4-BE49-F238E27FC236}">
                <a16:creationId xmlns:a16="http://schemas.microsoft.com/office/drawing/2014/main" id="{99F6F083-B2BA-5DD8-F3B0-FCE41F9B8E7E}"/>
              </a:ext>
            </a:extLst>
          </p:cNvPr>
          <p:cNvSpPr txBox="1"/>
          <p:nvPr/>
        </p:nvSpPr>
        <p:spPr>
          <a:xfrm>
            <a:off x="3443179" y="1646414"/>
            <a:ext cx="2938509" cy="656077"/>
          </a:xfrm>
          <a:prstGeom prst="rect">
            <a:avLst/>
          </a:prstGeom>
          <a:noFill/>
        </p:spPr>
        <p:txBody>
          <a:bodyPr wrap="square" rtlCol="0" anchor="t">
            <a:spAutoFit/>
          </a:bodyPr>
          <a:lstStyle/>
          <a:p>
            <a:pPr algn="ctr">
              <a:lnSpc>
                <a:spcPct val="120000"/>
              </a:lnSpc>
            </a:pPr>
            <a:r>
              <a:rPr lang="en-US" sz="1600">
                <a:latin typeface="Arial" panose="020B0604020202020204" pitchFamily="34" charset="0"/>
                <a:ea typeface="+mn-lt"/>
                <a:cs typeface="Arial" panose="020B0604020202020204" pitchFamily="34" charset="0"/>
              </a:rPr>
              <a:t>Organizations are like Rubik’s</a:t>
            </a:r>
            <a:r>
              <a:rPr lang="en-US" sz="1600" baseline="30000">
                <a:latin typeface="Arial" panose="020B0604020202020204" pitchFamily="34" charset="0"/>
                <a:ea typeface="+mn-lt"/>
                <a:cs typeface="Arial" panose="020B0604020202020204" pitchFamily="34" charset="0"/>
              </a:rPr>
              <a:t>®</a:t>
            </a:r>
            <a:r>
              <a:rPr lang="en-US" sz="1600">
                <a:latin typeface="Arial" panose="020B0604020202020204" pitchFamily="34" charset="0"/>
                <a:ea typeface="+mn-lt"/>
                <a:cs typeface="Arial" panose="020B0604020202020204" pitchFamily="34" charset="0"/>
              </a:rPr>
              <a:t> Cubes.</a:t>
            </a:r>
          </a:p>
        </p:txBody>
      </p:sp>
      <p:pic>
        <p:nvPicPr>
          <p:cNvPr id="8" name="Picture 7" descr="A picture containing toiletry&#10;&#10;Description generated with very high confidence">
            <a:extLst>
              <a:ext uri="{FF2B5EF4-FFF2-40B4-BE49-F238E27FC236}">
                <a16:creationId xmlns:a16="http://schemas.microsoft.com/office/drawing/2014/main" id="{65B84914-C0EA-4BE6-01F3-147B7DBDBBC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627591" y="1545185"/>
            <a:ext cx="2387600" cy="2375578"/>
          </a:xfrm>
          <a:prstGeom prst="rect">
            <a:avLst/>
          </a:prstGeom>
        </p:spPr>
      </p:pic>
    </p:spTree>
    <p:extLst>
      <p:ext uri="{BB962C8B-B14F-4D97-AF65-F5344CB8AC3E}">
        <p14:creationId xmlns:p14="http://schemas.microsoft.com/office/powerpoint/2010/main" val="179836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0936F-D870-BF5F-1615-7F61DB9E7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51E49-3BB8-1219-7227-C852FE9E0789}"/>
              </a:ext>
            </a:extLst>
          </p:cNvPr>
          <p:cNvSpPr>
            <a:spLocks noGrp="1"/>
          </p:cNvSpPr>
          <p:nvPr>
            <p:ph type="title"/>
          </p:nvPr>
        </p:nvSpPr>
        <p:spPr/>
        <p:txBody>
          <a:bodyPr/>
          <a:lstStyle/>
          <a:p>
            <a:r>
              <a:rPr lang="en-US" sz="2800"/>
              <a:t>The Organizational Cube</a:t>
            </a:r>
            <a:endParaRPr lang="en-US"/>
          </a:p>
        </p:txBody>
      </p:sp>
      <p:sp>
        <p:nvSpPr>
          <p:cNvPr id="4" name="Text Placeholder 3">
            <a:extLst>
              <a:ext uri="{FF2B5EF4-FFF2-40B4-BE49-F238E27FC236}">
                <a16:creationId xmlns:a16="http://schemas.microsoft.com/office/drawing/2014/main" id="{C42F0609-48E4-4C38-1A4D-DEEEE5462EA7}"/>
              </a:ext>
            </a:extLst>
          </p:cNvPr>
          <p:cNvSpPr>
            <a:spLocks noGrp="1"/>
          </p:cNvSpPr>
          <p:nvPr>
            <p:ph type="body" sz="quarter" idx="11"/>
          </p:nvPr>
        </p:nvSpPr>
        <p:spPr/>
        <p:txBody>
          <a:bodyPr/>
          <a:lstStyle/>
          <a:p>
            <a:endParaRPr lang="en-US"/>
          </a:p>
        </p:txBody>
      </p:sp>
      <p:pic>
        <p:nvPicPr>
          <p:cNvPr id="7" name="Picture 15" descr="A white sign with black text&#10;&#10;Description generated with high confidence">
            <a:extLst>
              <a:ext uri="{FF2B5EF4-FFF2-40B4-BE49-F238E27FC236}">
                <a16:creationId xmlns:a16="http://schemas.microsoft.com/office/drawing/2014/main" id="{AD256377-6CBE-7D32-9E3B-0A3B5D071D75}"/>
              </a:ext>
            </a:extLst>
          </p:cNvPr>
          <p:cNvPicPr>
            <a:picLocks noChangeAspect="1"/>
          </p:cNvPicPr>
          <p:nvPr/>
        </p:nvPicPr>
        <p:blipFill>
          <a:blip r:embed="rId2"/>
          <a:stretch>
            <a:fillRect/>
          </a:stretch>
        </p:blipFill>
        <p:spPr>
          <a:xfrm>
            <a:off x="2530850" y="3363514"/>
            <a:ext cx="2171332" cy="2369525"/>
          </a:xfrm>
          <a:prstGeom prst="rect">
            <a:avLst/>
          </a:prstGeom>
        </p:spPr>
      </p:pic>
      <p:sp>
        <p:nvSpPr>
          <p:cNvPr id="8" name="Rectangle 7">
            <a:extLst>
              <a:ext uri="{FF2B5EF4-FFF2-40B4-BE49-F238E27FC236}">
                <a16:creationId xmlns:a16="http://schemas.microsoft.com/office/drawing/2014/main" id="{3129E358-F0A1-FE44-1AD2-F4BFFA74655B}"/>
              </a:ext>
            </a:extLst>
          </p:cNvPr>
          <p:cNvSpPr/>
          <p:nvPr/>
        </p:nvSpPr>
        <p:spPr>
          <a:xfrm>
            <a:off x="876300" y="1591061"/>
            <a:ext cx="5480433" cy="1837939"/>
          </a:xfrm>
          <a:prstGeom prst="rect">
            <a:avLst/>
          </a:prstGeom>
        </p:spPr>
        <p:txBody>
          <a:bodyPr wrap="square">
            <a:spAutoFit/>
          </a:bodyPr>
          <a:lstStyle/>
          <a:p>
            <a:pPr algn="ctr">
              <a:lnSpc>
                <a:spcPct val="120000"/>
              </a:lnSpc>
            </a:pPr>
            <a:r>
              <a:rPr lang="en-US" sz="1600">
                <a:latin typeface="Arial" panose="020B0604020202020204" pitchFamily="34" charset="0"/>
                <a:cs typeface="Arial" panose="020B0604020202020204" pitchFamily="34" charset="0"/>
              </a:rPr>
              <a:t>Like a Rubik’s</a:t>
            </a:r>
            <a:r>
              <a:rPr lang="en-US" sz="1600" baseline="30000">
                <a:latin typeface="Arial" panose="020B0604020202020204" pitchFamily="34" charset="0"/>
                <a:cs typeface="Arial" panose="020B0604020202020204" pitchFamily="34" charset="0"/>
              </a:rPr>
              <a:t>®</a:t>
            </a:r>
            <a:r>
              <a:rPr lang="en-US" sz="1600">
                <a:latin typeface="Arial" panose="020B0604020202020204" pitchFamily="34" charset="0"/>
                <a:cs typeface="Arial" panose="020B0604020202020204" pitchFamily="34" charset="0"/>
              </a:rPr>
              <a:t> Cube, organizations can be aligned by using right process and tools.</a:t>
            </a:r>
          </a:p>
          <a:p>
            <a:pPr algn="ctr">
              <a:lnSpc>
                <a:spcPct val="120000"/>
              </a:lnSpc>
            </a:pPr>
            <a:endParaRPr lang="en-US" sz="1600">
              <a:latin typeface="Arial" panose="020B0604020202020204" pitchFamily="34" charset="0"/>
              <a:cs typeface="Arial" panose="020B0604020202020204" pitchFamily="34" charset="0"/>
            </a:endParaRPr>
          </a:p>
          <a:p>
            <a:pPr algn="ctr">
              <a:lnSpc>
                <a:spcPct val="120000"/>
              </a:lnSpc>
            </a:pPr>
            <a:r>
              <a:rPr lang="en-US" sz="1600">
                <a:latin typeface="Arial" panose="020B0604020202020204" pitchFamily="34" charset="0"/>
                <a:cs typeface="Arial" panose="020B0604020202020204" pitchFamily="34" charset="0"/>
              </a:rPr>
              <a:t>We’ve outlined the method for solving the organizational cube in our book.</a:t>
            </a:r>
          </a:p>
          <a:p>
            <a:pPr algn="ctr">
              <a:lnSpc>
                <a:spcPct val="120000"/>
              </a:lnSpc>
            </a:pPr>
            <a:endParaRPr lang="en-US" sz="160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C53B3FCD-5294-D484-9FD9-049158979DCA}"/>
              </a:ext>
            </a:extLst>
          </p:cNvPr>
          <p:cNvGrpSpPr/>
          <p:nvPr/>
        </p:nvGrpSpPr>
        <p:grpSpPr>
          <a:xfrm>
            <a:off x="7489820" y="1591061"/>
            <a:ext cx="3372117" cy="2669443"/>
            <a:chOff x="5183358" y="1297683"/>
            <a:chExt cx="3372117" cy="2669443"/>
          </a:xfrm>
        </p:grpSpPr>
        <p:sp>
          <p:nvSpPr>
            <p:cNvPr id="10" name="TextBox 9">
              <a:extLst>
                <a:ext uri="{FF2B5EF4-FFF2-40B4-BE49-F238E27FC236}">
                  <a16:creationId xmlns:a16="http://schemas.microsoft.com/office/drawing/2014/main" id="{4080AE26-0A05-14ED-C63C-8D69D1EA3AD5}"/>
                </a:ext>
              </a:extLst>
            </p:cNvPr>
            <p:cNvSpPr txBox="1"/>
            <p:nvPr/>
          </p:nvSpPr>
          <p:spPr>
            <a:xfrm>
              <a:off x="5183358" y="3536239"/>
              <a:ext cx="337211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a:solidFill>
                    <a:srgbClr val="4D4D4D"/>
                  </a:solidFill>
                  <a:latin typeface="Arial"/>
                  <a:cs typeface="Arial"/>
                </a:rPr>
                <a:t>The current world record holder for solving the Rubik's Cube is Yusheng Du.</a:t>
              </a:r>
              <a:endParaRPr lang="en-US" sz="1050">
                <a:solidFill>
                  <a:srgbClr val="4D4D4D"/>
                </a:solidFill>
                <a:latin typeface="Arial"/>
                <a:cs typeface="Arial" panose="020B0604020202020204" pitchFamily="34" charset="0"/>
              </a:endParaRPr>
            </a:p>
          </p:txBody>
        </p:sp>
        <p:pic>
          <p:nvPicPr>
            <p:cNvPr id="11" name="Picture 10">
              <a:extLst>
                <a:ext uri="{FF2B5EF4-FFF2-40B4-BE49-F238E27FC236}">
                  <a16:creationId xmlns:a16="http://schemas.microsoft.com/office/drawing/2014/main" id="{F2B3F8F8-26ED-008F-FF8C-C7DEDC69BFE3}"/>
                </a:ext>
              </a:extLst>
            </p:cNvPr>
            <p:cNvPicPr>
              <a:picLocks noChangeAspect="1"/>
            </p:cNvPicPr>
            <p:nvPr/>
          </p:nvPicPr>
          <p:blipFill>
            <a:blip r:embed="rId3"/>
            <a:stretch>
              <a:fillRect/>
            </a:stretch>
          </p:blipFill>
          <p:spPr>
            <a:xfrm>
              <a:off x="5570850" y="1297683"/>
              <a:ext cx="2509779" cy="2196907"/>
            </a:xfrm>
            <a:prstGeom prst="rect">
              <a:avLst/>
            </a:prstGeom>
            <a:ln w="38100">
              <a:solidFill>
                <a:schemeClr val="tx1"/>
              </a:solidFill>
            </a:ln>
          </p:spPr>
        </p:pic>
      </p:grpSp>
    </p:spTree>
    <p:extLst>
      <p:ext uri="{BB962C8B-B14F-4D97-AF65-F5344CB8AC3E}">
        <p14:creationId xmlns:p14="http://schemas.microsoft.com/office/powerpoint/2010/main" val="257840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F027F-B44E-F021-6B10-5A060034C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3B3EE-8D0B-A1BC-E4FF-5149CECBE18E}"/>
              </a:ext>
            </a:extLst>
          </p:cNvPr>
          <p:cNvSpPr>
            <a:spLocks noGrp="1"/>
          </p:cNvSpPr>
          <p:nvPr>
            <p:ph type="title"/>
          </p:nvPr>
        </p:nvSpPr>
        <p:spPr/>
        <p:txBody>
          <a:bodyPr/>
          <a:lstStyle/>
          <a:p>
            <a:r>
              <a:rPr lang="en-US" sz="2800"/>
              <a:t>Organizations Are Puzzles to be Solved</a:t>
            </a:r>
            <a:endParaRPr lang="en-US"/>
          </a:p>
        </p:txBody>
      </p:sp>
      <p:sp>
        <p:nvSpPr>
          <p:cNvPr id="4" name="Text Placeholder 3">
            <a:extLst>
              <a:ext uri="{FF2B5EF4-FFF2-40B4-BE49-F238E27FC236}">
                <a16:creationId xmlns:a16="http://schemas.microsoft.com/office/drawing/2014/main" id="{C710575E-5F6F-36E4-072B-A0F358C28ADF}"/>
              </a:ext>
            </a:extLst>
          </p:cNvPr>
          <p:cNvSpPr>
            <a:spLocks noGrp="1"/>
          </p:cNvSpPr>
          <p:nvPr>
            <p:ph type="body" sz="quarter" idx="11"/>
          </p:nvPr>
        </p:nvSpPr>
        <p:spPr/>
        <p:txBody>
          <a:bodyPr vert="horz" lIns="0" tIns="0" rIns="0" bIns="0" rtlCol="0" anchor="t">
            <a:noAutofit/>
          </a:bodyPr>
          <a:lstStyle/>
          <a:p>
            <a:r>
              <a:rPr lang="en-US" sz="1800">
                <a:cs typeface="Arial"/>
              </a:rPr>
              <a:t>AlignOrg Solution’s Organization Design Model</a:t>
            </a:r>
          </a:p>
          <a:p>
            <a:endParaRPr lang="en-US"/>
          </a:p>
        </p:txBody>
      </p:sp>
      <p:pic>
        <p:nvPicPr>
          <p:cNvPr id="30" name="Picture 29">
            <a:extLst>
              <a:ext uri="{FF2B5EF4-FFF2-40B4-BE49-F238E27FC236}">
                <a16:creationId xmlns:a16="http://schemas.microsoft.com/office/drawing/2014/main" id="{F1CF12FE-4899-EE0C-F302-37A687BDC4F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29619" y="3947256"/>
            <a:ext cx="2826362" cy="2261264"/>
          </a:xfrm>
          <a:prstGeom prst="rect">
            <a:avLst/>
          </a:prstGeom>
        </p:spPr>
      </p:pic>
      <p:sp>
        <p:nvSpPr>
          <p:cNvPr id="31" name="Text Placeholder 9">
            <a:extLst>
              <a:ext uri="{FF2B5EF4-FFF2-40B4-BE49-F238E27FC236}">
                <a16:creationId xmlns:a16="http://schemas.microsoft.com/office/drawing/2014/main" id="{16EBD32D-F090-29E5-13AE-FA53A76EC53E}"/>
              </a:ext>
            </a:extLst>
          </p:cNvPr>
          <p:cNvSpPr txBox="1">
            <a:spLocks/>
          </p:cNvSpPr>
          <p:nvPr/>
        </p:nvSpPr>
        <p:spPr>
          <a:xfrm>
            <a:off x="1243955"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Strategy</a:t>
            </a:r>
          </a:p>
        </p:txBody>
      </p:sp>
      <p:sp>
        <p:nvSpPr>
          <p:cNvPr id="32" name="Text Placeholder 10">
            <a:extLst>
              <a:ext uri="{FF2B5EF4-FFF2-40B4-BE49-F238E27FC236}">
                <a16:creationId xmlns:a16="http://schemas.microsoft.com/office/drawing/2014/main" id="{243FD3CD-1DF8-34A0-FAA4-A77653F7083E}"/>
              </a:ext>
            </a:extLst>
          </p:cNvPr>
          <p:cNvSpPr txBox="1">
            <a:spLocks/>
          </p:cNvSpPr>
          <p:nvPr/>
        </p:nvSpPr>
        <p:spPr>
          <a:xfrm>
            <a:off x="3627169"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Organizations Implications</a:t>
            </a:r>
          </a:p>
        </p:txBody>
      </p:sp>
      <p:sp>
        <p:nvSpPr>
          <p:cNvPr id="33" name="Text Placeholder 15">
            <a:extLst>
              <a:ext uri="{FF2B5EF4-FFF2-40B4-BE49-F238E27FC236}">
                <a16:creationId xmlns:a16="http://schemas.microsoft.com/office/drawing/2014/main" id="{27FC7BEE-E439-30CB-6F8D-CA7BB103A973}"/>
              </a:ext>
            </a:extLst>
          </p:cNvPr>
          <p:cNvSpPr txBox="1">
            <a:spLocks/>
          </p:cNvSpPr>
          <p:nvPr/>
        </p:nvSpPr>
        <p:spPr>
          <a:xfrm>
            <a:off x="1897859" y="4205235"/>
            <a:ext cx="3089154"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599">
                <a:solidFill>
                  <a:schemeClr val="tx2"/>
                </a:solidFill>
              </a:rPr>
              <a:t>Alignment is achieved by following the design sequence</a:t>
            </a:r>
          </a:p>
        </p:txBody>
      </p:sp>
      <p:sp>
        <p:nvSpPr>
          <p:cNvPr id="34" name="Text Placeholder 17">
            <a:extLst>
              <a:ext uri="{FF2B5EF4-FFF2-40B4-BE49-F238E27FC236}">
                <a16:creationId xmlns:a16="http://schemas.microsoft.com/office/drawing/2014/main" id="{0A91A733-0B01-E1DA-61E8-74711D2FCC4E}"/>
              </a:ext>
            </a:extLst>
          </p:cNvPr>
          <p:cNvSpPr txBox="1">
            <a:spLocks/>
          </p:cNvSpPr>
          <p:nvPr/>
        </p:nvSpPr>
        <p:spPr>
          <a:xfrm>
            <a:off x="6378352"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Macro</a:t>
            </a:r>
          </a:p>
        </p:txBody>
      </p:sp>
      <p:sp>
        <p:nvSpPr>
          <p:cNvPr id="35" name="Text Placeholder 18">
            <a:extLst>
              <a:ext uri="{FF2B5EF4-FFF2-40B4-BE49-F238E27FC236}">
                <a16:creationId xmlns:a16="http://schemas.microsoft.com/office/drawing/2014/main" id="{C1DFC53E-2FA9-6F6E-C745-F712454284F7}"/>
              </a:ext>
            </a:extLst>
          </p:cNvPr>
          <p:cNvSpPr txBox="1">
            <a:spLocks/>
          </p:cNvSpPr>
          <p:nvPr/>
        </p:nvSpPr>
        <p:spPr>
          <a:xfrm>
            <a:off x="8708767" y="3151223"/>
            <a:ext cx="2222481" cy="774621"/>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Micro</a:t>
            </a:r>
          </a:p>
        </p:txBody>
      </p:sp>
      <p:sp>
        <p:nvSpPr>
          <p:cNvPr id="36" name="Text Placeholder 15">
            <a:extLst>
              <a:ext uri="{FF2B5EF4-FFF2-40B4-BE49-F238E27FC236}">
                <a16:creationId xmlns:a16="http://schemas.microsoft.com/office/drawing/2014/main" id="{E495E4B0-4123-E43E-E1BA-7A1E22639CFA}"/>
              </a:ext>
            </a:extLst>
          </p:cNvPr>
          <p:cNvSpPr txBox="1">
            <a:spLocks/>
          </p:cNvSpPr>
          <p:nvPr/>
        </p:nvSpPr>
        <p:spPr>
          <a:xfrm>
            <a:off x="5278825" y="5438929"/>
            <a:ext cx="6620016"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tx2"/>
                </a:solidFill>
              </a:rPr>
              <a:t>How do we organize to best leverage organization capabilities?</a:t>
            </a:r>
          </a:p>
        </p:txBody>
      </p:sp>
      <p:grpSp>
        <p:nvGrpSpPr>
          <p:cNvPr id="47" name="Group 46">
            <a:extLst>
              <a:ext uri="{FF2B5EF4-FFF2-40B4-BE49-F238E27FC236}">
                <a16:creationId xmlns:a16="http://schemas.microsoft.com/office/drawing/2014/main" id="{E4B1F70C-E502-FE5D-3024-3CE223CD837C}"/>
              </a:ext>
            </a:extLst>
          </p:cNvPr>
          <p:cNvGrpSpPr/>
          <p:nvPr/>
        </p:nvGrpSpPr>
        <p:grpSpPr>
          <a:xfrm>
            <a:off x="0" y="1333038"/>
            <a:ext cx="12192000" cy="1606147"/>
            <a:chOff x="0" y="1333038"/>
            <a:chExt cx="12192000" cy="1606147"/>
          </a:xfrm>
        </p:grpSpPr>
        <p:sp>
          <p:nvSpPr>
            <p:cNvPr id="48" name="Rectangle 47">
              <a:extLst>
                <a:ext uri="{FF2B5EF4-FFF2-40B4-BE49-F238E27FC236}">
                  <a16:creationId xmlns:a16="http://schemas.microsoft.com/office/drawing/2014/main" id="{88EA7F22-35D1-7DD6-B6D8-25FC9020BFC7}"/>
                </a:ext>
              </a:extLst>
            </p:cNvPr>
            <p:cNvSpPr/>
            <p:nvPr/>
          </p:nvSpPr>
          <p:spPr>
            <a:xfrm>
              <a:off x="0" y="1333038"/>
              <a:ext cx="12192000" cy="1586433"/>
            </a:xfrm>
            <a:prstGeom prst="rect">
              <a:avLst/>
            </a:prstGeom>
            <a:solidFill>
              <a:srgbClr val="EFF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FF1FD"/>
                </a:solidFill>
              </a:endParaRPr>
            </a:p>
          </p:txBody>
        </p:sp>
        <p:sp>
          <p:nvSpPr>
            <p:cNvPr id="49" name="Text Placeholder 9">
              <a:extLst>
                <a:ext uri="{FF2B5EF4-FFF2-40B4-BE49-F238E27FC236}">
                  <a16:creationId xmlns:a16="http://schemas.microsoft.com/office/drawing/2014/main" id="{72AE9632-2B69-252B-CDF5-58D1DA0764AF}"/>
                </a:ext>
              </a:extLst>
            </p:cNvPr>
            <p:cNvSpPr txBox="1">
              <a:spLocks/>
            </p:cNvSpPr>
            <p:nvPr/>
          </p:nvSpPr>
          <p:spPr>
            <a:xfrm>
              <a:off x="12669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Strategy</a:t>
              </a:r>
            </a:p>
          </p:txBody>
        </p:sp>
        <p:sp>
          <p:nvSpPr>
            <p:cNvPr id="50" name="Text Placeholder 9">
              <a:extLst>
                <a:ext uri="{FF2B5EF4-FFF2-40B4-BE49-F238E27FC236}">
                  <a16:creationId xmlns:a16="http://schemas.microsoft.com/office/drawing/2014/main" id="{6128F196-5D9F-7A04-8FCE-EEB5B0869D1D}"/>
                </a:ext>
              </a:extLst>
            </p:cNvPr>
            <p:cNvSpPr txBox="1">
              <a:spLocks/>
            </p:cNvSpPr>
            <p:nvPr/>
          </p:nvSpPr>
          <p:spPr>
            <a:xfrm>
              <a:off x="36190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Capabilities</a:t>
              </a:r>
            </a:p>
          </p:txBody>
        </p:sp>
        <p:sp>
          <p:nvSpPr>
            <p:cNvPr id="51" name="Text Placeholder 9">
              <a:extLst>
                <a:ext uri="{FF2B5EF4-FFF2-40B4-BE49-F238E27FC236}">
                  <a16:creationId xmlns:a16="http://schemas.microsoft.com/office/drawing/2014/main" id="{70486642-B98B-5730-3B28-43A93975B95F}"/>
                </a:ext>
              </a:extLst>
            </p:cNvPr>
            <p:cNvSpPr txBox="1">
              <a:spLocks/>
            </p:cNvSpPr>
            <p:nvPr/>
          </p:nvSpPr>
          <p:spPr>
            <a:xfrm>
              <a:off x="6380606" y="1333039"/>
              <a:ext cx="4544455"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Aligning Organizing Choices</a:t>
              </a:r>
            </a:p>
          </p:txBody>
        </p:sp>
        <p:sp>
          <p:nvSpPr>
            <p:cNvPr id="52" name="Triangle 51">
              <a:extLst>
                <a:ext uri="{FF2B5EF4-FFF2-40B4-BE49-F238E27FC236}">
                  <a16:creationId xmlns:a16="http://schemas.microsoft.com/office/drawing/2014/main" id="{5D233AAB-424B-73BC-3822-536ECEAC9705}"/>
                </a:ext>
              </a:extLst>
            </p:cNvPr>
            <p:cNvSpPr/>
            <p:nvPr/>
          </p:nvSpPr>
          <p:spPr>
            <a:xfrm rot="5400000">
              <a:off x="5949656"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39ACD213-C33E-E247-D47E-CBDFC0D2AD76}"/>
                </a:ext>
              </a:extLst>
            </p:cNvPr>
            <p:cNvSpPr/>
            <p:nvPr/>
          </p:nvSpPr>
          <p:spPr>
            <a:xfrm rot="5400000">
              <a:off x="794127" y="2008459"/>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A537950D-5E25-1734-6F17-3BD9D425D5C0}"/>
                </a:ext>
              </a:extLst>
            </p:cNvPr>
            <p:cNvSpPr/>
            <p:nvPr/>
          </p:nvSpPr>
          <p:spPr>
            <a:xfrm rot="5400000">
              <a:off x="11028438"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8FBDD21E-9AA1-3DEE-80E7-9E7E540D7D95}"/>
                </a:ext>
              </a:extLst>
            </p:cNvPr>
            <p:cNvSpPr txBox="1"/>
            <p:nvPr/>
          </p:nvSpPr>
          <p:spPr>
            <a:xfrm rot="16200000">
              <a:off x="-350778" y="2028390"/>
              <a:ext cx="1483037" cy="338554"/>
            </a:xfrm>
            <a:prstGeom prst="rect">
              <a:avLst/>
            </a:prstGeom>
            <a:noFill/>
          </p:spPr>
          <p:txBody>
            <a:bodyPr wrap="square" rtlCol="0">
              <a:spAutoFit/>
            </a:bodyPr>
            <a:lstStyle/>
            <a:p>
              <a:r>
                <a:rPr lang="en-US" sz="1600" b="1"/>
                <a:t>Environment</a:t>
              </a:r>
              <a:endParaRPr lang="en-US" b="1"/>
            </a:p>
          </p:txBody>
        </p:sp>
        <p:sp>
          <p:nvSpPr>
            <p:cNvPr id="56" name="TextBox 55">
              <a:extLst>
                <a:ext uri="{FF2B5EF4-FFF2-40B4-BE49-F238E27FC236}">
                  <a16:creationId xmlns:a16="http://schemas.microsoft.com/office/drawing/2014/main" id="{0241370D-C2EF-C921-9BB8-DC0B8E5C3F99}"/>
                </a:ext>
              </a:extLst>
            </p:cNvPr>
            <p:cNvSpPr txBox="1"/>
            <p:nvPr/>
          </p:nvSpPr>
          <p:spPr>
            <a:xfrm rot="16200000">
              <a:off x="10973892" y="1956978"/>
              <a:ext cx="1483037" cy="338554"/>
            </a:xfrm>
            <a:prstGeom prst="rect">
              <a:avLst/>
            </a:prstGeom>
            <a:noFill/>
          </p:spPr>
          <p:txBody>
            <a:bodyPr wrap="square" rtlCol="0">
              <a:spAutoFit/>
            </a:bodyPr>
            <a:lstStyle/>
            <a:p>
              <a:pPr algn="ctr"/>
              <a:r>
                <a:rPr lang="en-US" sz="1600" b="1"/>
                <a:t>Results</a:t>
              </a:r>
              <a:endParaRPr lang="en-US" b="1"/>
            </a:p>
          </p:txBody>
        </p:sp>
      </p:grpSp>
    </p:spTree>
    <p:extLst>
      <p:ext uri="{BB962C8B-B14F-4D97-AF65-F5344CB8AC3E}">
        <p14:creationId xmlns:p14="http://schemas.microsoft.com/office/powerpoint/2010/main" val="3597699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0BBF-3847-1F36-5B3E-88E69538012C}"/>
              </a:ext>
            </a:extLst>
          </p:cNvPr>
          <p:cNvSpPr>
            <a:spLocks noGrp="1"/>
          </p:cNvSpPr>
          <p:nvPr>
            <p:ph type="title"/>
          </p:nvPr>
        </p:nvSpPr>
        <p:spPr/>
        <p:txBody>
          <a:bodyPr/>
          <a:lstStyle/>
          <a:p>
            <a:r>
              <a:rPr lang="en-US"/>
              <a:t>Organizing Choices</a:t>
            </a:r>
          </a:p>
        </p:txBody>
      </p:sp>
      <p:sp>
        <p:nvSpPr>
          <p:cNvPr id="5" name="AutoShape 19">
            <a:extLst>
              <a:ext uri="{FF2B5EF4-FFF2-40B4-BE49-F238E27FC236}">
                <a16:creationId xmlns:a16="http://schemas.microsoft.com/office/drawing/2014/main" id="{F3BAC130-1D77-2E53-3EE2-3DC2675CA8BD}"/>
              </a:ext>
            </a:extLst>
          </p:cNvPr>
          <p:cNvSpPr>
            <a:spLocks noChangeArrowheads="1"/>
          </p:cNvSpPr>
          <p:nvPr/>
        </p:nvSpPr>
        <p:spPr bwMode="auto">
          <a:xfrm>
            <a:off x="7823616" y="1790343"/>
            <a:ext cx="4166952" cy="2065362"/>
          </a:xfrm>
          <a:prstGeom prst="roundRect">
            <a:avLst>
              <a:gd name="adj" fmla="val 34167"/>
            </a:avLst>
          </a:prstGeom>
          <a:noFill/>
          <a:ln w="9525">
            <a:noFill/>
            <a:round/>
            <a:headEnd/>
            <a:tailEnd/>
          </a:ln>
          <a:effectLst/>
        </p:spPr>
        <p:txBody>
          <a:bodyPr wrap="square" lIns="0" tIns="0" rIns="0" bIns="0" anchor="ctr"/>
          <a:lstStyle/>
          <a:p>
            <a:pPr algn="ctr" eaLnBrk="0" hangingPunct="0">
              <a:lnSpc>
                <a:spcPct val="85000"/>
              </a:lnSpc>
              <a:spcAft>
                <a:spcPts val="400"/>
              </a:spcAft>
            </a:pPr>
            <a:r>
              <a:rPr lang="en-AU" altLang="en-US" sz="1865" b="1">
                <a:solidFill>
                  <a:schemeClr val="accent4"/>
                </a:solidFill>
                <a:latin typeface="Arial" panose="020B0604020202020204" pitchFamily="34" charset="0"/>
                <a:cs typeface="Arial" panose="020B0604020202020204" pitchFamily="34" charset="0"/>
              </a:rPr>
              <a:t>B. Structure and Governance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The way work is organized. </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Jobs, groupings of workers, accountabilities and reporting relationships.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Linking mechanisms.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What decisions are made, where they are made, how they are made.  </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Policies and controls.  </a:t>
            </a:r>
            <a:endParaRPr lang="en-AU" altLang="en-US" sz="1332">
              <a:latin typeface="Arial" panose="020B0604020202020204" pitchFamily="34" charset="0"/>
              <a:cs typeface="Arial" panose="020B0604020202020204" pitchFamily="34" charset="0"/>
            </a:endParaRPr>
          </a:p>
        </p:txBody>
      </p:sp>
      <p:sp>
        <p:nvSpPr>
          <p:cNvPr id="6" name="AutoShape 19">
            <a:extLst>
              <a:ext uri="{FF2B5EF4-FFF2-40B4-BE49-F238E27FC236}">
                <a16:creationId xmlns:a16="http://schemas.microsoft.com/office/drawing/2014/main" id="{B5642CDA-938C-BCED-3D23-89CA2B618281}"/>
              </a:ext>
            </a:extLst>
          </p:cNvPr>
          <p:cNvSpPr>
            <a:spLocks noChangeArrowheads="1"/>
          </p:cNvSpPr>
          <p:nvPr/>
        </p:nvSpPr>
        <p:spPr bwMode="auto">
          <a:xfrm>
            <a:off x="3275397" y="5276779"/>
            <a:ext cx="5834743" cy="1190568"/>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5" b="1">
                <a:solidFill>
                  <a:schemeClr val="accent2"/>
                </a:solidFill>
                <a:effectLst>
                  <a:innerShdw blurRad="114300">
                    <a:prstClr val="black">
                      <a:alpha val="75000"/>
                    </a:prstClr>
                  </a:innerShdw>
                </a:effectLst>
                <a:latin typeface="Arial" panose="020B0604020202020204" pitchFamily="34" charset="0"/>
                <a:cs typeface="Arial" panose="020B0604020202020204" pitchFamily="34" charset="0"/>
              </a:rPr>
              <a:t>D. People and Rewards</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Competencies, attraction, selection, orientation, assimilation, skill development, skill certification, knowledge sharing and knowledge transfer.</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Performance contracting, feedback, career development and succession planning.</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members are recognized and compensated (formally and informally).</a:t>
            </a:r>
            <a:endParaRPr lang="en-AU" altLang="en-US" sz="1332">
              <a:latin typeface="Arial" panose="020B0604020202020204" pitchFamily="34" charset="0"/>
              <a:cs typeface="Arial" panose="020B0604020202020204" pitchFamily="34" charset="0"/>
            </a:endParaRPr>
          </a:p>
        </p:txBody>
      </p:sp>
      <p:sp>
        <p:nvSpPr>
          <p:cNvPr id="7" name="AutoShape 19">
            <a:extLst>
              <a:ext uri="{FF2B5EF4-FFF2-40B4-BE49-F238E27FC236}">
                <a16:creationId xmlns:a16="http://schemas.microsoft.com/office/drawing/2014/main" id="{F336077D-6E6F-22D2-45E5-90E5ED300326}"/>
              </a:ext>
            </a:extLst>
          </p:cNvPr>
          <p:cNvSpPr>
            <a:spLocks noChangeArrowheads="1"/>
          </p:cNvSpPr>
          <p:nvPr/>
        </p:nvSpPr>
        <p:spPr bwMode="auto">
          <a:xfrm>
            <a:off x="7823615" y="3683814"/>
            <a:ext cx="4166951" cy="1466546"/>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defRPr/>
            </a:pPr>
            <a:r>
              <a:rPr lang="en-AU" sz="1865" b="1">
                <a:solidFill>
                  <a:schemeClr val="accent1"/>
                </a:solidFill>
                <a:latin typeface="Arial" panose="020B0604020202020204" pitchFamily="34" charset="0"/>
                <a:cs typeface="Arial" panose="020B0604020202020204" pitchFamily="34" charset="0"/>
              </a:rPr>
              <a:t>C. Information and Metrics</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Information needed to make decisions. </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How info will be collected, documented, stored, retrieved, viewed, analyzed, exchanged, reported and distributed.</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Includes customer information systems, financial systems and measurement systems.  </a:t>
            </a:r>
          </a:p>
        </p:txBody>
      </p:sp>
      <p:sp>
        <p:nvSpPr>
          <p:cNvPr id="8" name="AutoShape 19">
            <a:extLst>
              <a:ext uri="{FF2B5EF4-FFF2-40B4-BE49-F238E27FC236}">
                <a16:creationId xmlns:a16="http://schemas.microsoft.com/office/drawing/2014/main" id="{144757BF-DFFE-7FDF-59BF-E2BBB0FE42E4}"/>
              </a:ext>
            </a:extLst>
          </p:cNvPr>
          <p:cNvSpPr>
            <a:spLocks noChangeArrowheads="1"/>
          </p:cNvSpPr>
          <p:nvPr/>
        </p:nvSpPr>
        <p:spPr bwMode="auto">
          <a:xfrm>
            <a:off x="580299" y="1980456"/>
            <a:ext cx="4052233" cy="1685142"/>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pPr>
            <a:r>
              <a:rPr lang="en-AU" altLang="en-US" sz="1865" b="1">
                <a:solidFill>
                  <a:schemeClr val="accent6"/>
                </a:solidFill>
                <a:latin typeface="Arial" panose="020B0604020202020204" pitchFamily="34" charset="0"/>
                <a:cs typeface="Arial" panose="020B0604020202020204" pitchFamily="34" charset="0"/>
              </a:rPr>
              <a:t>F. Leadership and Culture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Shared assumptions, beliefs, behaviors and norms of the workforce.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Other “cube” choices influence culture and mold beliefs and behaviors.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Leadership behavior exerts a strong force on culture. </a:t>
            </a:r>
            <a:endParaRPr lang="en-AU" altLang="en-US" sz="1332">
              <a:latin typeface="Arial" panose="020B0604020202020204" pitchFamily="34" charset="0"/>
              <a:cs typeface="Arial" panose="020B0604020202020204" pitchFamily="34" charset="0"/>
            </a:endParaRPr>
          </a:p>
        </p:txBody>
      </p:sp>
      <p:sp>
        <p:nvSpPr>
          <p:cNvPr id="9" name="AutoShape 19">
            <a:extLst>
              <a:ext uri="{FF2B5EF4-FFF2-40B4-BE49-F238E27FC236}">
                <a16:creationId xmlns:a16="http://schemas.microsoft.com/office/drawing/2014/main" id="{EAC0E5C3-D778-379D-0D0E-4F8F880AD71B}"/>
              </a:ext>
            </a:extLst>
          </p:cNvPr>
          <p:cNvSpPr>
            <a:spLocks noChangeArrowheads="1"/>
          </p:cNvSpPr>
          <p:nvPr/>
        </p:nvSpPr>
        <p:spPr bwMode="auto">
          <a:xfrm>
            <a:off x="580299" y="3691425"/>
            <a:ext cx="4052232" cy="1451323"/>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pPr>
            <a:r>
              <a:rPr lang="en-AU" altLang="en-US" sz="1865" b="1">
                <a:solidFill>
                  <a:schemeClr val="accent5"/>
                </a:solidFill>
                <a:latin typeface="Arial"/>
                <a:cs typeface="Arial"/>
              </a:rPr>
              <a:t>E. Continuous Alignment</a:t>
            </a:r>
            <a:endParaRPr lang="en-AU" altLang="en-US" sz="1865" b="1">
              <a:solidFill>
                <a:schemeClr val="accent5"/>
              </a:solidFill>
              <a:latin typeface="Arial" panose="020B0604020202020204" pitchFamily="34" charset="0"/>
              <a:cs typeface="Arial" panose="020B0604020202020204" pitchFamily="34" charset="0"/>
            </a:endParaRP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the organization evaluates itself and learns and improves daily.</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Systems that keep the processes controlled and improving daily.</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Needs result from environmental shifts, design drift, and/or deteriorating performance.</a:t>
            </a:r>
            <a:endParaRPr lang="en-AU" altLang="en-US" sz="1332">
              <a:latin typeface="Arial" panose="020B0604020202020204" pitchFamily="34" charset="0"/>
              <a:cs typeface="Arial" panose="020B0604020202020204" pitchFamily="34" charset="0"/>
            </a:endParaRPr>
          </a:p>
        </p:txBody>
      </p:sp>
      <p:pic>
        <p:nvPicPr>
          <p:cNvPr id="10" name="Picture 9" descr="A diagram of a cube with different colored squares&#10;&#10;Description automatically generated">
            <a:extLst>
              <a:ext uri="{FF2B5EF4-FFF2-40B4-BE49-F238E27FC236}">
                <a16:creationId xmlns:a16="http://schemas.microsoft.com/office/drawing/2014/main" id="{C60C9273-800D-C958-794D-B2A6850B8998}"/>
              </a:ext>
            </a:extLst>
          </p:cNvPr>
          <p:cNvPicPr>
            <a:picLocks noChangeAspect="1"/>
          </p:cNvPicPr>
          <p:nvPr/>
        </p:nvPicPr>
        <p:blipFill>
          <a:blip r:embed="rId2"/>
          <a:srcRect l="5189" t="9257" r="5346" b="11950"/>
          <a:stretch/>
        </p:blipFill>
        <p:spPr>
          <a:xfrm>
            <a:off x="4499190" y="2038937"/>
            <a:ext cx="3415391" cy="3008057"/>
          </a:xfrm>
          <a:prstGeom prst="rect">
            <a:avLst/>
          </a:prstGeom>
        </p:spPr>
      </p:pic>
      <p:sp>
        <p:nvSpPr>
          <p:cNvPr id="11" name="AutoShape 19">
            <a:extLst>
              <a:ext uri="{FF2B5EF4-FFF2-40B4-BE49-F238E27FC236}">
                <a16:creationId xmlns:a16="http://schemas.microsoft.com/office/drawing/2014/main" id="{87071B53-92EF-E405-C379-00FD2D389463}"/>
              </a:ext>
            </a:extLst>
          </p:cNvPr>
          <p:cNvSpPr>
            <a:spLocks noChangeArrowheads="1"/>
          </p:cNvSpPr>
          <p:nvPr/>
        </p:nvSpPr>
        <p:spPr bwMode="auto">
          <a:xfrm>
            <a:off x="2967669" y="684799"/>
            <a:ext cx="6450201" cy="1373803"/>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5" b="1">
                <a:latin typeface="Arial" panose="020B0604020202020204" pitchFamily="34" charset="0"/>
                <a:cs typeface="Arial" panose="020B0604020202020204" pitchFamily="34" charset="0"/>
              </a:rPr>
              <a:t>A. Work</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products and services are produced. </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Work processes – Sequence of activities and what each person is responsible for.</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Tasks, methods, procedures and systems needed to do it.</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Enabling technologies, equipment, physical facilities and layout.  </a:t>
            </a:r>
            <a:endParaRPr lang="en-AU" altLang="en-US" sz="1332"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510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E7C1-5C81-48E9-6F29-6E1521F78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F51D4C-E6F3-EF43-19F8-B086FEFC9DE9}"/>
              </a:ext>
            </a:extLst>
          </p:cNvPr>
          <p:cNvSpPr>
            <a:spLocks noGrp="1"/>
          </p:cNvSpPr>
          <p:nvPr>
            <p:ph type="title"/>
          </p:nvPr>
        </p:nvSpPr>
        <p:spPr/>
        <p:txBody>
          <a:bodyPr/>
          <a:lstStyle/>
          <a:p>
            <a:r>
              <a:rPr lang="en-US" sz="2800"/>
              <a:t>Organization Transformation Roadmap</a:t>
            </a:r>
            <a:endParaRPr lang="en-US"/>
          </a:p>
        </p:txBody>
      </p:sp>
      <p:sp>
        <p:nvSpPr>
          <p:cNvPr id="4" name="Text Placeholder 3">
            <a:extLst>
              <a:ext uri="{FF2B5EF4-FFF2-40B4-BE49-F238E27FC236}">
                <a16:creationId xmlns:a16="http://schemas.microsoft.com/office/drawing/2014/main" id="{CFC685A9-6C79-265D-0F46-94B3E11F366A}"/>
              </a:ext>
            </a:extLst>
          </p:cNvPr>
          <p:cNvSpPr>
            <a:spLocks noGrp="1"/>
          </p:cNvSpPr>
          <p:nvPr>
            <p:ph type="body" sz="quarter" idx="11"/>
          </p:nvPr>
        </p:nvSpPr>
        <p:spPr/>
        <p:txBody>
          <a:bodyPr/>
          <a:lstStyle/>
          <a:p>
            <a:r>
              <a:rPr lang="en-US"/>
              <a:t>The </a:t>
            </a:r>
            <a:r>
              <a:rPr lang="en-US" err="1"/>
              <a:t>AlignOrg</a:t>
            </a:r>
            <a:r>
              <a:rPr lang="en-US"/>
              <a:t> Approach</a:t>
            </a:r>
          </a:p>
        </p:txBody>
      </p:sp>
      <p:grpSp>
        <p:nvGrpSpPr>
          <p:cNvPr id="64" name="Group 63">
            <a:extLst>
              <a:ext uri="{FF2B5EF4-FFF2-40B4-BE49-F238E27FC236}">
                <a16:creationId xmlns:a16="http://schemas.microsoft.com/office/drawing/2014/main" id="{0102B328-5B64-06AD-4D4C-E12AE010B2E5}"/>
              </a:ext>
            </a:extLst>
          </p:cNvPr>
          <p:cNvGrpSpPr/>
          <p:nvPr/>
        </p:nvGrpSpPr>
        <p:grpSpPr>
          <a:xfrm>
            <a:off x="1180664" y="4987174"/>
            <a:ext cx="1636839" cy="970601"/>
            <a:chOff x="948549" y="4375911"/>
            <a:chExt cx="1275080" cy="971498"/>
          </a:xfrm>
        </p:grpSpPr>
        <p:sp>
          <p:nvSpPr>
            <p:cNvPr id="65" name="Rectangle 64">
              <a:extLst>
                <a:ext uri="{FF2B5EF4-FFF2-40B4-BE49-F238E27FC236}">
                  <a16:creationId xmlns:a16="http://schemas.microsoft.com/office/drawing/2014/main" id="{697541F3-0AD7-BD59-8F88-70668DF79016}"/>
                </a:ext>
              </a:extLst>
            </p:cNvPr>
            <p:cNvSpPr/>
            <p:nvPr/>
          </p:nvSpPr>
          <p:spPr>
            <a:xfrm>
              <a:off x="948549" y="4591811"/>
              <a:ext cx="1275079" cy="755598"/>
            </a:xfrm>
            <a:prstGeom prst="rect">
              <a:avLst/>
            </a:prstGeom>
          </p:spPr>
          <p:txBody>
            <a:bodyPr wrap="square" lIns="0" tIns="0" rIns="0" bIns="107900" anchor="t">
              <a:spAutoFit/>
            </a:bodyPr>
            <a:lstStyle/>
            <a:p>
              <a:pPr algn="ctr" defTabSz="1218072">
                <a:defRPr/>
              </a:pPr>
              <a:r>
                <a:rPr lang="en-US" sz="1350" i="1">
                  <a:latin typeface="Arial"/>
                  <a:cs typeface="Arial"/>
                </a:rPr>
                <a:t>How will the initiative be set-up for success?</a:t>
              </a:r>
            </a:p>
          </p:txBody>
        </p:sp>
        <p:sp>
          <p:nvSpPr>
            <p:cNvPr id="66" name="Rectangle 65">
              <a:extLst>
                <a:ext uri="{FF2B5EF4-FFF2-40B4-BE49-F238E27FC236}">
                  <a16:creationId xmlns:a16="http://schemas.microsoft.com/office/drawing/2014/main" id="{3E078ED6-EC92-0CE8-24F0-C38F49DB4B80}"/>
                </a:ext>
              </a:extLst>
            </p:cNvPr>
            <p:cNvSpPr/>
            <p:nvPr/>
          </p:nvSpPr>
          <p:spPr>
            <a:xfrm>
              <a:off x="948549" y="4375911"/>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2131" i="1">
                <a:solidFill>
                  <a:srgbClr val="192957"/>
                </a:solidFill>
                <a:latin typeface="Arial" panose="020B0604020202020204"/>
              </a:endParaRPr>
            </a:p>
          </p:txBody>
        </p:sp>
      </p:grpSp>
      <p:grpSp>
        <p:nvGrpSpPr>
          <p:cNvPr id="67" name="Group 66">
            <a:extLst>
              <a:ext uri="{FF2B5EF4-FFF2-40B4-BE49-F238E27FC236}">
                <a16:creationId xmlns:a16="http://schemas.microsoft.com/office/drawing/2014/main" id="{8F64D456-0375-19D6-529B-107BB07FD8AE}"/>
              </a:ext>
            </a:extLst>
          </p:cNvPr>
          <p:cNvGrpSpPr/>
          <p:nvPr/>
        </p:nvGrpSpPr>
        <p:grpSpPr>
          <a:xfrm>
            <a:off x="3162409" y="4987174"/>
            <a:ext cx="1644999" cy="973772"/>
            <a:chOff x="2469121" y="4383370"/>
            <a:chExt cx="1277619" cy="974675"/>
          </a:xfrm>
        </p:grpSpPr>
        <p:sp>
          <p:nvSpPr>
            <p:cNvPr id="68" name="Rectangle 67">
              <a:extLst>
                <a:ext uri="{FF2B5EF4-FFF2-40B4-BE49-F238E27FC236}">
                  <a16:creationId xmlns:a16="http://schemas.microsoft.com/office/drawing/2014/main" id="{9C3E349C-7F0D-D89D-1C30-01CD39BED413}"/>
                </a:ext>
              </a:extLst>
            </p:cNvPr>
            <p:cNvSpPr/>
            <p:nvPr/>
          </p:nvSpPr>
          <p:spPr>
            <a:xfrm>
              <a:off x="2469121" y="4602445"/>
              <a:ext cx="1275080" cy="755600"/>
            </a:xfrm>
            <a:prstGeom prst="rect">
              <a:avLst/>
            </a:prstGeom>
          </p:spPr>
          <p:txBody>
            <a:bodyPr wrap="square" lIns="0" tIns="0" rIns="0" bIns="107900" anchor="t">
              <a:spAutoFit/>
            </a:bodyPr>
            <a:lstStyle/>
            <a:p>
              <a:pPr algn="ctr" defTabSz="1218072">
                <a:defRPr/>
              </a:pPr>
              <a:r>
                <a:rPr lang="en-US" sz="1350" i="1">
                  <a:latin typeface="Arial"/>
                  <a:cs typeface="Arial"/>
                </a:rPr>
                <a:t>How does your organization intend to “win”?</a:t>
              </a:r>
            </a:p>
          </p:txBody>
        </p:sp>
        <p:sp>
          <p:nvSpPr>
            <p:cNvPr id="69" name="Rectangle 68">
              <a:extLst>
                <a:ext uri="{FF2B5EF4-FFF2-40B4-BE49-F238E27FC236}">
                  <a16:creationId xmlns:a16="http://schemas.microsoft.com/office/drawing/2014/main" id="{82BEC798-F528-B802-DFBA-279985690421}"/>
                </a:ext>
              </a:extLst>
            </p:cNvPr>
            <p:cNvSpPr/>
            <p:nvPr/>
          </p:nvSpPr>
          <p:spPr>
            <a:xfrm>
              <a:off x="2471660" y="4383370"/>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0" name="Group 69">
            <a:extLst>
              <a:ext uri="{FF2B5EF4-FFF2-40B4-BE49-F238E27FC236}">
                <a16:creationId xmlns:a16="http://schemas.microsoft.com/office/drawing/2014/main" id="{107FE620-D7E4-5A2B-7800-3A5624BD7BF4}"/>
              </a:ext>
            </a:extLst>
          </p:cNvPr>
          <p:cNvGrpSpPr/>
          <p:nvPr/>
        </p:nvGrpSpPr>
        <p:grpSpPr>
          <a:xfrm>
            <a:off x="5149819" y="4987174"/>
            <a:ext cx="1644978" cy="1187447"/>
            <a:chOff x="4030794" y="4394339"/>
            <a:chExt cx="1281419" cy="1188545"/>
          </a:xfrm>
        </p:grpSpPr>
        <p:sp>
          <p:nvSpPr>
            <p:cNvPr id="71" name="Rectangle 70">
              <a:extLst>
                <a:ext uri="{FF2B5EF4-FFF2-40B4-BE49-F238E27FC236}">
                  <a16:creationId xmlns:a16="http://schemas.microsoft.com/office/drawing/2014/main" id="{B0BFAAE5-B753-EB6E-42C5-7BFE94151D4C}"/>
                </a:ext>
              </a:extLst>
            </p:cNvPr>
            <p:cNvSpPr/>
            <p:nvPr/>
          </p:nvSpPr>
          <p:spPr>
            <a:xfrm>
              <a:off x="4030794" y="4611772"/>
              <a:ext cx="1275080" cy="971112"/>
            </a:xfrm>
            <a:prstGeom prst="rect">
              <a:avLst/>
            </a:prstGeom>
          </p:spPr>
          <p:txBody>
            <a:bodyPr wrap="square" lIns="0" tIns="0" rIns="0" bIns="107900" anchor="t">
              <a:spAutoFit/>
            </a:bodyPr>
            <a:lstStyle/>
            <a:p>
              <a:pPr algn="ctr" defTabSz="1218072">
                <a:defRPr/>
              </a:pPr>
              <a:r>
                <a:rPr lang="en-US" sz="1350" i="1">
                  <a:latin typeface="Arial"/>
                  <a:cs typeface="Arial"/>
                </a:rPr>
                <a:t>How should work and resources be configured to best enable strategy?</a:t>
              </a:r>
            </a:p>
          </p:txBody>
        </p:sp>
        <p:sp>
          <p:nvSpPr>
            <p:cNvPr id="72" name="Rectangle 71">
              <a:extLst>
                <a:ext uri="{FF2B5EF4-FFF2-40B4-BE49-F238E27FC236}">
                  <a16:creationId xmlns:a16="http://schemas.microsoft.com/office/drawing/2014/main" id="{C9525443-3FA2-401B-B153-3B08E02DE89E}"/>
                </a:ext>
              </a:extLst>
            </p:cNvPr>
            <p:cNvSpPr/>
            <p:nvPr/>
          </p:nvSpPr>
          <p:spPr>
            <a:xfrm>
              <a:off x="4037133" y="4394339"/>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3" name="Group 72">
            <a:extLst>
              <a:ext uri="{FF2B5EF4-FFF2-40B4-BE49-F238E27FC236}">
                <a16:creationId xmlns:a16="http://schemas.microsoft.com/office/drawing/2014/main" id="{C1B56939-B964-810F-C043-CD3EABD3FBC6}"/>
              </a:ext>
            </a:extLst>
          </p:cNvPr>
          <p:cNvGrpSpPr/>
          <p:nvPr/>
        </p:nvGrpSpPr>
        <p:grpSpPr>
          <a:xfrm>
            <a:off x="7110615" y="4987174"/>
            <a:ext cx="1660498" cy="1799569"/>
            <a:chOff x="5605763" y="4383692"/>
            <a:chExt cx="1308715" cy="1801236"/>
          </a:xfrm>
        </p:grpSpPr>
        <p:sp>
          <p:nvSpPr>
            <p:cNvPr id="74" name="Rectangle 73">
              <a:extLst>
                <a:ext uri="{FF2B5EF4-FFF2-40B4-BE49-F238E27FC236}">
                  <a16:creationId xmlns:a16="http://schemas.microsoft.com/office/drawing/2014/main" id="{B38502F5-A4B0-B3E0-4C60-47712A5369AF}"/>
                </a:ext>
              </a:extLst>
            </p:cNvPr>
            <p:cNvSpPr/>
            <p:nvPr/>
          </p:nvSpPr>
          <p:spPr>
            <a:xfrm>
              <a:off x="5620554" y="4574073"/>
              <a:ext cx="1293924" cy="1610855"/>
            </a:xfrm>
            <a:prstGeom prst="rect">
              <a:avLst/>
            </a:prstGeom>
          </p:spPr>
          <p:txBody>
            <a:bodyPr wrap="square" lIns="0" tIns="0" rIns="0" bIns="107900" anchor="t">
              <a:spAutoFit/>
            </a:bodyPr>
            <a:lstStyle/>
            <a:p>
              <a:pPr algn="ctr" defTabSz="1218072">
                <a:defRPr/>
              </a:pPr>
              <a:r>
                <a:rPr lang="en-US" sz="1350" i="1">
                  <a:solidFill>
                    <a:srgbClr val="1E7DE4"/>
                  </a:solidFill>
                  <a:latin typeface="Arial"/>
                  <a:cs typeface="Arial"/>
                </a:rPr>
                <a:t>How will the new organization work and what capabilities need to be redesigned to drive execution?</a:t>
              </a:r>
              <a:endParaRPr lang="en-US" sz="1350">
                <a:solidFill>
                  <a:srgbClr val="1E7DE4"/>
                </a:solidFill>
                <a:latin typeface="Arial"/>
                <a:cs typeface="Arial"/>
              </a:endParaRPr>
            </a:p>
            <a:p>
              <a:pPr algn="ctr" defTabSz="1218072">
                <a:spcAft>
                  <a:spcPts val="599"/>
                </a:spcAft>
                <a:defRPr/>
              </a:pPr>
              <a:endParaRPr lang="en-US" sz="1350" i="1">
                <a:latin typeface="Arial"/>
                <a:cs typeface="Arial"/>
              </a:endParaRPr>
            </a:p>
          </p:txBody>
        </p:sp>
        <p:sp>
          <p:nvSpPr>
            <p:cNvPr id="75" name="Rectangle 74">
              <a:extLst>
                <a:ext uri="{FF2B5EF4-FFF2-40B4-BE49-F238E27FC236}">
                  <a16:creationId xmlns:a16="http://schemas.microsoft.com/office/drawing/2014/main" id="{D461F6FA-F460-0B6F-9BFC-FD8A8F1B9785}"/>
                </a:ext>
              </a:extLst>
            </p:cNvPr>
            <p:cNvSpPr/>
            <p:nvPr/>
          </p:nvSpPr>
          <p:spPr>
            <a:xfrm>
              <a:off x="5605763" y="4383692"/>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grpSp>
        <p:nvGrpSpPr>
          <p:cNvPr id="76" name="Group 75">
            <a:extLst>
              <a:ext uri="{FF2B5EF4-FFF2-40B4-BE49-F238E27FC236}">
                <a16:creationId xmlns:a16="http://schemas.microsoft.com/office/drawing/2014/main" id="{ECC8FDCD-86FF-C406-0073-366B02EFFB8D}"/>
              </a:ext>
            </a:extLst>
          </p:cNvPr>
          <p:cNvGrpSpPr/>
          <p:nvPr/>
        </p:nvGrpSpPr>
        <p:grpSpPr>
          <a:xfrm>
            <a:off x="9089169" y="4987174"/>
            <a:ext cx="1652294" cy="1401101"/>
            <a:chOff x="7194564" y="4383692"/>
            <a:chExt cx="1288145" cy="1402399"/>
          </a:xfrm>
        </p:grpSpPr>
        <p:sp>
          <p:nvSpPr>
            <p:cNvPr id="77" name="Rectangle 76">
              <a:extLst>
                <a:ext uri="{FF2B5EF4-FFF2-40B4-BE49-F238E27FC236}">
                  <a16:creationId xmlns:a16="http://schemas.microsoft.com/office/drawing/2014/main" id="{89CE9AA1-2F54-99BF-A6D1-D00DA41EAB31}"/>
                </a:ext>
              </a:extLst>
            </p:cNvPr>
            <p:cNvSpPr/>
            <p:nvPr/>
          </p:nvSpPr>
          <p:spPr>
            <a:xfrm>
              <a:off x="7207629" y="4599463"/>
              <a:ext cx="1275080" cy="1186628"/>
            </a:xfrm>
            <a:prstGeom prst="rect">
              <a:avLst/>
            </a:prstGeom>
          </p:spPr>
          <p:txBody>
            <a:bodyPr wrap="square" lIns="0" tIns="0" rIns="0" bIns="107900" anchor="t">
              <a:spAutoFit/>
            </a:bodyPr>
            <a:lstStyle/>
            <a:p>
              <a:pPr algn="ctr" defTabSz="1218072">
                <a:defRPr/>
              </a:pPr>
              <a:r>
                <a:rPr lang="en-US" sz="1350" i="1">
                  <a:solidFill>
                    <a:srgbClr val="1E7DE4"/>
                  </a:solidFill>
                  <a:latin typeface="Arial"/>
                  <a:cs typeface="Arial"/>
                </a:rPr>
                <a:t>How do we manage the change so we can realize the benefits of the new design?</a:t>
              </a:r>
              <a:endParaRPr lang="en-US" sz="1350">
                <a:solidFill>
                  <a:srgbClr val="1E7DE4"/>
                </a:solidFill>
              </a:endParaRPr>
            </a:p>
          </p:txBody>
        </p:sp>
        <p:sp>
          <p:nvSpPr>
            <p:cNvPr id="78" name="Rectangle 77">
              <a:extLst>
                <a:ext uri="{FF2B5EF4-FFF2-40B4-BE49-F238E27FC236}">
                  <a16:creationId xmlns:a16="http://schemas.microsoft.com/office/drawing/2014/main" id="{A7D381CE-B2C8-3BE8-32E3-4547F9166675}"/>
                </a:ext>
              </a:extLst>
            </p:cNvPr>
            <p:cNvSpPr/>
            <p:nvPr/>
          </p:nvSpPr>
          <p:spPr>
            <a:xfrm>
              <a:off x="7194564" y="4383692"/>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pic>
        <p:nvPicPr>
          <p:cNvPr id="5" name="Picture 4" descr="A diagram of a business process&#10;&#10;AI-generated content may be incorrect.">
            <a:extLst>
              <a:ext uri="{FF2B5EF4-FFF2-40B4-BE49-F238E27FC236}">
                <a16:creationId xmlns:a16="http://schemas.microsoft.com/office/drawing/2014/main" id="{BD7BBA50-3DB9-DD8E-1D9B-169B44A3C15F}"/>
              </a:ext>
            </a:extLst>
          </p:cNvPr>
          <p:cNvPicPr>
            <a:picLocks noChangeAspect="1"/>
          </p:cNvPicPr>
          <p:nvPr/>
        </p:nvPicPr>
        <p:blipFill>
          <a:blip r:embed="rId2"/>
          <a:stretch>
            <a:fillRect/>
          </a:stretch>
        </p:blipFill>
        <p:spPr>
          <a:xfrm>
            <a:off x="0" y="1240217"/>
            <a:ext cx="12192000" cy="3492946"/>
          </a:xfrm>
          <a:prstGeom prst="rect">
            <a:avLst/>
          </a:prstGeom>
        </p:spPr>
      </p:pic>
    </p:spTree>
    <p:extLst>
      <p:ext uri="{BB962C8B-B14F-4D97-AF65-F5344CB8AC3E}">
        <p14:creationId xmlns:p14="http://schemas.microsoft.com/office/powerpoint/2010/main" val="102488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F5D8-80B1-0C4E-76DD-C05E39DB2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F0038-DEED-3C13-67F9-3ADBAE346F58}"/>
              </a:ext>
            </a:extLst>
          </p:cNvPr>
          <p:cNvSpPr>
            <a:spLocks noGrp="1"/>
          </p:cNvSpPr>
          <p:nvPr>
            <p:ph type="title"/>
          </p:nvPr>
        </p:nvSpPr>
        <p:spPr/>
        <p:txBody>
          <a:bodyPr/>
          <a:lstStyle/>
          <a:p>
            <a:r>
              <a:rPr lang="en-US" sz="2800"/>
              <a:t>Organization Alignment Activities: What’s Coming</a:t>
            </a:r>
            <a:endParaRPr lang="en-US"/>
          </a:p>
        </p:txBody>
      </p:sp>
      <p:graphicFrame>
        <p:nvGraphicFramePr>
          <p:cNvPr id="30" name="Table 6">
            <a:extLst>
              <a:ext uri="{FF2B5EF4-FFF2-40B4-BE49-F238E27FC236}">
                <a16:creationId xmlns:a16="http://schemas.microsoft.com/office/drawing/2014/main" id="{D6C3ECB4-3F7E-BDD3-7772-C534122D356D}"/>
              </a:ext>
            </a:extLst>
          </p:cNvPr>
          <p:cNvGraphicFramePr>
            <a:graphicFrameLocks noGrp="1"/>
          </p:cNvGraphicFramePr>
          <p:nvPr>
            <p:extLst>
              <p:ext uri="{D42A27DB-BD31-4B8C-83A1-F6EECF244321}">
                <p14:modId xmlns:p14="http://schemas.microsoft.com/office/powerpoint/2010/main" val="3579526231"/>
              </p:ext>
            </p:extLst>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0A359336-D5C8-42DC-4F79-4A0301D50CE1}"/>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5C61CE7F-5F1B-8955-23F6-AF249FA214F9}"/>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F8A5F666-6970-63BD-3656-A00B91BAB70F}"/>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DD36D481-3413-01E0-36D6-A5DC56255201}"/>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939F66FA-5FCD-FA9C-8EF3-454EE021CE8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AC7A7FFA-BF03-904F-355F-4C766A1C642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BECD2A6A-9448-D435-D218-D9A02EEE16B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6FE16D46-8C2D-33F0-76B6-BD55C33ABE75}"/>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ED265038-F30F-EEF5-C3D6-DCC98031EDCD}"/>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002F00D3-5BA5-2D23-9CEE-B390826F5354}"/>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DFB69F3-F22F-103C-A364-1D8EBA3D5BBA}"/>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2E2D704E-7E5A-4102-370C-1535C2B8E174}"/>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03A6BC77-9CCB-EB0D-A1B0-E978A31F4F83}"/>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201F5333-DE59-5E90-18C3-2384B6042A71}"/>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4FD2D373-A8CC-44C9-672C-1BEB4018CCC9}"/>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09225B9E-495F-84AB-9B9C-73DEC8B5B940}"/>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E7FA70CB-1D7E-48B0-64D1-5601F6004C1B}"/>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4E92474C-0448-5665-CBDA-99D4654C8818}"/>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500D8681-A6AF-C88F-1227-8A3444496309}"/>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F00374B8-8650-12F7-F17C-B1A4D51A23A6}"/>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34AC67D0-13BD-D726-4F4A-6F96A11CEF6B}"/>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97DC8E8D-765A-2231-B548-DF5533838597}"/>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7DD2759D-DE15-E7A8-EDD5-696BA370312B}"/>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E1B72069-5A0D-B8C5-10CA-3C313BC8CFF6}"/>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F0297D36-BDCF-BB6E-8440-10A13638CFC0}"/>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E92B5FFC-0763-72FA-38FC-BF0491DE42AD}"/>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93F37CE9-3DD2-8E9B-0336-30951C7E965C}"/>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2251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spTree>
    <p:extLst>
      <p:ext uri="{BB962C8B-B14F-4D97-AF65-F5344CB8AC3E}">
        <p14:creationId xmlns:p14="http://schemas.microsoft.com/office/powerpoint/2010/main" val="3092859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F090E-A35C-28CC-C76B-890B69D08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2AB3B-7374-A57A-67C7-83D5905747CD}"/>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graphicFrame>
        <p:nvGraphicFramePr>
          <p:cNvPr id="5" name="Table 4">
            <a:extLst>
              <a:ext uri="{FF2B5EF4-FFF2-40B4-BE49-F238E27FC236}">
                <a16:creationId xmlns:a16="http://schemas.microsoft.com/office/drawing/2014/main" id="{1D46A18C-AF13-5659-E96E-2DEE6A04C153}"/>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F3EBAE5A-C741-5E28-BADC-D42EE8970AE2}"/>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D833AC88-7C66-9C5B-4E9C-34AAF8329F0C}"/>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AEAB0B7D-3FEB-F02E-162E-81A244400558}"/>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291AF0B0-9739-4501-776E-83180EF57E8F}"/>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63E3FB9B-3FE1-A281-8134-87B772ECD957}"/>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BF0E8A9B-EF6B-F5A2-CB56-70444A1298CB}"/>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C10C2C16-262C-6265-C5EE-F4A390AF2D81}"/>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DEF07497-BC10-4AB5-284F-9F698F8764CF}"/>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E7631093-5FC4-0BBF-7983-A54081DD306C}"/>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2CE71166-FE63-8DDC-4BCC-79F96ABEBB5C}"/>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1DE5DE18-E910-DC84-2B7B-6D781AA457FE}"/>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2D40B9B5-6E1A-7FF0-47FC-2F32062A9A62}"/>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BEB02888-8263-D923-B99D-F1A89284585F}"/>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E3755A89-AB53-2334-83DB-0C4CECE02E02}"/>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3B87ADAF-895C-8A76-2903-13BFF17BC3E4}"/>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08266F57-B9CA-D7C0-5F9E-1162CBE0DDC5}"/>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5E906746-A341-8ADE-8434-F382E5522D4E}"/>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5DBCEDAF-C6CB-1FB0-0553-60D39FFEB4FB}"/>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20C19234-46BD-983C-18FE-17CDF7D3F5E4}"/>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9E10F48A-5B56-2F20-10B3-CABD0D20BD3D}"/>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5665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63591-82D3-6AAB-9527-56A6E9BBA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C739E-36C8-AD07-0869-86AB60025EE1}"/>
              </a:ext>
            </a:extLst>
          </p:cNvPr>
          <p:cNvSpPr>
            <a:spLocks noGrp="1"/>
          </p:cNvSpPr>
          <p:nvPr>
            <p:ph type="title"/>
          </p:nvPr>
        </p:nvSpPr>
        <p:spPr/>
        <p:txBody>
          <a:bodyPr/>
          <a:lstStyle/>
          <a:p>
            <a:r>
              <a:rPr lang="en-US" sz="3600"/>
              <a:t>Strategy and Macro Design Outcomes</a:t>
            </a:r>
            <a:endParaRPr lang="en-US"/>
          </a:p>
        </p:txBody>
      </p:sp>
      <p:sp>
        <p:nvSpPr>
          <p:cNvPr id="3" name="Text Placeholder 2">
            <a:extLst>
              <a:ext uri="{FF2B5EF4-FFF2-40B4-BE49-F238E27FC236}">
                <a16:creationId xmlns:a16="http://schemas.microsoft.com/office/drawing/2014/main" id="{AB137BD5-30AC-9494-DFF5-55B00A587F7E}"/>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85553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3BAD6-E60A-34AC-DE8F-4988C443EC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E1D80-530D-F1B2-30D4-AA4716137D57}"/>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8B6B7A5C-0682-6FC4-25CD-C4592DFF5DA5}"/>
              </a:ext>
            </a:extLst>
          </p:cNvPr>
          <p:cNvSpPr>
            <a:spLocks noGrp="1"/>
          </p:cNvSpPr>
          <p:nvPr>
            <p:ph type="body" sz="quarter" idx="11"/>
          </p:nvPr>
        </p:nvSpPr>
        <p:spPr/>
        <p:txBody>
          <a:bodyPr/>
          <a:lstStyle/>
          <a:p>
            <a:r>
              <a:rPr lang="en-US" sz="1800"/>
              <a:t>Strategy and Macro Design Outcomes Review</a:t>
            </a:r>
          </a:p>
          <a:p>
            <a:endParaRPr lang="en-US"/>
          </a:p>
        </p:txBody>
      </p:sp>
      <p:pic>
        <p:nvPicPr>
          <p:cNvPr id="5" name="Picture 4" descr="A colorful cube with many squares&#10;&#10;Description automatically generated">
            <a:extLst>
              <a:ext uri="{FF2B5EF4-FFF2-40B4-BE49-F238E27FC236}">
                <a16:creationId xmlns:a16="http://schemas.microsoft.com/office/drawing/2014/main" id="{64750A3A-CA91-5787-6D29-E8CBD99AB76B}"/>
              </a:ext>
            </a:extLst>
          </p:cNvPr>
          <p:cNvPicPr>
            <a:picLocks noChangeAspect="1"/>
          </p:cNvPicPr>
          <p:nvPr/>
        </p:nvPicPr>
        <p:blipFill>
          <a:blip r:embed="rId2"/>
          <a:stretch>
            <a:fillRect/>
          </a:stretch>
        </p:blipFill>
        <p:spPr>
          <a:xfrm>
            <a:off x="5863278" y="879203"/>
            <a:ext cx="5449882" cy="5449882"/>
          </a:xfrm>
          <a:prstGeom prst="rect">
            <a:avLst/>
          </a:prstGeom>
        </p:spPr>
      </p:pic>
      <p:sp>
        <p:nvSpPr>
          <p:cNvPr id="6" name="TextBox 5">
            <a:extLst>
              <a:ext uri="{FF2B5EF4-FFF2-40B4-BE49-F238E27FC236}">
                <a16:creationId xmlns:a16="http://schemas.microsoft.com/office/drawing/2014/main" id="{CCB1A850-7D88-5DA2-19AA-D7D797E60AAB}"/>
              </a:ext>
            </a:extLst>
          </p:cNvPr>
          <p:cNvSpPr txBox="1"/>
          <p:nvPr/>
        </p:nvSpPr>
        <p:spPr>
          <a:xfrm>
            <a:off x="1918830" y="1413775"/>
            <a:ext cx="3129353" cy="584775"/>
          </a:xfrm>
          <a:prstGeom prst="rect">
            <a:avLst/>
          </a:prstGeom>
          <a:noFill/>
        </p:spPr>
        <p:txBody>
          <a:bodyPr wrap="square" rtlCol="0" anchor="t">
            <a:spAutoFit/>
          </a:bodyPr>
          <a:lstStyle/>
          <a:p>
            <a:pPr>
              <a:buClr>
                <a:schemeClr val="tx2"/>
              </a:buClr>
              <a:defRPr/>
            </a:pPr>
            <a:r>
              <a:rPr lang="en-US" sz="1600">
                <a:latin typeface="Arial" panose="020B0604020202020204" pitchFamily="34" charset="0"/>
                <a:ea typeface="ＭＳ Ｐゴシック"/>
                <a:cs typeface="Arial" panose="020B0604020202020204" pitchFamily="34" charset="0"/>
              </a:rPr>
              <a:t>Understand stakeholder priorities (</a:t>
            </a:r>
            <a:r>
              <a:rPr lang="en-US" sz="1600" b="1">
                <a:latin typeface="Arial" panose="020B0604020202020204" pitchFamily="34" charset="0"/>
                <a:ea typeface="ＭＳ Ｐゴシック"/>
                <a:cs typeface="Arial" panose="020B0604020202020204" pitchFamily="34" charset="0"/>
              </a:rPr>
              <a:t>design criteria</a:t>
            </a:r>
            <a:r>
              <a:rPr lang="en-US" sz="1600">
                <a:latin typeface="Arial" panose="020B0604020202020204" pitchFamily="34" charset="0"/>
                <a:ea typeface="ＭＳ Ｐゴシック"/>
                <a:cs typeface="Arial" panose="020B0604020202020204" pitchFamily="34" charset="0"/>
              </a:rPr>
              <a:t>)</a:t>
            </a:r>
          </a:p>
        </p:txBody>
      </p:sp>
      <p:sp>
        <p:nvSpPr>
          <p:cNvPr id="7" name="Rectangle 6">
            <a:extLst>
              <a:ext uri="{FF2B5EF4-FFF2-40B4-BE49-F238E27FC236}">
                <a16:creationId xmlns:a16="http://schemas.microsoft.com/office/drawing/2014/main" id="{5C0C5938-5AFC-D8C0-1BC2-DFC15B0DED05}"/>
              </a:ext>
            </a:extLst>
          </p:cNvPr>
          <p:cNvSpPr/>
          <p:nvPr/>
        </p:nvSpPr>
        <p:spPr>
          <a:xfrm>
            <a:off x="1918830" y="2688211"/>
            <a:ext cx="3628942" cy="338554"/>
          </a:xfrm>
          <a:prstGeom prst="rect">
            <a:avLst/>
          </a:prstGeom>
        </p:spPr>
        <p:txBody>
          <a:bodyPr wrap="square" anchor="t">
            <a:spAutoFit/>
          </a:bodyPr>
          <a:lstStyle/>
          <a:p>
            <a:pPr>
              <a:buClr>
                <a:schemeClr val="tx2"/>
              </a:buClr>
              <a:defRPr/>
            </a:pPr>
            <a:r>
              <a:rPr lang="en-US" sz="1600">
                <a:latin typeface="Arial" panose="020B0604020202020204" pitchFamily="34" charset="0"/>
                <a:ea typeface="ＭＳ Ｐゴシック" charset="0"/>
                <a:cs typeface="Arial" panose="020B0604020202020204" pitchFamily="34" charset="0"/>
              </a:rPr>
              <a:t>Review  </a:t>
            </a:r>
            <a:r>
              <a:rPr lang="en-US" sz="1600" b="1">
                <a:latin typeface="Arial" panose="020B0604020202020204" pitchFamily="34" charset="0"/>
                <a:ea typeface="ＭＳ Ｐゴシック" charset="0"/>
                <a:cs typeface="Arial" panose="020B0604020202020204" pitchFamily="34" charset="0"/>
              </a:rPr>
              <a:t>ANCHOR and trade-offs</a:t>
            </a:r>
          </a:p>
        </p:txBody>
      </p:sp>
      <p:sp>
        <p:nvSpPr>
          <p:cNvPr id="8" name="Rectangle 7">
            <a:extLst>
              <a:ext uri="{FF2B5EF4-FFF2-40B4-BE49-F238E27FC236}">
                <a16:creationId xmlns:a16="http://schemas.microsoft.com/office/drawing/2014/main" id="{9CF62A89-7C1F-5B15-C49B-0C72712CAA2E}"/>
              </a:ext>
            </a:extLst>
          </p:cNvPr>
          <p:cNvSpPr/>
          <p:nvPr/>
        </p:nvSpPr>
        <p:spPr>
          <a:xfrm>
            <a:off x="1918830" y="3856183"/>
            <a:ext cx="3032950" cy="338554"/>
          </a:xfrm>
          <a:prstGeom prst="rect">
            <a:avLst/>
          </a:prstGeom>
        </p:spPr>
        <p:txBody>
          <a:bodyPr wrap="square" anchor="t">
            <a:spAutoFit/>
          </a:bodyPr>
          <a:lstStyle/>
          <a:p>
            <a:pPr>
              <a:buClr>
                <a:schemeClr val="tx2"/>
              </a:buClr>
              <a:defRPr/>
            </a:pPr>
            <a:r>
              <a:rPr lang="en-US" sz="1600">
                <a:latin typeface="Arial" panose="020B0604020202020204" pitchFamily="34" charset="0"/>
                <a:ea typeface="ＭＳ Ｐゴシック"/>
                <a:cs typeface="Arial" panose="020B0604020202020204" pitchFamily="34" charset="0"/>
              </a:rPr>
              <a:t>Review</a:t>
            </a:r>
            <a:r>
              <a:rPr lang="en-US" sz="1600" b="1">
                <a:latin typeface="Arial" panose="020B0604020202020204" pitchFamily="34" charset="0"/>
                <a:ea typeface="ＭＳ Ｐゴシック"/>
                <a:cs typeface="Arial" panose="020B0604020202020204" pitchFamily="34" charset="0"/>
              </a:rPr>
              <a:t> capabilities </a:t>
            </a:r>
            <a:r>
              <a:rPr lang="en-US" sz="1600">
                <a:latin typeface="Arial" panose="020B0604020202020204" pitchFamily="34" charset="0"/>
                <a:ea typeface="ＭＳ Ｐゴシック"/>
                <a:cs typeface="Arial" panose="020B0604020202020204" pitchFamily="34" charset="0"/>
              </a:rPr>
              <a:t>required</a:t>
            </a:r>
            <a:endParaRPr lang="en-US" sz="1600">
              <a:latin typeface="Arial" panose="020B0604020202020204" pitchFamily="34" charset="0"/>
              <a:ea typeface="ＭＳ Ｐゴシック" charset="0"/>
              <a:cs typeface="Arial" panose="020B0604020202020204" pitchFamily="34" charset="0"/>
            </a:endParaRPr>
          </a:p>
        </p:txBody>
      </p:sp>
      <p:pic>
        <p:nvPicPr>
          <p:cNvPr id="9" name="Graphic 13">
            <a:extLst>
              <a:ext uri="{FF2B5EF4-FFF2-40B4-BE49-F238E27FC236}">
                <a16:creationId xmlns:a16="http://schemas.microsoft.com/office/drawing/2014/main" id="{353D2DEF-75C3-B378-734F-47BE0549AD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1315" y="3584865"/>
            <a:ext cx="878197" cy="878197"/>
          </a:xfrm>
          <a:prstGeom prst="rect">
            <a:avLst/>
          </a:prstGeom>
        </p:spPr>
      </p:pic>
      <p:sp>
        <p:nvSpPr>
          <p:cNvPr id="10" name="Rectangle 9">
            <a:extLst>
              <a:ext uri="{FF2B5EF4-FFF2-40B4-BE49-F238E27FC236}">
                <a16:creationId xmlns:a16="http://schemas.microsoft.com/office/drawing/2014/main" id="{6F5E6432-72BB-A4AC-10D7-0EB1A1F4A0A2}"/>
              </a:ext>
            </a:extLst>
          </p:cNvPr>
          <p:cNvSpPr/>
          <p:nvPr/>
        </p:nvSpPr>
        <p:spPr>
          <a:xfrm>
            <a:off x="1918830" y="4921815"/>
            <a:ext cx="3353041" cy="338554"/>
          </a:xfrm>
          <a:prstGeom prst="rect">
            <a:avLst/>
          </a:prstGeom>
        </p:spPr>
        <p:txBody>
          <a:bodyPr wrap="square">
            <a:spAutoFit/>
          </a:bodyPr>
          <a:lstStyle/>
          <a:p>
            <a:pPr>
              <a:defRPr/>
            </a:pPr>
            <a:r>
              <a:rPr lang="en-US" sz="1600">
                <a:latin typeface="Arial" panose="020B0604020202020204" pitchFamily="34" charset="0"/>
                <a:ea typeface="ＭＳ Ｐゴシック" charset="0"/>
                <a:cs typeface="Arial" panose="020B0604020202020204" pitchFamily="34" charset="0"/>
              </a:rPr>
              <a:t>Review </a:t>
            </a:r>
            <a:r>
              <a:rPr lang="en-US" sz="1600" b="1">
                <a:latin typeface="Arial" panose="020B0604020202020204" pitchFamily="34" charset="0"/>
                <a:ea typeface="ＭＳ Ｐゴシック" charset="0"/>
                <a:cs typeface="Arial" panose="020B0604020202020204" pitchFamily="34" charset="0"/>
              </a:rPr>
              <a:t>work categorization</a:t>
            </a:r>
          </a:p>
        </p:txBody>
      </p:sp>
      <p:pic>
        <p:nvPicPr>
          <p:cNvPr id="11" name="Graphic 3">
            <a:extLst>
              <a:ext uri="{FF2B5EF4-FFF2-40B4-BE49-F238E27FC236}">
                <a16:creationId xmlns:a16="http://schemas.microsoft.com/office/drawing/2014/main" id="{34439A3A-C489-9DC0-FEF6-C2F6BFAF48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8633" y="4670701"/>
            <a:ext cx="846842" cy="835887"/>
          </a:xfrm>
          <a:prstGeom prst="rect">
            <a:avLst/>
          </a:prstGeom>
        </p:spPr>
      </p:pic>
      <p:pic>
        <p:nvPicPr>
          <p:cNvPr id="12" name="Graphic 10">
            <a:extLst>
              <a:ext uri="{FF2B5EF4-FFF2-40B4-BE49-F238E27FC236}">
                <a16:creationId xmlns:a16="http://schemas.microsoft.com/office/drawing/2014/main" id="{5BAE060F-17E9-1A75-BA61-BC9FC8ED97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179" y="1289661"/>
            <a:ext cx="819455" cy="835888"/>
          </a:xfrm>
          <a:prstGeom prst="rect">
            <a:avLst/>
          </a:prstGeom>
        </p:spPr>
      </p:pic>
      <p:pic>
        <p:nvPicPr>
          <p:cNvPr id="13" name="Graphic 26">
            <a:extLst>
              <a:ext uri="{FF2B5EF4-FFF2-40B4-BE49-F238E27FC236}">
                <a16:creationId xmlns:a16="http://schemas.microsoft.com/office/drawing/2014/main" id="{8B9AEB59-D36B-0049-34D2-D7B3CB94F6D8}"/>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r="21511"/>
          <a:stretch/>
        </p:blipFill>
        <p:spPr>
          <a:xfrm>
            <a:off x="990179" y="2333188"/>
            <a:ext cx="819454" cy="1044038"/>
          </a:xfrm>
          <a:prstGeom prst="rect">
            <a:avLst/>
          </a:prstGeom>
        </p:spPr>
      </p:pic>
    </p:spTree>
    <p:extLst>
      <p:ext uri="{BB962C8B-B14F-4D97-AF65-F5344CB8AC3E}">
        <p14:creationId xmlns:p14="http://schemas.microsoft.com/office/powerpoint/2010/main" val="3323273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32FCC-A2AC-B1AB-C2FA-61587694B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ACB75-6AEF-DE56-850A-6E3B3EDC292B}"/>
              </a:ext>
            </a:extLst>
          </p:cNvPr>
          <p:cNvSpPr>
            <a:spLocks noGrp="1"/>
          </p:cNvSpPr>
          <p:nvPr>
            <p:ph type="title"/>
          </p:nvPr>
        </p:nvSpPr>
        <p:spPr/>
        <p:txBody>
          <a:bodyPr/>
          <a:lstStyle/>
          <a:p>
            <a:r>
              <a:rPr lang="en-US"/>
              <a:t>Design Criteria</a:t>
            </a:r>
          </a:p>
        </p:txBody>
      </p:sp>
      <p:sp>
        <p:nvSpPr>
          <p:cNvPr id="4" name="Text Placeholder 3">
            <a:extLst>
              <a:ext uri="{FF2B5EF4-FFF2-40B4-BE49-F238E27FC236}">
                <a16:creationId xmlns:a16="http://schemas.microsoft.com/office/drawing/2014/main" id="{F2712CD0-6324-DE8B-B01C-BF86C37E139B}"/>
              </a:ext>
            </a:extLst>
          </p:cNvPr>
          <p:cNvSpPr>
            <a:spLocks noGrp="1"/>
          </p:cNvSpPr>
          <p:nvPr>
            <p:ph type="body" sz="quarter" idx="11"/>
          </p:nvPr>
        </p:nvSpPr>
        <p:spPr/>
        <p:txBody>
          <a:bodyPr/>
          <a:lstStyle/>
          <a:p>
            <a:r>
              <a:rPr lang="en-US"/>
              <a:t>Example</a:t>
            </a:r>
          </a:p>
        </p:txBody>
      </p:sp>
      <p:graphicFrame>
        <p:nvGraphicFramePr>
          <p:cNvPr id="5" name="Content Placeholder 6">
            <a:extLst>
              <a:ext uri="{FF2B5EF4-FFF2-40B4-BE49-F238E27FC236}">
                <a16:creationId xmlns:a16="http://schemas.microsoft.com/office/drawing/2014/main" id="{07DF8DDE-761A-F1ED-13BF-00E9D53806C5}"/>
              </a:ext>
            </a:extLst>
          </p:cNvPr>
          <p:cNvGraphicFramePr>
            <a:graphicFrameLocks/>
          </p:cNvGraphicFramePr>
          <p:nvPr>
            <p:extLst>
              <p:ext uri="{D42A27DB-BD31-4B8C-83A1-F6EECF244321}">
                <p14:modId xmlns:p14="http://schemas.microsoft.com/office/powerpoint/2010/main" val="3354500119"/>
              </p:ext>
            </p:extLst>
          </p:nvPr>
        </p:nvGraphicFramePr>
        <p:xfrm>
          <a:off x="876300" y="1257300"/>
          <a:ext cx="10652760" cy="4287538"/>
        </p:xfrm>
        <a:graphic>
          <a:graphicData uri="http://schemas.openxmlformats.org/drawingml/2006/table">
            <a:tbl>
              <a:tblPr/>
              <a:tblGrid>
                <a:gridCol w="624514">
                  <a:extLst>
                    <a:ext uri="{9D8B030D-6E8A-4147-A177-3AD203B41FA5}">
                      <a16:colId xmlns:a16="http://schemas.microsoft.com/office/drawing/2014/main" val="1758243719"/>
                    </a:ext>
                  </a:extLst>
                </a:gridCol>
                <a:gridCol w="8079739">
                  <a:extLst>
                    <a:ext uri="{9D8B030D-6E8A-4147-A177-3AD203B41FA5}">
                      <a16:colId xmlns:a16="http://schemas.microsoft.com/office/drawing/2014/main" val="2718337855"/>
                    </a:ext>
                  </a:extLst>
                </a:gridCol>
                <a:gridCol w="1948507">
                  <a:extLst>
                    <a:ext uri="{9D8B030D-6E8A-4147-A177-3AD203B41FA5}">
                      <a16:colId xmlns:a16="http://schemas.microsoft.com/office/drawing/2014/main" val="1971152684"/>
                    </a:ext>
                  </a:extLst>
                </a:gridCol>
              </a:tblGrid>
              <a:tr h="203529">
                <a:tc gridSpan="3">
                  <a:txBody>
                    <a:bodyPr/>
                    <a:lstStyle/>
                    <a:p>
                      <a:pPr marL="0" indent="0" algn="ctr" fontAlgn="base">
                        <a:buFontTx/>
                        <a:buNone/>
                      </a:pPr>
                      <a:r>
                        <a:rPr lang="en-US" sz="1400" b="0" i="0">
                          <a:solidFill>
                            <a:schemeClr val="bg1"/>
                          </a:solidFill>
                          <a:effectLst/>
                        </a:rPr>
                        <a:t>The new design will be a success if it…</a:t>
                      </a: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tc hMerge="1">
                  <a:txBody>
                    <a:bodyPr/>
                    <a:lstStyle/>
                    <a:p>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tc hMerge="1">
                  <a:txBody>
                    <a:bodyPr/>
                    <a:lstStyle/>
                    <a:p>
                      <a:pPr marL="0" marR="0" lvl="0" indent="0" algn="ctr" defTabSz="685800" rtl="0" eaLnBrk="1" fontAlgn="base" latinLnBrk="0" hangingPunct="1">
                        <a:lnSpc>
                          <a:spcPct val="100000"/>
                        </a:lnSpc>
                        <a:spcBef>
                          <a:spcPts val="0"/>
                        </a:spcBef>
                        <a:spcAft>
                          <a:spcPts val="0"/>
                        </a:spcAft>
                        <a:buClrTx/>
                        <a:buSzTx/>
                        <a:buFontTx/>
                        <a:buNone/>
                        <a:tabLst/>
                        <a:defRPr/>
                      </a:pPr>
                      <a:endParaRPr lang="en-US" sz="1100" b="0" i="0">
                        <a:solidFill>
                          <a:srgbClr val="1B2226"/>
                        </a:solidFill>
                        <a:effectLst/>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extLst>
                  <a:ext uri="{0D108BD9-81ED-4DB2-BD59-A6C34878D82A}">
                    <a16:rowId xmlns:a16="http://schemas.microsoft.com/office/drawing/2014/main" val="2585166638"/>
                  </a:ext>
                </a:extLst>
              </a:tr>
              <a:tr h="270311">
                <a:tc>
                  <a:txBody>
                    <a:bodyPr/>
                    <a:lstStyle/>
                    <a:p>
                      <a:pPr algn="ctr" rtl="0" fontAlgn="base"/>
                      <a:r>
                        <a:rPr lang="en-US" sz="1400" b="1" i="0" u="none" strike="noStrike">
                          <a:solidFill>
                            <a:srgbClr val="4D4852"/>
                          </a:solidFill>
                          <a:effectLst/>
                          <a:latin typeface="Arial" panose="020B0604020202020204" pitchFamily="34" charset="0"/>
                        </a:rPr>
                        <a:t>#</a:t>
                      </a:r>
                      <a:r>
                        <a:rPr lang="en-US" sz="1400" b="0" i="0">
                          <a:solidFill>
                            <a:srgbClr val="4D4852"/>
                          </a:solidFill>
                          <a:effectLst/>
                          <a:latin typeface="Arial" panose="020B0604020202020204" pitchFamily="34" charset="0"/>
                        </a:rPr>
                        <a:t>​</a:t>
                      </a:r>
                      <a:endParaRPr lang="en-US" sz="1400" b="0" i="0">
                        <a:solidFill>
                          <a:srgbClr val="4D4852"/>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1" i="0" u="none" strike="noStrike">
                          <a:solidFill>
                            <a:schemeClr val="tx1"/>
                          </a:solidFill>
                          <a:effectLst/>
                          <a:latin typeface="Arial" panose="020B0604020202020204" pitchFamily="34" charset="0"/>
                        </a:rPr>
                        <a:t>Design Criteria</a:t>
                      </a:r>
                      <a:r>
                        <a:rPr lang="en-US" sz="1400" b="0" i="0">
                          <a:solidFill>
                            <a:schemeClr val="tx1"/>
                          </a:solidFill>
                          <a:effectLst/>
                          <a:latin typeface="Arial" panose="020B0604020202020204" pitchFamily="34" charset="0"/>
                        </a:rPr>
                        <a:t>​</a:t>
                      </a:r>
                      <a:endParaRPr lang="en-US" sz="1400" b="0" i="0">
                        <a:solidFill>
                          <a:schemeClr val="tx1"/>
                        </a:solidFill>
                        <a:effectLst/>
                      </a:endParaRPr>
                    </a:p>
                    <a:p>
                      <a:pPr algn="l" rtl="0" fontAlgn="base"/>
                      <a:r>
                        <a:rPr lang="en-US" sz="1400" b="0" i="0" u="none" strike="noStrike">
                          <a:solidFill>
                            <a:schemeClr val="tx1"/>
                          </a:solidFill>
                          <a:effectLst/>
                          <a:latin typeface="Arial" panose="020B0604020202020204" pitchFamily="34" charset="0"/>
                        </a:rPr>
                        <a:t>Meaningful, Applicable, Measurable</a:t>
                      </a:r>
                      <a:r>
                        <a:rPr lang="en-US" sz="1400" b="0" i="0">
                          <a:solidFill>
                            <a:schemeClr val="tx1"/>
                          </a:solidFill>
                          <a:effectLst/>
                          <a:latin typeface="Arial" panose="020B0604020202020204" pitchFamily="34" charset="0"/>
                        </a:rPr>
                        <a:t>​</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1" i="0" u="none" strike="noStrike">
                          <a:solidFill>
                            <a:schemeClr val="tx1"/>
                          </a:solidFill>
                          <a:effectLst/>
                          <a:latin typeface="Arial" panose="020B0604020202020204" pitchFamily="34" charset="0"/>
                        </a:rPr>
                        <a:t>Satisfied?</a:t>
                      </a:r>
                      <a:endParaRPr lang="en-US" sz="1400" b="0" i="0">
                        <a:solidFill>
                          <a:schemeClr val="tx1"/>
                        </a:solidFill>
                        <a:effectLst/>
                      </a:endParaRPr>
                    </a:p>
                    <a:p>
                      <a:pPr algn="l" rtl="0" fontAlgn="base"/>
                      <a:r>
                        <a:rPr lang="en-US" sz="1400" b="0" i="0" u="none" strike="noStrike">
                          <a:solidFill>
                            <a:schemeClr val="tx1"/>
                          </a:solidFill>
                          <a:effectLst/>
                          <a:latin typeface="Arial" panose="020B0604020202020204" pitchFamily="34" charset="0"/>
                        </a:rPr>
                        <a:t>Yes, No, Partially</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7550514"/>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1</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baseline="0">
                          <a:solidFill>
                            <a:schemeClr val="tx1"/>
                          </a:solidFill>
                          <a:latin typeface="Arial" panose="020B0604020202020204" pitchFamily="34" charset="0"/>
                          <a:cs typeface="Arial" panose="020B0604020202020204" pitchFamily="34" charset="0"/>
                        </a:rPr>
                        <a:t>The model is nimble and is able to expand and contract easily with growth and/or change in direction. </a:t>
                      </a: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72979677"/>
                  </a:ext>
                </a:extLst>
              </a:tr>
              <a:tr h="270311">
                <a:tc>
                  <a:txBody>
                    <a:bodyPr/>
                    <a:lstStyle/>
                    <a:p>
                      <a:pPr algn="ctr"/>
                      <a:r>
                        <a:rPr lang="en-US" sz="1400" b="1" kern="1200" baseline="0">
                          <a:solidFill>
                            <a:schemeClr val="tx1"/>
                          </a:solidFill>
                          <a:latin typeface="Arial" panose="020B0604020202020204" pitchFamily="34" charset="0"/>
                          <a:cs typeface="Arial" panose="020B0604020202020204" pitchFamily="34" charset="0"/>
                        </a:rPr>
                        <a:t>2</a:t>
                      </a:r>
                      <a:endParaRPr lang="en-US" sz="1400" b="1">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b="0">
                          <a:solidFill>
                            <a:schemeClr val="tx1"/>
                          </a:solidFill>
                          <a:latin typeface="Arial" panose="020B0604020202020204" pitchFamily="34" charset="0"/>
                          <a:cs typeface="Arial" panose="020B0604020202020204" pitchFamily="34" charset="0"/>
                        </a:rPr>
                        <a:t>The</a:t>
                      </a:r>
                      <a:r>
                        <a:rPr lang="en-US" sz="1400" b="0" baseline="0">
                          <a:solidFill>
                            <a:schemeClr val="tx1"/>
                          </a:solidFill>
                          <a:latin typeface="Arial" panose="020B0604020202020204" pitchFamily="34" charset="0"/>
                          <a:cs typeface="Arial" panose="020B0604020202020204" pitchFamily="34" charset="0"/>
                        </a:rPr>
                        <a:t> linkages and decision processes for the organization must be established and clear.</a:t>
                      </a: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33160518"/>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3</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Arial" panose="020B0604020202020204" pitchFamily="34" charset="0"/>
                          <a:cs typeface="Arial" panose="020B0604020202020204" pitchFamily="34" charset="0"/>
                        </a:rPr>
                        <a:t>We are more </a:t>
                      </a:r>
                      <a:r>
                        <a:rPr lang="en-US" sz="1400" b="0" baseline="0">
                          <a:solidFill>
                            <a:schemeClr val="tx1"/>
                          </a:solidFill>
                          <a:latin typeface="Arial" panose="020B0604020202020204" pitchFamily="34" charset="0"/>
                          <a:cs typeface="Arial" panose="020B0604020202020204" pitchFamily="34" charset="0"/>
                        </a:rPr>
                        <a:t>customer-centric and </a:t>
                      </a:r>
                      <a:r>
                        <a:rPr lang="en-US" sz="1400" b="0">
                          <a:solidFill>
                            <a:schemeClr val="tx1"/>
                          </a:solidFill>
                          <a:latin typeface="Arial" panose="020B0604020202020204" pitchFamily="34" charset="0"/>
                          <a:cs typeface="Arial" panose="020B0604020202020204" pitchFamily="34" charset="0"/>
                        </a:rPr>
                        <a:t>better able to absorb increasing complexity for customers.</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0230806"/>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4</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b="0">
                          <a:solidFill>
                            <a:schemeClr val="tx1"/>
                          </a:solidFill>
                          <a:latin typeface="Arial" panose="020B0604020202020204" pitchFamily="34" charset="0"/>
                          <a:cs typeface="Arial" panose="020B0604020202020204" pitchFamily="34" charset="0"/>
                        </a:rPr>
                        <a:t>The structure is different</a:t>
                      </a:r>
                      <a:r>
                        <a:rPr lang="en-US" sz="1400" b="0" baseline="0">
                          <a:solidFill>
                            <a:schemeClr val="tx1"/>
                          </a:solidFill>
                          <a:latin typeface="Arial" panose="020B0604020202020204" pitchFamily="34" charset="0"/>
                          <a:cs typeface="Arial" panose="020B0604020202020204" pitchFamily="34" charset="0"/>
                        </a:rPr>
                        <a:t> in a way that allows us to better meet operational needs and optimize the customer experience.</a:t>
                      </a: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251950590"/>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5</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Arial" panose="020B0604020202020204" pitchFamily="34" charset="0"/>
                          <a:cs typeface="Arial" panose="020B0604020202020204" pitchFamily="34" charset="0"/>
                        </a:rPr>
                        <a:t>We</a:t>
                      </a:r>
                      <a:r>
                        <a:rPr lang="en-US" sz="1400" b="0" baseline="0">
                          <a:solidFill>
                            <a:schemeClr val="tx1"/>
                          </a:solidFill>
                          <a:latin typeface="Arial" panose="020B0604020202020204" pitchFamily="34" charset="0"/>
                          <a:cs typeface="Arial" panose="020B0604020202020204" pitchFamily="34" charset="0"/>
                        </a:rPr>
                        <a:t> are spending our time doing the right </a:t>
                      </a:r>
                      <a:r>
                        <a:rPr lang="en-US" sz="1400" b="0">
                          <a:solidFill>
                            <a:schemeClr val="tx1"/>
                          </a:solidFill>
                          <a:latin typeface="Arial" panose="020B0604020202020204" pitchFamily="34" charset="0"/>
                          <a:cs typeface="Arial" panose="020B0604020202020204" pitchFamily="34" charset="0"/>
                        </a:rPr>
                        <a:t>work</a:t>
                      </a:r>
                      <a:r>
                        <a:rPr lang="en-US" sz="1400" b="0" baseline="0">
                          <a:solidFill>
                            <a:schemeClr val="tx1"/>
                          </a:solidFill>
                          <a:latin typeface="Arial" panose="020B0604020202020204" pitchFamily="34" charset="0"/>
                          <a:cs typeface="Arial" panose="020B0604020202020204" pitchFamily="34" charset="0"/>
                        </a:rPr>
                        <a:t> and doing it in a way that allows us to </a:t>
                      </a:r>
                      <a:r>
                        <a:rPr lang="en-US" sz="1400" b="0">
                          <a:solidFill>
                            <a:schemeClr val="tx1"/>
                          </a:solidFill>
                          <a:latin typeface="Arial" panose="020B0604020202020204" pitchFamily="34" charset="0"/>
                          <a:cs typeface="Arial" panose="020B0604020202020204" pitchFamily="34" charset="0"/>
                        </a:rPr>
                        <a:t>service</a:t>
                      </a:r>
                      <a:r>
                        <a:rPr lang="en-US" sz="1400" b="0" baseline="0">
                          <a:solidFill>
                            <a:schemeClr val="tx1"/>
                          </a:solidFill>
                          <a:latin typeface="Arial" panose="020B0604020202020204" pitchFamily="34" charset="0"/>
                          <a:cs typeface="Arial" panose="020B0604020202020204" pitchFamily="34" charset="0"/>
                        </a:rPr>
                        <a:t> various customer types based on their varying needs.</a:t>
                      </a: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86309816"/>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6</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b="0">
                          <a:solidFill>
                            <a:schemeClr val="tx1"/>
                          </a:solidFill>
                          <a:latin typeface="Arial" panose="020B0604020202020204" pitchFamily="34" charset="0"/>
                          <a:cs typeface="Arial" panose="020B0604020202020204" pitchFamily="34" charset="0"/>
                        </a:rPr>
                        <a:t>Our alignment with service ops and the segments is reflected and supported in the structure.</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21238034"/>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7</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b="0">
                          <a:solidFill>
                            <a:schemeClr val="tx1"/>
                          </a:solidFill>
                          <a:latin typeface="Arial" panose="020B0604020202020204" pitchFamily="34" charset="0"/>
                          <a:cs typeface="Arial" panose="020B0604020202020204" pitchFamily="34" charset="0"/>
                        </a:rPr>
                        <a:t>There are</a:t>
                      </a:r>
                      <a:r>
                        <a:rPr lang="en-US" sz="1400" b="0" baseline="0">
                          <a:solidFill>
                            <a:schemeClr val="tx1"/>
                          </a:solidFill>
                          <a:latin typeface="Arial" panose="020B0604020202020204" pitchFamily="34" charset="0"/>
                          <a:cs typeface="Arial" panose="020B0604020202020204" pitchFamily="34" charset="0"/>
                        </a:rPr>
                        <a:t> more efficient processes, </a:t>
                      </a:r>
                      <a:r>
                        <a:rPr lang="en-US" sz="1400" b="0">
                          <a:solidFill>
                            <a:schemeClr val="tx1"/>
                          </a:solidFill>
                          <a:latin typeface="Arial" panose="020B0604020202020204" pitchFamily="34" charset="0"/>
                          <a:cs typeface="Arial" panose="020B0604020202020204" pitchFamily="34" charset="0"/>
                        </a:rPr>
                        <a:t>more transparency</a:t>
                      </a:r>
                      <a:r>
                        <a:rPr lang="en-US" sz="1400" b="0" baseline="0">
                          <a:solidFill>
                            <a:schemeClr val="tx1"/>
                          </a:solidFill>
                          <a:latin typeface="Arial" panose="020B0604020202020204" pitchFamily="34" charset="0"/>
                          <a:cs typeface="Arial" panose="020B0604020202020204" pitchFamily="34" charset="0"/>
                        </a:rPr>
                        <a:t> and better collaboration across departments/segments (model/roadmap).</a:t>
                      </a: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87459687"/>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8</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b="0">
                          <a:solidFill>
                            <a:schemeClr val="tx1"/>
                          </a:solidFill>
                          <a:latin typeface="Arial"/>
                          <a:cs typeface="Arial"/>
                        </a:rPr>
                        <a:t>We have</a:t>
                      </a:r>
                      <a:r>
                        <a:rPr lang="en-US" sz="1400" b="0" baseline="0">
                          <a:solidFill>
                            <a:schemeClr val="tx1"/>
                          </a:solidFill>
                          <a:latin typeface="Arial"/>
                          <a:cs typeface="Arial"/>
                        </a:rPr>
                        <a:t> s</a:t>
                      </a:r>
                      <a:r>
                        <a:rPr lang="en-US" sz="1400" b="0">
                          <a:solidFill>
                            <a:schemeClr val="tx1"/>
                          </a:solidFill>
                          <a:latin typeface="Arial"/>
                          <a:cs typeface="Arial"/>
                        </a:rPr>
                        <a:t>ped up/improved decision-making</a:t>
                      </a:r>
                      <a:r>
                        <a:rPr lang="en-US" sz="1400" b="0" baseline="0">
                          <a:solidFill>
                            <a:schemeClr val="tx1"/>
                          </a:solidFill>
                          <a:latin typeface="Arial"/>
                          <a:cs typeface="Arial"/>
                        </a:rPr>
                        <a:t> and communication internally, thus increasing our productivity.</a:t>
                      </a: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84378542"/>
                  </a:ext>
                </a:extLst>
              </a:tr>
            </a:tbl>
          </a:graphicData>
        </a:graphic>
      </p:graphicFrame>
    </p:spTree>
    <p:extLst>
      <p:ext uri="{BB962C8B-B14F-4D97-AF65-F5344CB8AC3E}">
        <p14:creationId xmlns:p14="http://schemas.microsoft.com/office/powerpoint/2010/main" val="1496480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AF080-EDAF-8F7B-C3E4-48D2458E4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C933F-815D-6AF4-E0CB-D55073CA9981}"/>
              </a:ext>
            </a:extLst>
          </p:cNvPr>
          <p:cNvSpPr>
            <a:spLocks noGrp="1"/>
          </p:cNvSpPr>
          <p:nvPr>
            <p:ph type="title"/>
          </p:nvPr>
        </p:nvSpPr>
        <p:spPr/>
        <p:txBody>
          <a:bodyPr/>
          <a:lstStyle/>
          <a:p>
            <a:r>
              <a:rPr lang="en-US"/>
              <a:t>Design Criteria</a:t>
            </a:r>
          </a:p>
        </p:txBody>
      </p:sp>
      <p:sp>
        <p:nvSpPr>
          <p:cNvPr id="4" name="Text Placeholder 3">
            <a:extLst>
              <a:ext uri="{FF2B5EF4-FFF2-40B4-BE49-F238E27FC236}">
                <a16:creationId xmlns:a16="http://schemas.microsoft.com/office/drawing/2014/main" id="{7D89D304-C1B0-8F85-65AC-D59EA24C057E}"/>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20EDD7FA-F3A8-D5BD-639D-84AC9844813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As a group, brainstorm the </a:t>
            </a:r>
            <a:r>
              <a:rPr kumimoji="0" lang="en-US" sz="1600" b="0" i="0" u="none" strike="noStrike" kern="1200" cap="none" spc="0" normalizeH="0" baseline="0" noProof="0">
                <a:ln>
                  <a:noFill/>
                </a:ln>
                <a:solidFill>
                  <a:srgbClr val="3C59F3"/>
                </a:solidFill>
                <a:effectLst/>
                <a:uLnTx/>
                <a:uFillTx/>
                <a:latin typeface="Arial" panose="020B0604020202020204" pitchFamily="34" charset="0"/>
                <a:ea typeface="+mn-ea"/>
                <a:cs typeface="Arial" panose="020B0604020202020204" pitchFamily="34" charset="0"/>
              </a:rPr>
              <a:t>design criteria </a:t>
            </a:r>
            <a:b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we should use to guide our decision making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Things to keep in mind…</a:t>
            </a:r>
          </a:p>
          <a:p>
            <a:pPr marL="285750" marR="0" lvl="0" indent="-285750" algn="l" defTabSz="4572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a:ea typeface="+mn-ea"/>
                <a:cs typeface="Arial"/>
              </a:rPr>
              <a:t>After brainstorming, refine the criteria by ensuring they are meaningful, applicable, and measurable.</a:t>
            </a:r>
          </a:p>
          <a:p>
            <a:pPr marL="285750" marR="0" lvl="0" indent="-285750" algn="l" defTabSz="4572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a:ea typeface="+mn-ea"/>
                <a:cs typeface="Arial"/>
              </a:rPr>
              <a:t>Narrow down the new criteria to no more than 4.</a:t>
            </a:r>
          </a:p>
          <a:p>
            <a:endParaRPr lang="en-US"/>
          </a:p>
        </p:txBody>
      </p:sp>
    </p:spTree>
    <p:extLst>
      <p:ext uri="{BB962C8B-B14F-4D97-AF65-F5344CB8AC3E}">
        <p14:creationId xmlns:p14="http://schemas.microsoft.com/office/powerpoint/2010/main" val="3852752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3D31-7742-A5E5-14DC-39794C5721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18971-AFBC-5758-A8E7-7C2C8B4DD897}"/>
              </a:ext>
            </a:extLst>
          </p:cNvPr>
          <p:cNvSpPr>
            <a:spLocks noGrp="1"/>
          </p:cNvSpPr>
          <p:nvPr>
            <p:ph type="title"/>
          </p:nvPr>
        </p:nvSpPr>
        <p:spPr/>
        <p:txBody>
          <a:bodyPr/>
          <a:lstStyle/>
          <a:p>
            <a:r>
              <a:rPr lang="en-US"/>
              <a:t>Design Criteria</a:t>
            </a:r>
          </a:p>
        </p:txBody>
      </p:sp>
      <p:sp>
        <p:nvSpPr>
          <p:cNvPr id="4" name="Text Placeholder 3">
            <a:extLst>
              <a:ext uri="{FF2B5EF4-FFF2-40B4-BE49-F238E27FC236}">
                <a16:creationId xmlns:a16="http://schemas.microsoft.com/office/drawing/2014/main" id="{B5855A5E-5B25-FFBE-C8EF-962B0BB313AF}"/>
              </a:ext>
            </a:extLst>
          </p:cNvPr>
          <p:cNvSpPr>
            <a:spLocks noGrp="1"/>
          </p:cNvSpPr>
          <p:nvPr>
            <p:ph type="body" sz="quarter" idx="11"/>
          </p:nvPr>
        </p:nvSpPr>
        <p:spPr/>
        <p:txBody>
          <a:bodyPr/>
          <a:lstStyle/>
          <a:p>
            <a:r>
              <a:rPr lang="en-US"/>
              <a:t>Template</a:t>
            </a:r>
          </a:p>
        </p:txBody>
      </p:sp>
      <p:graphicFrame>
        <p:nvGraphicFramePr>
          <p:cNvPr id="5" name="Content Placeholder 6">
            <a:extLst>
              <a:ext uri="{FF2B5EF4-FFF2-40B4-BE49-F238E27FC236}">
                <a16:creationId xmlns:a16="http://schemas.microsoft.com/office/drawing/2014/main" id="{34AD2862-8A90-7EC2-33AF-4C95E6E9D77A}"/>
              </a:ext>
            </a:extLst>
          </p:cNvPr>
          <p:cNvGraphicFramePr>
            <a:graphicFrameLocks/>
          </p:cNvGraphicFramePr>
          <p:nvPr/>
        </p:nvGraphicFramePr>
        <p:xfrm>
          <a:off x="876300" y="1257300"/>
          <a:ext cx="10652760" cy="3220738"/>
        </p:xfrm>
        <a:graphic>
          <a:graphicData uri="http://schemas.openxmlformats.org/drawingml/2006/table">
            <a:tbl>
              <a:tblPr/>
              <a:tblGrid>
                <a:gridCol w="624514">
                  <a:extLst>
                    <a:ext uri="{9D8B030D-6E8A-4147-A177-3AD203B41FA5}">
                      <a16:colId xmlns:a16="http://schemas.microsoft.com/office/drawing/2014/main" val="1758243719"/>
                    </a:ext>
                  </a:extLst>
                </a:gridCol>
                <a:gridCol w="8079739">
                  <a:extLst>
                    <a:ext uri="{9D8B030D-6E8A-4147-A177-3AD203B41FA5}">
                      <a16:colId xmlns:a16="http://schemas.microsoft.com/office/drawing/2014/main" val="2718337855"/>
                    </a:ext>
                  </a:extLst>
                </a:gridCol>
                <a:gridCol w="1948507">
                  <a:extLst>
                    <a:ext uri="{9D8B030D-6E8A-4147-A177-3AD203B41FA5}">
                      <a16:colId xmlns:a16="http://schemas.microsoft.com/office/drawing/2014/main" val="1971152684"/>
                    </a:ext>
                  </a:extLst>
                </a:gridCol>
              </a:tblGrid>
              <a:tr h="203529">
                <a:tc gridSpan="3">
                  <a:txBody>
                    <a:bodyPr/>
                    <a:lstStyle/>
                    <a:p>
                      <a:pPr marL="0" indent="0" algn="ctr" fontAlgn="base">
                        <a:buFontTx/>
                        <a:buNone/>
                      </a:pPr>
                      <a:r>
                        <a:rPr lang="en-US" sz="1400" b="0" i="0">
                          <a:solidFill>
                            <a:schemeClr val="bg1"/>
                          </a:solidFill>
                          <a:effectLst/>
                        </a:rPr>
                        <a:t>The new design will be a success if it…</a:t>
                      </a: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tc hMerge="1">
                  <a:txBody>
                    <a:bodyPr/>
                    <a:lstStyle/>
                    <a:p>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tc hMerge="1">
                  <a:txBody>
                    <a:bodyPr/>
                    <a:lstStyle/>
                    <a:p>
                      <a:pPr marL="0" marR="0" lvl="0" indent="0" algn="ctr" defTabSz="685800" rtl="0" eaLnBrk="1" fontAlgn="base" latinLnBrk="0" hangingPunct="1">
                        <a:lnSpc>
                          <a:spcPct val="100000"/>
                        </a:lnSpc>
                        <a:spcBef>
                          <a:spcPts val="0"/>
                        </a:spcBef>
                        <a:spcAft>
                          <a:spcPts val="0"/>
                        </a:spcAft>
                        <a:buClrTx/>
                        <a:buSzTx/>
                        <a:buFontTx/>
                        <a:buNone/>
                        <a:tabLst/>
                        <a:defRPr/>
                      </a:pPr>
                      <a:endParaRPr lang="en-US" sz="1100" b="0" i="0">
                        <a:solidFill>
                          <a:srgbClr val="1B2226"/>
                        </a:solidFill>
                        <a:effectLst/>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extLst>
                  <a:ext uri="{0D108BD9-81ED-4DB2-BD59-A6C34878D82A}">
                    <a16:rowId xmlns:a16="http://schemas.microsoft.com/office/drawing/2014/main" val="2585166638"/>
                  </a:ext>
                </a:extLst>
              </a:tr>
              <a:tr h="270311">
                <a:tc>
                  <a:txBody>
                    <a:bodyPr/>
                    <a:lstStyle/>
                    <a:p>
                      <a:pPr algn="ctr" rtl="0" fontAlgn="base"/>
                      <a:r>
                        <a:rPr lang="en-US" sz="1400" b="1" i="0" u="none" strike="noStrike">
                          <a:solidFill>
                            <a:srgbClr val="4D4852"/>
                          </a:solidFill>
                          <a:effectLst/>
                          <a:latin typeface="Arial" panose="020B0604020202020204" pitchFamily="34" charset="0"/>
                        </a:rPr>
                        <a:t>#</a:t>
                      </a:r>
                      <a:r>
                        <a:rPr lang="en-US" sz="1400" b="0" i="0">
                          <a:solidFill>
                            <a:srgbClr val="4D4852"/>
                          </a:solidFill>
                          <a:effectLst/>
                          <a:latin typeface="Arial" panose="020B0604020202020204" pitchFamily="34" charset="0"/>
                        </a:rPr>
                        <a:t>​</a:t>
                      </a:r>
                      <a:endParaRPr lang="en-US" sz="1400" b="0" i="0">
                        <a:solidFill>
                          <a:srgbClr val="4D4852"/>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1" i="0" u="none" strike="noStrike">
                          <a:solidFill>
                            <a:schemeClr val="tx1"/>
                          </a:solidFill>
                          <a:effectLst/>
                          <a:latin typeface="Arial" panose="020B0604020202020204" pitchFamily="34" charset="0"/>
                        </a:rPr>
                        <a:t>Design Criteria</a:t>
                      </a:r>
                      <a:r>
                        <a:rPr lang="en-US" sz="1400" b="0" i="0">
                          <a:solidFill>
                            <a:schemeClr val="tx1"/>
                          </a:solidFill>
                          <a:effectLst/>
                          <a:latin typeface="Arial" panose="020B0604020202020204" pitchFamily="34" charset="0"/>
                        </a:rPr>
                        <a:t>​</a:t>
                      </a:r>
                      <a:endParaRPr lang="en-US" sz="1400" b="0" i="0">
                        <a:solidFill>
                          <a:schemeClr val="tx1"/>
                        </a:solidFill>
                        <a:effectLst/>
                      </a:endParaRPr>
                    </a:p>
                    <a:p>
                      <a:pPr algn="l" rtl="0" fontAlgn="base"/>
                      <a:r>
                        <a:rPr lang="en-US" sz="1400" b="0" i="0" u="none" strike="noStrike">
                          <a:solidFill>
                            <a:schemeClr val="tx1"/>
                          </a:solidFill>
                          <a:effectLst/>
                          <a:latin typeface="Arial" panose="020B0604020202020204" pitchFamily="34" charset="0"/>
                        </a:rPr>
                        <a:t>Meaningful, Applicable, Measurable</a:t>
                      </a:r>
                      <a:r>
                        <a:rPr lang="en-US" sz="1400" b="0" i="0">
                          <a:solidFill>
                            <a:schemeClr val="tx1"/>
                          </a:solidFill>
                          <a:effectLst/>
                          <a:latin typeface="Arial" panose="020B0604020202020204" pitchFamily="34" charset="0"/>
                        </a:rPr>
                        <a:t>​</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1" i="0" u="none" strike="noStrike">
                          <a:solidFill>
                            <a:schemeClr val="tx1"/>
                          </a:solidFill>
                          <a:effectLst/>
                          <a:latin typeface="Arial" panose="020B0604020202020204" pitchFamily="34" charset="0"/>
                        </a:rPr>
                        <a:t>Satisfied?</a:t>
                      </a:r>
                      <a:endParaRPr lang="en-US" sz="1400" b="0" i="0">
                        <a:solidFill>
                          <a:schemeClr val="tx1"/>
                        </a:solidFill>
                        <a:effectLst/>
                      </a:endParaRPr>
                    </a:p>
                    <a:p>
                      <a:pPr algn="l" rtl="0" fontAlgn="base"/>
                      <a:r>
                        <a:rPr lang="en-US" sz="1400" b="0" i="0" u="none" strike="noStrike">
                          <a:solidFill>
                            <a:schemeClr val="tx1"/>
                          </a:solidFill>
                          <a:effectLst/>
                          <a:latin typeface="Arial" panose="020B0604020202020204" pitchFamily="34" charset="0"/>
                        </a:rPr>
                        <a:t>Yes, No, Partially</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7550514"/>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1</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72979677"/>
                  </a:ext>
                </a:extLst>
              </a:tr>
              <a:tr h="270311">
                <a:tc>
                  <a:txBody>
                    <a:bodyPr/>
                    <a:lstStyle/>
                    <a:p>
                      <a:pPr algn="ctr"/>
                      <a:r>
                        <a:rPr lang="en-US" sz="1400" b="1" kern="1200" baseline="0">
                          <a:solidFill>
                            <a:schemeClr val="tx1"/>
                          </a:solidFill>
                          <a:latin typeface="Arial" panose="020B0604020202020204" pitchFamily="34" charset="0"/>
                          <a:cs typeface="Arial" panose="020B0604020202020204" pitchFamily="34" charset="0"/>
                        </a:rPr>
                        <a:t>2</a:t>
                      </a:r>
                      <a:endParaRPr lang="en-US" sz="1400" b="1">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33160518"/>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3</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0230806"/>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4</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251950590"/>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5</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86309816"/>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6</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21238034"/>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7</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87459687"/>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8</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endParaRPr lang="en-US" sz="1400" b="0">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84378542"/>
                  </a:ext>
                </a:extLst>
              </a:tr>
            </a:tbl>
          </a:graphicData>
        </a:graphic>
      </p:graphicFrame>
    </p:spTree>
    <p:extLst>
      <p:ext uri="{BB962C8B-B14F-4D97-AF65-F5344CB8AC3E}">
        <p14:creationId xmlns:p14="http://schemas.microsoft.com/office/powerpoint/2010/main" val="1962764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6C1F-5900-64DD-9FB1-EFC205BC17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0818B-4B6C-6851-DB29-1E097D4CD08B}"/>
              </a:ext>
            </a:extLst>
          </p:cNvPr>
          <p:cNvSpPr>
            <a:spLocks noGrp="1"/>
          </p:cNvSpPr>
          <p:nvPr>
            <p:ph type="title"/>
          </p:nvPr>
        </p:nvSpPr>
        <p:spPr/>
        <p:txBody>
          <a:bodyPr/>
          <a:lstStyle/>
          <a:p>
            <a:r>
              <a:rPr lang="en-US"/>
              <a:t>ANCHOR</a:t>
            </a:r>
          </a:p>
        </p:txBody>
      </p:sp>
      <p:graphicFrame>
        <p:nvGraphicFramePr>
          <p:cNvPr id="5" name="Table 4">
            <a:extLst>
              <a:ext uri="{FF2B5EF4-FFF2-40B4-BE49-F238E27FC236}">
                <a16:creationId xmlns:a16="http://schemas.microsoft.com/office/drawing/2014/main" id="{5324EAEA-4378-C358-F325-6178653D0FC7}"/>
              </a:ext>
            </a:extLst>
          </p:cNvPr>
          <p:cNvGraphicFramePr>
            <a:graphicFrameLocks noGrp="1"/>
          </p:cNvGraphicFramePr>
          <p:nvPr>
            <p:extLst>
              <p:ext uri="{D42A27DB-BD31-4B8C-83A1-F6EECF244321}">
                <p14:modId xmlns:p14="http://schemas.microsoft.com/office/powerpoint/2010/main" val="1144757871"/>
              </p:ext>
            </p:extLst>
          </p:nvPr>
        </p:nvGraphicFramePr>
        <p:xfrm>
          <a:off x="0" y="1257300"/>
          <a:ext cx="12192000" cy="3570002"/>
        </p:xfrm>
        <a:graphic>
          <a:graphicData uri="http://schemas.openxmlformats.org/drawingml/2006/table">
            <a:tbl>
              <a:tblPr firstRow="1" bandRow="1">
                <a:tableStyleId>{5C22544A-7EE6-4342-B048-85BDC9FD1C3A}</a:tableStyleId>
              </a:tblPr>
              <a:tblGrid>
                <a:gridCol w="1865761">
                  <a:extLst>
                    <a:ext uri="{9D8B030D-6E8A-4147-A177-3AD203B41FA5}">
                      <a16:colId xmlns:a16="http://schemas.microsoft.com/office/drawing/2014/main" val="2634641509"/>
                    </a:ext>
                  </a:extLst>
                </a:gridCol>
                <a:gridCol w="10326239">
                  <a:extLst>
                    <a:ext uri="{9D8B030D-6E8A-4147-A177-3AD203B41FA5}">
                      <a16:colId xmlns:a16="http://schemas.microsoft.com/office/drawing/2014/main" val="186905046"/>
                    </a:ext>
                  </a:extLst>
                </a:gridCol>
              </a:tblGrid>
              <a:tr h="272504">
                <a:tc>
                  <a:txBody>
                    <a:bodyPr/>
                    <a:lstStyle/>
                    <a:p>
                      <a:pPr marL="4445" indent="0">
                        <a:tabLst/>
                      </a:pPr>
                      <a:r>
                        <a:rPr lang="en-US" sz="1600" b="0" i="0">
                          <a:solidFill>
                            <a:schemeClr val="tx2"/>
                          </a:solidFill>
                          <a:latin typeface="Arial" panose="020B0604020202020204" pitchFamily="34" charset="0"/>
                        </a:rPr>
                        <a:t>Audience</a:t>
                      </a: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Air travelers across Europe willing to trade convenience and service for the lowest priced fares.</a:t>
                      </a:r>
                      <a:r>
                        <a:rPr lang="en-US" sz="1600" b="0" i="0">
                          <a:solidFill>
                            <a:schemeClr val="tx1"/>
                          </a:solidFill>
                          <a:effectLst/>
                          <a:latin typeface="Arial" panose="020B0604020202020204" pitchFamily="34" charset="0"/>
                        </a:rPr>
                        <a:t>​</a:t>
                      </a:r>
                      <a:endParaRPr lang="en-US" sz="1600" b="0" i="0">
                        <a:solidFill>
                          <a:schemeClr val="tx1"/>
                        </a:solidFill>
                        <a:effectLst/>
                      </a:endParaRP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546457"/>
                  </a:ext>
                </a:extLst>
              </a:tr>
              <a:tr h="999182">
                <a:tc>
                  <a:txBody>
                    <a:bodyPr/>
                    <a:lstStyle/>
                    <a:p>
                      <a:r>
                        <a:rPr lang="en-US" sz="1600" b="0" i="0">
                          <a:solidFill>
                            <a:schemeClr val="tx2"/>
                          </a:solidFill>
                          <a:latin typeface="Arial" panose="020B0604020202020204" pitchFamily="34" charset="0"/>
                        </a:rPr>
                        <a:t>Need</a:t>
                      </a: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I choose RYANAIR over the competition because:</a:t>
                      </a:r>
                      <a:r>
                        <a:rPr lang="en-US" sz="1600" b="0" i="0">
                          <a:solidFill>
                            <a:schemeClr val="tx1"/>
                          </a:solidFill>
                          <a:effectLst/>
                          <a:latin typeface="Arial" panose="020B0604020202020204" pitchFamily="34" charset="0"/>
                        </a:rPr>
                        <a:t>​</a:t>
                      </a:r>
                      <a:endParaRPr lang="en-US" sz="1600" b="0" i="0">
                        <a:solidFill>
                          <a:schemeClr val="tx1"/>
                        </a:solidFill>
                        <a:effectLst/>
                      </a:endParaRP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“They allow me to travel at the lowest possible cost.” </a:t>
                      </a:r>
                      <a:r>
                        <a:rPr lang="en-US" sz="1600" b="0" i="0">
                          <a:solidFill>
                            <a:schemeClr val="tx1"/>
                          </a:solidFill>
                          <a:effectLst/>
                          <a:latin typeface="Arial" panose="020B0604020202020204" pitchFamily="34" charset="0"/>
                        </a:rPr>
                        <a:t>​</a:t>
                      </a: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“I appreciate the variety of destinations they serve compared to other discount carriers.”  </a:t>
                      </a:r>
                      <a:r>
                        <a:rPr lang="en-US" sz="1600" b="0" i="0">
                          <a:solidFill>
                            <a:schemeClr val="tx1"/>
                          </a:solidFill>
                          <a:effectLst/>
                          <a:latin typeface="Arial" panose="020B0604020202020204" pitchFamily="34" charset="0"/>
                        </a:rPr>
                        <a:t>​</a:t>
                      </a: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“It takes less total travel time to get to where I want to go.”</a:t>
                      </a:r>
                      <a:r>
                        <a:rPr lang="en-US" sz="1600" b="0" i="0">
                          <a:solidFill>
                            <a:schemeClr val="tx1"/>
                          </a:solidFill>
                          <a:effectLst/>
                          <a:latin typeface="Arial" panose="020B0604020202020204" pitchFamily="34" charset="0"/>
                        </a:rPr>
                        <a:t>​</a:t>
                      </a: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0493420"/>
                  </a:ext>
                </a:extLst>
              </a:tr>
              <a:tr h="39246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Channel</a:t>
                      </a: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Internet </a:t>
                      </a:r>
                      <a:r>
                        <a:rPr lang="en-US" sz="1600" b="0" i="0">
                          <a:solidFill>
                            <a:schemeClr val="tx1"/>
                          </a:solidFill>
                          <a:effectLst/>
                          <a:latin typeface="Arial" panose="020B0604020202020204" pitchFamily="34" charset="0"/>
                        </a:rPr>
                        <a:t>​</a:t>
                      </a: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Call Centre</a:t>
                      </a:r>
                      <a:r>
                        <a:rPr lang="en-US" sz="1600" b="0" i="0">
                          <a:solidFill>
                            <a:schemeClr val="tx1"/>
                          </a:solidFill>
                          <a:effectLst/>
                          <a:latin typeface="Arial" panose="020B0604020202020204" pitchFamily="34" charset="0"/>
                        </a:rPr>
                        <a:t>​</a:t>
                      </a: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3649129"/>
                  </a:ext>
                </a:extLst>
              </a:tr>
              <a:tr h="39743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Omit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b="0" i="0">
                        <a:solidFill>
                          <a:srgbClr val="06091A"/>
                        </a:solidFill>
                        <a:latin typeface="Arial" panose="020B0604020202020204" pitchFamily="34" charset="0"/>
                      </a:endParaRP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“When I fly RYANAIR I am willing to give up:</a:t>
                      </a:r>
                      <a:r>
                        <a:rPr lang="en-US" sz="1600" b="0" i="0">
                          <a:solidFill>
                            <a:schemeClr val="tx1"/>
                          </a:solidFill>
                          <a:effectLst/>
                          <a:latin typeface="Arial" panose="020B0604020202020204" pitchFamily="34" charset="0"/>
                        </a:rPr>
                        <a:t>​</a:t>
                      </a:r>
                      <a:endParaRPr lang="en-US" sz="1600" b="0" i="0">
                        <a:solidFill>
                          <a:schemeClr val="tx1"/>
                        </a:solidFill>
                        <a:effectLst/>
                      </a:endParaRPr>
                    </a:p>
                    <a:p>
                      <a:pPr marL="285750" indent="-285750" algn="l" rtl="0" fontAlgn="base">
                        <a:buFont typeface="Arial" panose="020B0604020202020204" pitchFamily="34" charset="0"/>
                        <a:buChar char="•"/>
                      </a:pPr>
                      <a:r>
                        <a:rPr lang="en-US" sz="1600" b="0" i="0" u="none" strike="noStrike">
                          <a:solidFill>
                            <a:schemeClr val="tx1"/>
                          </a:solidFill>
                          <a:effectLst/>
                          <a:latin typeface="Arial" panose="020B0604020202020204" pitchFamily="34" charset="0"/>
                        </a:rPr>
                        <a:t> Assigned seating,</a:t>
                      </a:r>
                      <a:r>
                        <a:rPr lang="en-US" sz="1600" b="0" i="0">
                          <a:solidFill>
                            <a:schemeClr val="tx1"/>
                          </a:solidFill>
                          <a:effectLst/>
                          <a:latin typeface="Arial" panose="020B0604020202020204" pitchFamily="34" charset="0"/>
                        </a:rPr>
                        <a:t>​</a:t>
                      </a:r>
                    </a:p>
                    <a:p>
                      <a:pPr marL="285750" indent="-285750" algn="l" rtl="0" fontAlgn="base">
                        <a:buFont typeface="Arial" panose="020B0604020202020204" pitchFamily="34" charset="0"/>
                        <a:buChar char="•"/>
                      </a:pPr>
                      <a:r>
                        <a:rPr lang="en-US" sz="1600" b="0" i="0" u="none" strike="noStrike">
                          <a:solidFill>
                            <a:schemeClr val="tx1"/>
                          </a:solidFill>
                          <a:effectLst/>
                          <a:latin typeface="Arial" panose="020B0604020202020204" pitchFamily="34" charset="0"/>
                        </a:rPr>
                        <a:t>Amenities (e.g., meals, two carry-ons, boarding pass reprints, rebooking, non-reclining seats), and </a:t>
                      </a:r>
                      <a:r>
                        <a:rPr lang="en-US" sz="1600" b="0" i="0">
                          <a:solidFill>
                            <a:schemeClr val="tx1"/>
                          </a:solidFill>
                          <a:effectLst/>
                          <a:latin typeface="Arial" panose="020B0604020202020204" pitchFamily="34" charset="0"/>
                        </a:rPr>
                        <a:t>​</a:t>
                      </a:r>
                    </a:p>
                    <a:p>
                      <a:pPr marL="285750" indent="-285750" algn="l" rtl="0" fontAlgn="base">
                        <a:buFont typeface="Arial" panose="020B0604020202020204" pitchFamily="34" charset="0"/>
                        <a:buChar char="•"/>
                      </a:pPr>
                      <a:r>
                        <a:rPr lang="en-US" sz="1600" b="0" i="0" u="none" strike="noStrike">
                          <a:solidFill>
                            <a:schemeClr val="tx1"/>
                          </a:solidFill>
                          <a:effectLst/>
                          <a:latin typeface="Arial" panose="020B0604020202020204" pitchFamily="34" charset="0"/>
                        </a:rPr>
                        <a:t>Free baggage.</a:t>
                      </a:r>
                      <a:r>
                        <a:rPr lang="en-US" sz="1600" b="0" i="0">
                          <a:solidFill>
                            <a:schemeClr val="tx1"/>
                          </a:solidFill>
                          <a:effectLst/>
                          <a:latin typeface="Arial" panose="020B0604020202020204" pitchFamily="34" charset="0"/>
                        </a:rPr>
                        <a:t>​</a:t>
                      </a: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031595"/>
                  </a:ext>
                </a:extLst>
              </a:tr>
              <a:tr h="39743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Revenue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b="0" i="0">
                        <a:solidFill>
                          <a:srgbClr val="06091A"/>
                        </a:solidFill>
                        <a:latin typeface="Arial" panose="020B0604020202020204" pitchFamily="34" charset="0"/>
                      </a:endParaRP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Lowest priced fares compared to competition.</a:t>
                      </a:r>
                      <a:r>
                        <a:rPr lang="en-US" sz="1600" b="0" i="0">
                          <a:solidFill>
                            <a:schemeClr val="tx1"/>
                          </a:solidFill>
                          <a:effectLst/>
                          <a:latin typeface="Arial" panose="020B0604020202020204" pitchFamily="34" charset="0"/>
                        </a:rPr>
                        <a:t>​</a:t>
                      </a:r>
                      <a:endParaRPr lang="en-US" sz="1600" b="0" i="0">
                        <a:solidFill>
                          <a:schemeClr val="tx1"/>
                        </a:solidFill>
                        <a:effectLst/>
                      </a:endParaRP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650959"/>
                  </a:ext>
                </a:extLst>
              </a:tr>
            </a:tbl>
          </a:graphicData>
        </a:graphic>
      </p:graphicFrame>
      <p:pic>
        <p:nvPicPr>
          <p:cNvPr id="3" name="Picture 2" descr="A picture containing sky&#10;&#10;Description automatically generated">
            <a:extLst>
              <a:ext uri="{FF2B5EF4-FFF2-40B4-BE49-F238E27FC236}">
                <a16:creationId xmlns:a16="http://schemas.microsoft.com/office/drawing/2014/main" id="{98A0D9B2-BC83-7611-92EA-A6DC547D3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7844" y="335142"/>
            <a:ext cx="1456456" cy="274097"/>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FB0D7D30-A95F-268D-50DB-3811D23665E4}"/>
              </a:ext>
            </a:extLst>
          </p:cNvPr>
          <p:cNvSpPr>
            <a:spLocks noGrp="1"/>
          </p:cNvSpPr>
          <p:nvPr>
            <p:ph type="body" sz="quarter" idx="11"/>
          </p:nvPr>
        </p:nvSpPr>
        <p:spPr>
          <a:xfrm>
            <a:off x="876300" y="685800"/>
            <a:ext cx="10668000" cy="423863"/>
          </a:xfrm>
        </p:spPr>
        <p:txBody>
          <a:bodyPr/>
          <a:lstStyle/>
          <a:p>
            <a:r>
              <a:rPr lang="en-US"/>
              <a:t>Example</a:t>
            </a:r>
          </a:p>
        </p:txBody>
      </p:sp>
    </p:spTree>
    <p:extLst>
      <p:ext uri="{BB962C8B-B14F-4D97-AF65-F5344CB8AC3E}">
        <p14:creationId xmlns:p14="http://schemas.microsoft.com/office/powerpoint/2010/main" val="2191560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F1FC8-D09C-2814-D43D-067026D4C7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A5420E-C156-FC97-FD72-043FDCC79E8E}"/>
              </a:ext>
            </a:extLst>
          </p:cNvPr>
          <p:cNvSpPr>
            <a:spLocks noGrp="1"/>
          </p:cNvSpPr>
          <p:nvPr>
            <p:ph type="title"/>
          </p:nvPr>
        </p:nvSpPr>
        <p:spPr/>
        <p:txBody>
          <a:bodyPr/>
          <a:lstStyle/>
          <a:p>
            <a:r>
              <a:rPr lang="en-US"/>
              <a:t>Differentiating Capabilities</a:t>
            </a:r>
          </a:p>
        </p:txBody>
      </p:sp>
      <p:sp>
        <p:nvSpPr>
          <p:cNvPr id="4" name="Text Placeholder 3">
            <a:extLst>
              <a:ext uri="{FF2B5EF4-FFF2-40B4-BE49-F238E27FC236}">
                <a16:creationId xmlns:a16="http://schemas.microsoft.com/office/drawing/2014/main" id="{290F2265-7966-E3FC-7698-39868B82DCAD}"/>
              </a:ext>
            </a:extLst>
          </p:cNvPr>
          <p:cNvSpPr>
            <a:spLocks noGrp="1"/>
          </p:cNvSpPr>
          <p:nvPr>
            <p:ph type="body" sz="quarter" idx="11"/>
          </p:nvPr>
        </p:nvSpPr>
        <p:spPr/>
        <p:txBody>
          <a:bodyPr/>
          <a:lstStyle/>
          <a:p>
            <a:r>
              <a:rPr lang="en-US"/>
              <a:t>Example</a:t>
            </a:r>
          </a:p>
        </p:txBody>
      </p:sp>
      <p:sp>
        <p:nvSpPr>
          <p:cNvPr id="5" name="Content Placeholder 1">
            <a:extLst>
              <a:ext uri="{FF2B5EF4-FFF2-40B4-BE49-F238E27FC236}">
                <a16:creationId xmlns:a16="http://schemas.microsoft.com/office/drawing/2014/main" id="{5776337E-F3CA-A5AA-F029-B845EEF80E8C}"/>
              </a:ext>
            </a:extLst>
          </p:cNvPr>
          <p:cNvSpPr txBox="1">
            <a:spLocks/>
          </p:cNvSpPr>
          <p:nvPr/>
        </p:nvSpPr>
        <p:spPr>
          <a:xfrm>
            <a:off x="876300" y="1257300"/>
            <a:ext cx="4599214" cy="1713290"/>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mn-lt"/>
              </a:rPr>
              <a:t>Differentiated strategy requires differentiated activities</a:t>
            </a:r>
            <a:endParaRPr lang="en-US" altLang="en-US" sz="1600" b="1">
              <a:latin typeface="+mn-lt"/>
              <a:cs typeface="Arial"/>
            </a:endParaRPr>
          </a:p>
          <a:p>
            <a:pPr marL="0" marR="0" lvl="1" indent="0" algn="l" defTabSz="457200" rtl="0" eaLnBrk="1" fontAlgn="base" latinLnBrk="0" hangingPunct="1">
              <a:lnSpc>
                <a:spcPct val="100000"/>
              </a:lnSpc>
              <a:spcBef>
                <a:spcPct val="0"/>
              </a:spcBef>
              <a:spcAft>
                <a:spcPct val="0"/>
              </a:spcAft>
              <a:buClrTx/>
              <a:buSzTx/>
              <a:buFontTx/>
              <a:buNone/>
              <a:tabLst/>
            </a:pPr>
            <a:endParaRPr kumimoji="0" lang="en-US" altLang="en-US" sz="1600" b="1" u="none" strike="noStrike" cap="none" normalizeH="0" baseline="0">
              <a:ln>
                <a:noFill/>
              </a:ln>
              <a:effectLst/>
            </a:endParaRPr>
          </a:p>
          <a:p>
            <a:pPr marL="0" marR="0" lvl="1" indent="0" algn="l" defTabSz="457200" rtl="0" eaLnBrk="1" fontAlgn="base" latinLnBrk="0" hangingPunct="1">
              <a:lnSpc>
                <a:spcPct val="100000"/>
              </a:lnSpc>
              <a:spcBef>
                <a:spcPct val="0"/>
              </a:spcBef>
              <a:spcAft>
                <a:spcPct val="0"/>
              </a:spcAft>
              <a:buClrTx/>
              <a:buSzTx/>
              <a:buFontTx/>
              <a:buNone/>
              <a:tabLst/>
            </a:pPr>
            <a:endParaRPr lang="en-US" altLang="en-US" sz="1600" b="1"/>
          </a:p>
          <a:p>
            <a:pPr marL="0" marR="0" lvl="1" indent="0" algn="l" defTabSz="457200" rtl="0" eaLnBrk="1" fontAlgn="base" latinLnBrk="0" hangingPunct="1">
              <a:lnSpc>
                <a:spcPct val="100000"/>
              </a:lnSpc>
              <a:spcBef>
                <a:spcPct val="0"/>
              </a:spcBef>
              <a:spcAft>
                <a:spcPct val="0"/>
              </a:spcAft>
              <a:buClrTx/>
              <a:buSzTx/>
              <a:buFontTx/>
              <a:buNone/>
              <a:tabLst/>
            </a:pPr>
            <a:r>
              <a:rPr kumimoji="0" lang="en-US" altLang="en-US" sz="1600" b="1" u="none" strike="noStrike" cap="none" normalizeH="0" baseline="0">
                <a:ln>
                  <a:noFill/>
                </a:ln>
                <a:effectLst/>
              </a:rPr>
              <a:t>From RYANAIR’s ANCHOR:</a:t>
            </a:r>
          </a:p>
          <a:p>
            <a:pPr marL="0" marR="0" lvl="1" indent="0" algn="l" defTabSz="457200" rtl="0" eaLnBrk="1" fontAlgn="base" latinLnBrk="0" hangingPunct="1">
              <a:lnSpc>
                <a:spcPct val="100000"/>
              </a:lnSpc>
              <a:spcBef>
                <a:spcPct val="0"/>
              </a:spcBef>
              <a:spcAft>
                <a:spcPct val="0"/>
              </a:spcAft>
              <a:buClrTx/>
              <a:buSzTx/>
              <a:buFontTx/>
              <a:buNone/>
              <a:tabLst/>
            </a:pPr>
            <a:endParaRPr kumimoji="0" lang="en-US" altLang="en-US" sz="1600" u="none" strike="noStrike" cap="none" normalizeH="0" baseline="0">
              <a:ln>
                <a:noFill/>
              </a:ln>
              <a:effectLst/>
            </a:endParaRPr>
          </a:p>
          <a:p>
            <a:pPr marL="182880" marR="0" lvl="1" indent="-182880" algn="l" rtl="0" eaLnBrk="1" fontAlgn="base" latinLnBrk="0" hangingPunct="1">
              <a:lnSpc>
                <a:spcPct val="100000"/>
              </a:lnSpc>
              <a:spcBef>
                <a:spcPts val="0"/>
              </a:spcBef>
              <a:spcAft>
                <a:spcPts val="600"/>
              </a:spcAft>
              <a:buClr>
                <a:schemeClr val="tx1"/>
              </a:buClr>
              <a:buFont typeface="Century Gothic" pitchFamily="34" charset="0"/>
              <a:buAutoNum type="arabicPeriod"/>
            </a:pPr>
            <a:r>
              <a:rPr kumimoji="0" lang="en-US" altLang="en-US" sz="1600" i="1" u="none" strike="noStrike" cap="none" normalizeH="0" baseline="0">
                <a:ln>
                  <a:noFill/>
                </a:ln>
                <a:effectLst/>
              </a:rPr>
              <a:t>“They allow me to travel with my family at the </a:t>
            </a:r>
            <a:r>
              <a:rPr kumimoji="0" lang="en-US" altLang="en-US" sz="1600" b="1" i="1" u="none" strike="noStrike" cap="none" normalizeH="0" baseline="0">
                <a:ln>
                  <a:noFill/>
                </a:ln>
                <a:effectLst/>
              </a:rPr>
              <a:t>lowest possible cost</a:t>
            </a:r>
            <a:r>
              <a:rPr kumimoji="0" lang="en-US" altLang="en-US" sz="1600" i="1" u="none" strike="noStrike" cap="none" normalizeH="0" baseline="0">
                <a:ln>
                  <a:noFill/>
                </a:ln>
                <a:effectLst/>
              </a:rPr>
              <a:t>.”</a:t>
            </a:r>
            <a:r>
              <a:rPr lang="en-US" altLang="en-US" sz="1600" i="1" u="none" strike="noStrike" cap="none" normalizeH="0" baseline="0">
                <a:ln>
                  <a:noFill/>
                </a:ln>
                <a:effectLst/>
              </a:rPr>
              <a:t> </a:t>
            </a:r>
            <a:endParaRPr kumimoji="0" lang="en-US" altLang="en-US" sz="1600" i="1" u="none" strike="noStrike" cap="none" normalizeH="0" baseline="0">
              <a:ln>
                <a:noFill/>
              </a:ln>
              <a:effectLst/>
              <a:ea typeface="ＭＳ Ｐゴシック" pitchFamily="34" charset="-128"/>
            </a:endParaRPr>
          </a:p>
          <a:p>
            <a:pPr marL="182880" marR="0" lvl="1" indent="-182880" algn="l" rtl="0" eaLnBrk="1" fontAlgn="base" latinLnBrk="0" hangingPunct="1">
              <a:lnSpc>
                <a:spcPct val="100000"/>
              </a:lnSpc>
              <a:spcBef>
                <a:spcPts val="0"/>
              </a:spcBef>
              <a:spcAft>
                <a:spcPts val="600"/>
              </a:spcAft>
              <a:buClr>
                <a:schemeClr val="tx1"/>
              </a:buClr>
              <a:buFont typeface="Century Gothic" pitchFamily="34" charset="0"/>
              <a:buAutoNum type="arabicPeriod"/>
            </a:pPr>
            <a:r>
              <a:rPr kumimoji="0" lang="en-US" altLang="en-US" sz="1600" i="1" u="none" strike="noStrike" cap="none" normalizeH="0" baseline="0">
                <a:ln>
                  <a:noFill/>
                </a:ln>
                <a:effectLst/>
              </a:rPr>
              <a:t>“I appreciate the variety of destinations they serve compared to other discount carriers.”</a:t>
            </a:r>
            <a:r>
              <a:rPr lang="en-US" altLang="en-US" sz="1600" i="1" u="none" strike="noStrike" cap="none" normalizeH="0" baseline="0">
                <a:ln>
                  <a:noFill/>
                </a:ln>
                <a:effectLst/>
              </a:rPr>
              <a:t>  </a:t>
            </a:r>
            <a:endParaRPr kumimoji="0" lang="en-US" altLang="en-US" sz="1600" i="1" u="none" strike="noStrike" cap="none" normalizeH="0" baseline="0">
              <a:ln>
                <a:noFill/>
              </a:ln>
              <a:effectLst/>
            </a:endParaRPr>
          </a:p>
          <a:p>
            <a:pPr marL="182880" marR="0" lvl="1" indent="-182880" algn="l" defTabSz="457200" rtl="0" eaLnBrk="1" fontAlgn="base" latinLnBrk="0" hangingPunct="1">
              <a:lnSpc>
                <a:spcPct val="100000"/>
              </a:lnSpc>
              <a:spcBef>
                <a:spcPts val="0"/>
              </a:spcBef>
              <a:spcAft>
                <a:spcPts val="600"/>
              </a:spcAft>
              <a:buClrTx/>
              <a:buSzTx/>
              <a:buFont typeface="Century Gothic" pitchFamily="34" charset="0"/>
              <a:buAutoNum type="arabicPeriod"/>
              <a:tabLst/>
            </a:pPr>
            <a:r>
              <a:rPr kumimoji="0" lang="en-US" altLang="en-US" sz="1600" i="1" u="none" strike="noStrike" cap="none" normalizeH="0" baseline="0">
                <a:ln>
                  <a:noFill/>
                </a:ln>
                <a:effectLst/>
              </a:rPr>
              <a:t>“I arrive at my destination on time to continue with my plans.”</a:t>
            </a:r>
          </a:p>
          <a:p>
            <a:endParaRPr lang="en-US"/>
          </a:p>
        </p:txBody>
      </p:sp>
      <p:graphicFrame>
        <p:nvGraphicFramePr>
          <p:cNvPr id="6" name="Diagram 5">
            <a:extLst>
              <a:ext uri="{FF2B5EF4-FFF2-40B4-BE49-F238E27FC236}">
                <a16:creationId xmlns:a16="http://schemas.microsoft.com/office/drawing/2014/main" id="{E85EE6D3-6505-923A-651D-8B21BA9BC81F}"/>
              </a:ext>
            </a:extLst>
          </p:cNvPr>
          <p:cNvGraphicFramePr/>
          <p:nvPr>
            <p:extLst>
              <p:ext uri="{D42A27DB-BD31-4B8C-83A1-F6EECF244321}">
                <p14:modId xmlns:p14="http://schemas.microsoft.com/office/powerpoint/2010/main" val="1154691462"/>
              </p:ext>
            </p:extLst>
          </p:nvPr>
        </p:nvGraphicFramePr>
        <p:xfrm>
          <a:off x="5475514" y="1257299"/>
          <a:ext cx="6056086" cy="4844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picture containing sky&#10;&#10;Description automatically generated">
            <a:extLst>
              <a:ext uri="{FF2B5EF4-FFF2-40B4-BE49-F238E27FC236}">
                <a16:creationId xmlns:a16="http://schemas.microsoft.com/office/drawing/2014/main" id="{4B454963-7646-40B5-2063-5604129DB1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87844" y="335142"/>
            <a:ext cx="1456456" cy="274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131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9C3B8-7F10-9B41-5F2B-EA084241D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C34DD-7D22-C9AB-9A71-1BA4FE35BF53}"/>
              </a:ext>
            </a:extLst>
          </p:cNvPr>
          <p:cNvSpPr>
            <a:spLocks noGrp="1"/>
          </p:cNvSpPr>
          <p:nvPr>
            <p:ph type="title"/>
          </p:nvPr>
        </p:nvSpPr>
        <p:spPr/>
        <p:txBody>
          <a:bodyPr/>
          <a:lstStyle/>
          <a:p>
            <a:r>
              <a:rPr lang="en-US" sz="2800">
                <a:latin typeface="Arial" panose="020B0604020202020204" pitchFamily="34" charset="0"/>
                <a:cs typeface="Arial" panose="020B0604020202020204" pitchFamily="34" charset="0"/>
              </a:rPr>
              <a:t>Work Categorization Questions	</a:t>
            </a:r>
            <a:endParaRPr lang="en-US"/>
          </a:p>
        </p:txBody>
      </p:sp>
      <p:sp>
        <p:nvSpPr>
          <p:cNvPr id="4" name="Text Placeholder 3">
            <a:extLst>
              <a:ext uri="{FF2B5EF4-FFF2-40B4-BE49-F238E27FC236}">
                <a16:creationId xmlns:a16="http://schemas.microsoft.com/office/drawing/2014/main" id="{FA94D1FD-40F0-344F-414C-D8C7E836E5AD}"/>
              </a:ext>
            </a:extLst>
          </p:cNvPr>
          <p:cNvSpPr>
            <a:spLocks noGrp="1"/>
          </p:cNvSpPr>
          <p:nvPr>
            <p:ph type="body" sz="quarter" idx="11"/>
          </p:nvPr>
        </p:nvSpPr>
        <p:spPr/>
        <p:txBody>
          <a:bodyPr/>
          <a:lstStyle/>
          <a:p>
            <a:endParaRPr lang="en-US"/>
          </a:p>
        </p:txBody>
      </p:sp>
      <p:sp>
        <p:nvSpPr>
          <p:cNvPr id="9" name="AutoShape 17">
            <a:extLst>
              <a:ext uri="{FF2B5EF4-FFF2-40B4-BE49-F238E27FC236}">
                <a16:creationId xmlns:a16="http://schemas.microsoft.com/office/drawing/2014/main" id="{CCA49EDA-8AC8-B4CF-AD2B-93745E2B1E63}"/>
              </a:ext>
            </a:extLst>
          </p:cNvPr>
          <p:cNvSpPr>
            <a:spLocks noChangeArrowheads="1"/>
          </p:cNvSpPr>
          <p:nvPr/>
        </p:nvSpPr>
        <p:spPr bwMode="auto">
          <a:xfrm flipH="1">
            <a:off x="6219058" y="5871875"/>
            <a:ext cx="5208926" cy="600649"/>
          </a:xfrm>
          <a:prstGeom prst="leftArrow">
            <a:avLst>
              <a:gd name="adj1" fmla="val 49167"/>
              <a:gd name="adj2" fmla="val 73431"/>
            </a:avLst>
          </a:prstGeom>
          <a:gradFill rotWithShape="1">
            <a:gsLst>
              <a:gs pos="0">
                <a:schemeClr val="accent1"/>
              </a:gs>
              <a:gs pos="100000">
                <a:schemeClr val="accent5"/>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Efficiency</a:t>
            </a:r>
          </a:p>
        </p:txBody>
      </p:sp>
      <p:sp>
        <p:nvSpPr>
          <p:cNvPr id="10" name="AutoShape 16">
            <a:extLst>
              <a:ext uri="{FF2B5EF4-FFF2-40B4-BE49-F238E27FC236}">
                <a16:creationId xmlns:a16="http://schemas.microsoft.com/office/drawing/2014/main" id="{49609A8E-2BC0-29E2-8A49-54B04FEBAF69}"/>
              </a:ext>
            </a:extLst>
          </p:cNvPr>
          <p:cNvSpPr>
            <a:spLocks noChangeArrowheads="1"/>
          </p:cNvSpPr>
          <p:nvPr/>
        </p:nvSpPr>
        <p:spPr bwMode="auto">
          <a:xfrm>
            <a:off x="865327" y="5871875"/>
            <a:ext cx="5353731" cy="600649"/>
          </a:xfrm>
          <a:prstGeom prst="leftArrow">
            <a:avLst>
              <a:gd name="adj1" fmla="val 49167"/>
              <a:gd name="adj2" fmla="val 80595"/>
            </a:avLst>
          </a:prstGeom>
          <a:gradFill rotWithShape="1">
            <a:gsLst>
              <a:gs pos="11000">
                <a:schemeClr val="tx2"/>
              </a:gs>
              <a:gs pos="100000">
                <a:schemeClr val="accent4"/>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Effectiveness</a:t>
            </a:r>
          </a:p>
        </p:txBody>
      </p:sp>
      <p:graphicFrame>
        <p:nvGraphicFramePr>
          <p:cNvPr id="11" name="Content Placeholder 6">
            <a:extLst>
              <a:ext uri="{FF2B5EF4-FFF2-40B4-BE49-F238E27FC236}">
                <a16:creationId xmlns:a16="http://schemas.microsoft.com/office/drawing/2014/main" id="{6EEA477D-E2B6-3B9F-7B0A-F9CACA87C703}"/>
              </a:ext>
            </a:extLst>
          </p:cNvPr>
          <p:cNvGraphicFramePr>
            <a:graphicFrameLocks/>
          </p:cNvGraphicFramePr>
          <p:nvPr>
            <p:extLst>
              <p:ext uri="{D42A27DB-BD31-4B8C-83A1-F6EECF244321}">
                <p14:modId xmlns:p14="http://schemas.microsoft.com/office/powerpoint/2010/main" val="3082398901"/>
              </p:ext>
            </p:extLst>
          </p:nvPr>
        </p:nvGraphicFramePr>
        <p:xfrm>
          <a:off x="764016" y="1242532"/>
          <a:ext cx="10767584" cy="5083836"/>
        </p:xfrm>
        <a:graphic>
          <a:graphicData uri="http://schemas.openxmlformats.org/drawingml/2006/table">
            <a:tbl>
              <a:tblPr firstRow="1" bandRow="1">
                <a:tableStyleId>{2D5ABB26-0587-4C30-8999-92F81FD0307C}</a:tableStyleId>
              </a:tblPr>
              <a:tblGrid>
                <a:gridCol w="2691896">
                  <a:extLst>
                    <a:ext uri="{9D8B030D-6E8A-4147-A177-3AD203B41FA5}">
                      <a16:colId xmlns:a16="http://schemas.microsoft.com/office/drawing/2014/main" val="511922802"/>
                    </a:ext>
                  </a:extLst>
                </a:gridCol>
                <a:gridCol w="2691896">
                  <a:extLst>
                    <a:ext uri="{9D8B030D-6E8A-4147-A177-3AD203B41FA5}">
                      <a16:colId xmlns:a16="http://schemas.microsoft.com/office/drawing/2014/main" val="3170144980"/>
                    </a:ext>
                  </a:extLst>
                </a:gridCol>
                <a:gridCol w="2691896">
                  <a:extLst>
                    <a:ext uri="{9D8B030D-6E8A-4147-A177-3AD203B41FA5}">
                      <a16:colId xmlns:a16="http://schemas.microsoft.com/office/drawing/2014/main" val="873097843"/>
                    </a:ext>
                  </a:extLst>
                </a:gridCol>
                <a:gridCol w="2691896">
                  <a:extLst>
                    <a:ext uri="{9D8B030D-6E8A-4147-A177-3AD203B41FA5}">
                      <a16:colId xmlns:a16="http://schemas.microsoft.com/office/drawing/2014/main" val="4099274057"/>
                    </a:ext>
                  </a:extLst>
                </a:gridCol>
              </a:tblGrid>
              <a:tr h="609036">
                <a:tc>
                  <a:txBody>
                    <a:bodyPr/>
                    <a:lstStyle/>
                    <a:p>
                      <a:pPr algn="ctr"/>
                      <a:r>
                        <a:rPr lang="en-US" sz="1600" b="1">
                          <a:solidFill>
                            <a:schemeClr val="tx2"/>
                          </a:solidFill>
                          <a:latin typeface="Arial" panose="020B0604020202020204" pitchFamily="34" charset="0"/>
                          <a:cs typeface="Arial" panose="020B0604020202020204" pitchFamily="34" charset="0"/>
                        </a:rPr>
                        <a:t>Competitive Activities</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5"/>
                          </a:solidFill>
                          <a:latin typeface="Arial" panose="020B0604020202020204" pitchFamily="34" charset="0"/>
                          <a:cs typeface="Arial" panose="020B0604020202020204" pitchFamily="34" charset="0"/>
                        </a:rPr>
                        <a:t>Competitive Enabling Activities</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6"/>
                          </a:solidFill>
                          <a:latin typeface="Arial" panose="020B0604020202020204" pitchFamily="34" charset="0"/>
                          <a:cs typeface="Arial" panose="020B0604020202020204" pitchFamily="34" charset="0"/>
                        </a:rPr>
                        <a:t>Necessary Activities</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1"/>
                          </a:solidFill>
                          <a:latin typeface="Arial" panose="020B0604020202020204" pitchFamily="34" charset="0"/>
                          <a:cs typeface="Arial" panose="020B0604020202020204" pitchFamily="34" charset="0"/>
                        </a:rPr>
                        <a:t>Compliance</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8375092"/>
                  </a:ext>
                </a:extLst>
              </a:tr>
              <a:tr h="4474348">
                <a:tc>
                  <a:txBody>
                    <a:bodyPr/>
                    <a:lstStyle/>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Does this work have a direct impact on gaining market share to make your strategy happen?​</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Does it directly impact your ANCHOR(s)? ​</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Will the activity directly create sustainable differentiation?​</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If we were forced to give up control of work, would this be the last thing we would give up? ​</a:t>
                      </a:r>
                    </a:p>
                    <a:p>
                      <a:endParaRPr lang="en-US" sz="1600">
                        <a:solidFill>
                          <a:schemeClr val="tx2"/>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Are the outputs of this work used by or consumed by a competitive work activity? ​</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Does it directly enable a competitive work activity?​</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Do we do this work because of our company’s values/ beliefs?</a:t>
                      </a:r>
                    </a:p>
                    <a:p>
                      <a:endParaRPr lang="en-US" sz="1600">
                        <a:solidFill>
                          <a:schemeClr val="accent5"/>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Is it essential to the business, but not to gaining market share?​</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Is it only a potential disadvantage? ​</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Could we afford to be at par with our competitors? ​</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a:t>
                      </a:r>
                    </a:p>
                    <a:p>
                      <a:endParaRPr lang="en-US" sz="1600">
                        <a:solidFill>
                          <a:schemeClr val="accent6"/>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r>
                        <a:rPr lang="en-US" sz="1600" b="0" i="0" kern="1200">
                          <a:solidFill>
                            <a:schemeClr val="accent1"/>
                          </a:solidFill>
                          <a:effectLst/>
                          <a:latin typeface="Arial" panose="020B0604020202020204" pitchFamily="34" charset="0"/>
                          <a:ea typeface="+mn-ea"/>
                          <a:cs typeface="Arial" panose="020B0604020202020204" pitchFamily="34" charset="0"/>
                        </a:rPr>
                        <a:t>Do we do this because we don’t want to go to jail or get fined?​</a:t>
                      </a:r>
                    </a:p>
                    <a:p>
                      <a:pPr rtl="0" fontAlgn="base"/>
                      <a:r>
                        <a:rPr lang="en-US" sz="1600" b="0" i="0" kern="1200">
                          <a:solidFill>
                            <a:schemeClr val="accent1"/>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1"/>
                          </a:solidFill>
                          <a:effectLst/>
                          <a:latin typeface="Arial" panose="020B0604020202020204" pitchFamily="34" charset="0"/>
                          <a:ea typeface="+mn-ea"/>
                          <a:cs typeface="Arial" panose="020B0604020202020204" pitchFamily="34" charset="0"/>
                        </a:rPr>
                        <a:t>If allowed, would we stop doing this work? </a:t>
                      </a:r>
                    </a:p>
                    <a:p>
                      <a:endParaRPr lang="en-US" sz="1600">
                        <a:solidFill>
                          <a:schemeClr val="accent1"/>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5941079"/>
                  </a:ext>
                </a:extLst>
              </a:tr>
            </a:tbl>
          </a:graphicData>
        </a:graphic>
      </p:graphicFrame>
    </p:spTree>
    <p:extLst>
      <p:ext uri="{BB962C8B-B14F-4D97-AF65-F5344CB8AC3E}">
        <p14:creationId xmlns:p14="http://schemas.microsoft.com/office/powerpoint/2010/main" val="1781888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230C-B5E4-FF8D-3FB7-A61497BC2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F947C9-F4C0-6BE8-BE9A-DBF9C72A087A}"/>
              </a:ext>
            </a:extLst>
          </p:cNvPr>
          <p:cNvSpPr>
            <a:spLocks noGrp="1"/>
          </p:cNvSpPr>
          <p:nvPr>
            <p:ph type="title"/>
          </p:nvPr>
        </p:nvSpPr>
        <p:spPr/>
        <p:txBody>
          <a:bodyPr/>
          <a:lstStyle/>
          <a:p>
            <a:r>
              <a:rPr lang="en-US"/>
              <a:t>Aligning Organizing Choices</a:t>
            </a:r>
          </a:p>
        </p:txBody>
      </p:sp>
      <p:sp>
        <p:nvSpPr>
          <p:cNvPr id="4" name="Text Placeholder 3">
            <a:extLst>
              <a:ext uri="{FF2B5EF4-FFF2-40B4-BE49-F238E27FC236}">
                <a16:creationId xmlns:a16="http://schemas.microsoft.com/office/drawing/2014/main" id="{067408F1-3D76-903E-2A69-B08FD5EEA17E}"/>
              </a:ext>
            </a:extLst>
          </p:cNvPr>
          <p:cNvSpPr>
            <a:spLocks noGrp="1"/>
          </p:cNvSpPr>
          <p:nvPr>
            <p:ph type="body" sz="quarter" idx="11"/>
          </p:nvPr>
        </p:nvSpPr>
        <p:spPr/>
        <p:txBody>
          <a:bodyPr/>
          <a:lstStyle/>
          <a:p>
            <a:endParaRPr lang="en-US"/>
          </a:p>
        </p:txBody>
      </p:sp>
      <p:graphicFrame>
        <p:nvGraphicFramePr>
          <p:cNvPr id="6" name="Content Placeholder 18">
            <a:extLst>
              <a:ext uri="{FF2B5EF4-FFF2-40B4-BE49-F238E27FC236}">
                <a16:creationId xmlns:a16="http://schemas.microsoft.com/office/drawing/2014/main" id="{D3A9403A-7897-8033-099B-7F7980C860C8}"/>
              </a:ext>
            </a:extLst>
          </p:cNvPr>
          <p:cNvGraphicFramePr>
            <a:graphicFrameLocks/>
          </p:cNvGraphicFramePr>
          <p:nvPr>
            <p:extLst>
              <p:ext uri="{D42A27DB-BD31-4B8C-83A1-F6EECF244321}">
                <p14:modId xmlns:p14="http://schemas.microsoft.com/office/powerpoint/2010/main" val="1043438963"/>
              </p:ext>
            </p:extLst>
          </p:nvPr>
        </p:nvGraphicFramePr>
        <p:xfrm>
          <a:off x="876300" y="1257300"/>
          <a:ext cx="10652760" cy="4914900"/>
        </p:xfrm>
        <a:graphic>
          <a:graphicData uri="http://schemas.openxmlformats.org/drawingml/2006/table">
            <a:tbl>
              <a:tblPr bandRow="1"/>
              <a:tblGrid>
                <a:gridCol w="5326380">
                  <a:extLst>
                    <a:ext uri="{9D8B030D-6E8A-4147-A177-3AD203B41FA5}">
                      <a16:colId xmlns:a16="http://schemas.microsoft.com/office/drawing/2014/main" val="4263483515"/>
                    </a:ext>
                  </a:extLst>
                </a:gridCol>
                <a:gridCol w="5326380">
                  <a:extLst>
                    <a:ext uri="{9D8B030D-6E8A-4147-A177-3AD203B41FA5}">
                      <a16:colId xmlns:a16="http://schemas.microsoft.com/office/drawing/2014/main" val="3484420569"/>
                    </a:ext>
                  </a:extLst>
                </a:gridCol>
              </a:tblGrid>
              <a:tr h="185159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400" b="1" u="none">
                          <a:latin typeface="Arial" panose="020B0604020202020204" pitchFamily="34" charset="0"/>
                          <a:cs typeface="Arial" panose="020B0604020202020204" pitchFamily="34" charset="0"/>
                        </a:rPr>
                        <a:t>Work</a:t>
                      </a:r>
                    </a:p>
                    <a:p>
                      <a:pPr marL="171450" indent="-171450">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Be a virtual organization without the physical assets</a:t>
                      </a:r>
                    </a:p>
                    <a:p>
                      <a:pPr marL="171450" indent="-171450">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New troubleshooting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Use Uber for member transport</a:t>
                      </a:r>
                    </a:p>
                    <a:p>
                      <a:pPr marL="171450" indent="-171450">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Design call flow around problem ownership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Use triggers to create out-bound campaigns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Define “advocacy” and train agents on what it sounds like in calls</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r"/>
                      <a:r>
                        <a:rPr lang="en-US" sz="1400" b="1" u="none">
                          <a:solidFill>
                            <a:schemeClr val="accent4"/>
                          </a:solidFill>
                          <a:latin typeface="Arial" panose="020B0604020202020204" pitchFamily="34" charset="0"/>
                          <a:cs typeface="Arial" panose="020B0604020202020204" pitchFamily="34" charset="0"/>
                        </a:rPr>
                        <a:t>Structure / Governance</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Develop regional teams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Span of control of 15 or less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Create feedback loops on issues and reach closure when we can</a:t>
                      </a: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Organize agents into “issue” type teams, e.g. claims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Structure so that CSRs can easily get answers</a:t>
                      </a:r>
                      <a:br>
                        <a:rPr lang="en-US" sz="1400" u="none">
                          <a:latin typeface="Arial" panose="020B0604020202020204" pitchFamily="34" charset="0"/>
                          <a:cs typeface="Arial" panose="020B0604020202020204" pitchFamily="34" charset="0"/>
                        </a:rPr>
                      </a:br>
                      <a:r>
                        <a:rPr lang="en-US" sz="1400" u="none">
                          <a:latin typeface="Arial" panose="020B0604020202020204" pitchFamily="34" charset="0"/>
                          <a:cs typeface="Arial" panose="020B0604020202020204" pitchFamily="34" charset="0"/>
                        </a:rPr>
                        <a:t>from internal transfers</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extLst>
                  <a:ext uri="{0D108BD9-81ED-4DB2-BD59-A6C34878D82A}">
                    <a16:rowId xmlns:a16="http://schemas.microsoft.com/office/drawing/2014/main" val="1223986209"/>
                  </a:ext>
                </a:extLst>
              </a:tr>
              <a:tr h="163050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u="none">
                          <a:solidFill>
                            <a:schemeClr val="accent6"/>
                          </a:solidFill>
                          <a:latin typeface="Arial" panose="020B0604020202020204" pitchFamily="34" charset="0"/>
                          <a:cs typeface="Arial" panose="020B0604020202020204" pitchFamily="34" charset="0"/>
                        </a:rPr>
                        <a:t>Leadership and Culture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solidFill>
                            <a:schemeClr val="tx1"/>
                          </a:solidFill>
                          <a:latin typeface="Arial" panose="020B0604020202020204" pitchFamily="34" charset="0"/>
                          <a:cs typeface="Arial" panose="020B0604020202020204" pitchFamily="34" charset="0"/>
                        </a:rPr>
                        <a:t>Recognize, reward and celebrate customer wins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solidFill>
                            <a:schemeClr val="tx1"/>
                          </a:solidFill>
                          <a:latin typeface="Arial" panose="020B0604020202020204" pitchFamily="34" charset="0"/>
                          <a:cs typeface="Arial" panose="020B0604020202020204" pitchFamily="34" charset="0"/>
                        </a:rPr>
                        <a:t>Visible leadership that models customer centric behavior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solidFill>
                            <a:schemeClr val="tx1"/>
                          </a:solidFill>
                          <a:latin typeface="Arial" panose="020B0604020202020204" pitchFamily="34" charset="0"/>
                          <a:cs typeface="Arial" panose="020B0604020202020204" pitchFamily="34" charset="0"/>
                        </a:rPr>
                        <a:t>“Fail fast” leadership mindset of CI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400" u="none">
                          <a:solidFill>
                            <a:schemeClr val="tx1"/>
                          </a:solidFill>
                          <a:latin typeface="Arial" panose="020B0604020202020204" pitchFamily="34" charset="0"/>
                          <a:cs typeface="Arial" panose="020B0604020202020204" pitchFamily="34" charset="0"/>
                        </a:rPr>
                        <a:t>Partnership with key areas by design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400" u="none">
                          <a:solidFill>
                            <a:schemeClr val="tx1"/>
                          </a:solidFill>
                          <a:latin typeface="Arial" panose="020B0604020202020204" pitchFamily="34" charset="0"/>
                          <a:cs typeface="Arial" panose="020B0604020202020204" pitchFamily="34" charset="0"/>
                        </a:rPr>
                        <a:t>Shift from answering calls to advocacy</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r"/>
                      <a:r>
                        <a:rPr lang="en-US" sz="1400" b="1" u="none">
                          <a:solidFill>
                            <a:schemeClr val="accent1"/>
                          </a:solidFill>
                          <a:latin typeface="Arial"/>
                          <a:cs typeface="Arial"/>
                        </a:rPr>
                        <a:t>Information Metrics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Real time reporting on issue progress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Measure customer satisfaction by agent and by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Recognize advocates via customer sat metrics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Info for supervisors / managers on coaching opportunities</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extLst>
                  <a:ext uri="{0D108BD9-81ED-4DB2-BD59-A6C34878D82A}">
                    <a16:rowId xmlns:a16="http://schemas.microsoft.com/office/drawing/2014/main" val="2649603265"/>
                  </a:ext>
                </a:extLst>
              </a:tr>
              <a:tr h="143279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400" b="1" i="0" u="none" strike="noStrike" kern="1200" cap="none" spc="0" normalizeH="0" baseline="0" noProof="0">
                          <a:ln>
                            <a:noFill/>
                          </a:ln>
                          <a:solidFill>
                            <a:schemeClr val="accent5"/>
                          </a:solidFill>
                          <a:effectLst/>
                          <a:uLnTx/>
                          <a:uFillTx/>
                          <a:latin typeface="Arial" panose="020B0604020202020204" pitchFamily="34" charset="0"/>
                          <a:ea typeface="+mn-ea"/>
                          <a:cs typeface="Arial" panose="020B0604020202020204" pitchFamily="34" charset="0"/>
                        </a:rPr>
                        <a:t>Continuous Alignment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Define periodic review and update of complex processes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Agile process updating (fast review and adoption)</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r"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400" b="1"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rPr>
                        <a:t>People/Rewards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Train agents on critical thinking and benefit plans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Empower agents to own the problem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Hire “controllers” and / or for controller mentality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Develop hiring profile for advocates</a:t>
                      </a:r>
                    </a:p>
                    <a:p>
                      <a:pPr marL="171450" marR="0" lvl="0" indent="-171450" algn="l" rtl="0" eaLnBrk="1" fontAlgn="auto" latinLnBrk="0" hangingPunct="1">
                        <a:lnSpc>
                          <a:spcPct val="100000"/>
                        </a:lnSpc>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Train agents on claims</a:t>
                      </a:r>
                      <a:r>
                        <a:rPr lang="en-US" sz="1400" b="1" u="none">
                          <a:solidFill>
                            <a:schemeClr val="tx1"/>
                          </a:solidFill>
                          <a:latin typeface="Arial" panose="020B0604020202020204" pitchFamily="34" charset="0"/>
                          <a:cs typeface="Arial" panose="020B0604020202020204" pitchFamily="34" charset="0"/>
                        </a:rPr>
                        <a:t> </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extLst>
                  <a:ext uri="{0D108BD9-81ED-4DB2-BD59-A6C34878D82A}">
                    <a16:rowId xmlns:a16="http://schemas.microsoft.com/office/drawing/2014/main" val="851962101"/>
                  </a:ext>
                </a:extLst>
              </a:tr>
            </a:tbl>
          </a:graphicData>
        </a:graphic>
      </p:graphicFrame>
    </p:spTree>
    <p:extLst>
      <p:ext uri="{BB962C8B-B14F-4D97-AF65-F5344CB8AC3E}">
        <p14:creationId xmlns:p14="http://schemas.microsoft.com/office/powerpoint/2010/main" val="1275618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4BF9E-A0E1-175A-7803-C1E93A0B6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324C6-C6ED-4EC4-3B37-8DB8C7239F70}"/>
              </a:ext>
            </a:extLst>
          </p:cNvPr>
          <p:cNvSpPr>
            <a:spLocks noGrp="1"/>
          </p:cNvSpPr>
          <p:nvPr>
            <p:ph type="title"/>
          </p:nvPr>
        </p:nvSpPr>
        <p:spPr/>
        <p:txBody>
          <a:bodyPr/>
          <a:lstStyle/>
          <a:p>
            <a:r>
              <a:rPr lang="en-US" sz="3600"/>
              <a:t>Work</a:t>
            </a:r>
            <a:endParaRPr lang="en-US"/>
          </a:p>
        </p:txBody>
      </p:sp>
      <p:sp>
        <p:nvSpPr>
          <p:cNvPr id="3" name="Text Placeholder 2">
            <a:extLst>
              <a:ext uri="{FF2B5EF4-FFF2-40B4-BE49-F238E27FC236}">
                <a16:creationId xmlns:a16="http://schemas.microsoft.com/office/drawing/2014/main" id="{2AB4F076-874A-C13D-236B-C554DC0F20A9}"/>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368211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pic>
        <p:nvPicPr>
          <p:cNvPr id="13" name="Graphic 7">
            <a:extLst>
              <a:ext uri="{FF2B5EF4-FFF2-40B4-BE49-F238E27FC236}">
                <a16:creationId xmlns:a16="http://schemas.microsoft.com/office/drawing/2014/main" id="{04062659-5C5A-E388-9DA9-6AEC6AAFAC0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3126" y="3331827"/>
            <a:ext cx="507219" cy="502920"/>
          </a:xfrm>
          <a:prstGeom prst="rect">
            <a:avLst/>
          </a:prstGeom>
        </p:spPr>
      </p:pic>
    </p:spTree>
    <p:extLst>
      <p:ext uri="{BB962C8B-B14F-4D97-AF65-F5344CB8AC3E}">
        <p14:creationId xmlns:p14="http://schemas.microsoft.com/office/powerpoint/2010/main" val="2701578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5BF75-A7A3-FBDF-B5F2-A33ED560B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651B13-4014-446A-5950-C6A86498609B}"/>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821CFBE2-5081-22F9-07DE-7948A534FFC3}"/>
              </a:ext>
            </a:extLst>
          </p:cNvPr>
          <p:cNvSpPr>
            <a:spLocks noGrp="1"/>
          </p:cNvSpPr>
          <p:nvPr>
            <p:ph type="body" sz="quarter" idx="11"/>
          </p:nvPr>
        </p:nvSpPr>
        <p:spPr/>
        <p:txBody>
          <a:bodyPr/>
          <a:lstStyle/>
          <a:p>
            <a:endParaRPr lang="en-US"/>
          </a:p>
        </p:txBody>
      </p:sp>
      <p:grpSp>
        <p:nvGrpSpPr>
          <p:cNvPr id="15" name="Group 14">
            <a:extLst>
              <a:ext uri="{FF2B5EF4-FFF2-40B4-BE49-F238E27FC236}">
                <a16:creationId xmlns:a16="http://schemas.microsoft.com/office/drawing/2014/main" id="{DDC93B96-E003-AD24-53A1-9F1B997DAABF}"/>
              </a:ext>
            </a:extLst>
          </p:cNvPr>
          <p:cNvGrpSpPr/>
          <p:nvPr/>
        </p:nvGrpSpPr>
        <p:grpSpPr>
          <a:xfrm>
            <a:off x="1317703" y="1794685"/>
            <a:ext cx="9718393" cy="3769643"/>
            <a:chOff x="1646352" y="1544179"/>
            <a:chExt cx="9718393" cy="3769643"/>
          </a:xfrm>
        </p:grpSpPr>
        <p:pic>
          <p:nvPicPr>
            <p:cNvPr id="10" name="Picture 9" descr="A cube with text on it&#10;&#10;Description automatically generated">
              <a:extLst>
                <a:ext uri="{FF2B5EF4-FFF2-40B4-BE49-F238E27FC236}">
                  <a16:creationId xmlns:a16="http://schemas.microsoft.com/office/drawing/2014/main" id="{82FE05D9-5B60-3CE1-E562-4009732DEFA8}"/>
                </a:ext>
              </a:extLst>
            </p:cNvPr>
            <p:cNvPicPr>
              <a:picLocks noChangeAspect="1"/>
            </p:cNvPicPr>
            <p:nvPr/>
          </p:nvPicPr>
          <p:blipFill>
            <a:blip r:embed="rId2"/>
            <a:stretch>
              <a:fillRect/>
            </a:stretch>
          </p:blipFill>
          <p:spPr>
            <a:xfrm>
              <a:off x="6966829" y="1544179"/>
              <a:ext cx="4397916" cy="3769643"/>
            </a:xfrm>
            <a:prstGeom prst="rect">
              <a:avLst/>
            </a:prstGeom>
          </p:spPr>
        </p:pic>
        <p:sp>
          <p:nvSpPr>
            <p:cNvPr id="11" name="TextBox 10">
              <a:extLst>
                <a:ext uri="{FF2B5EF4-FFF2-40B4-BE49-F238E27FC236}">
                  <a16:creationId xmlns:a16="http://schemas.microsoft.com/office/drawing/2014/main" id="{7CF8201C-2A0C-7649-1B9C-06846D3CDB84}"/>
                </a:ext>
              </a:extLst>
            </p:cNvPr>
            <p:cNvSpPr txBox="1"/>
            <p:nvPr/>
          </p:nvSpPr>
          <p:spPr>
            <a:xfrm>
              <a:off x="1646352" y="3522578"/>
              <a:ext cx="2752589" cy="830997"/>
            </a:xfrm>
            <a:prstGeom prst="rect">
              <a:avLst/>
            </a:prstGeom>
            <a:noFill/>
          </p:spPr>
          <p:txBody>
            <a:bodyPr wrap="square" rtlCol="0" anchor="t">
              <a:spAutoFit/>
            </a:bodyPr>
            <a:lstStyle/>
            <a:p>
              <a:pPr algn="ctr"/>
              <a:r>
                <a:rPr lang="en-US" sz="1600">
                  <a:latin typeface="Arial" panose="020B0604020202020204" pitchFamily="34" charset="0"/>
                  <a:cs typeface="Arial" panose="020B0604020202020204" pitchFamily="34" charset="0"/>
                </a:rPr>
                <a:t>Design new and redesign existing </a:t>
              </a:r>
              <a:r>
                <a:rPr lang="en-US" sz="1600" b="1">
                  <a:latin typeface="Arial" panose="020B0604020202020204" pitchFamily="34" charset="0"/>
                  <a:cs typeface="Arial" panose="020B0604020202020204" pitchFamily="34" charset="0"/>
                </a:rPr>
                <a:t>processes</a:t>
              </a:r>
              <a:r>
                <a:rPr lang="en-US" sz="1600">
                  <a:latin typeface="Arial" panose="020B0604020202020204" pitchFamily="34" charset="0"/>
                  <a:cs typeface="Arial" panose="020B0604020202020204" pitchFamily="34" charset="0"/>
                </a:rPr>
                <a:t> to deliver the ANCHOR</a:t>
              </a:r>
            </a:p>
          </p:txBody>
        </p:sp>
        <p:pic>
          <p:nvPicPr>
            <p:cNvPr id="12" name="Graphic 8">
              <a:extLst>
                <a:ext uri="{FF2B5EF4-FFF2-40B4-BE49-F238E27FC236}">
                  <a16:creationId xmlns:a16="http://schemas.microsoft.com/office/drawing/2014/main" id="{5E26B529-5A5C-7602-DF81-A0BFF2ADBE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15692" y="1871532"/>
              <a:ext cx="2613910" cy="1727704"/>
            </a:xfrm>
            <a:prstGeom prst="rect">
              <a:avLst/>
            </a:prstGeom>
          </p:spPr>
        </p:pic>
        <p:sp>
          <p:nvSpPr>
            <p:cNvPr id="13" name="Rectangle 12">
              <a:extLst>
                <a:ext uri="{FF2B5EF4-FFF2-40B4-BE49-F238E27FC236}">
                  <a16:creationId xmlns:a16="http://schemas.microsoft.com/office/drawing/2014/main" id="{3D0BB918-12AA-C26C-1408-36730A770281}"/>
                </a:ext>
              </a:extLst>
            </p:cNvPr>
            <p:cNvSpPr/>
            <p:nvPr/>
          </p:nvSpPr>
          <p:spPr>
            <a:xfrm>
              <a:off x="4214239" y="3560907"/>
              <a:ext cx="2752590" cy="830997"/>
            </a:xfrm>
            <a:prstGeom prst="rect">
              <a:avLst/>
            </a:prstGeom>
          </p:spPr>
          <p:txBody>
            <a:bodyPr wrap="square" anchor="t">
              <a:spAutoFit/>
            </a:bodyPr>
            <a:lstStyle/>
            <a:p>
              <a:pPr algn="ctr"/>
              <a:r>
                <a:rPr lang="en-US" sz="1600">
                  <a:latin typeface="Arial" panose="020B0604020202020204" pitchFamily="34" charset="0"/>
                  <a:cs typeface="Arial" panose="020B0604020202020204" pitchFamily="34" charset="0"/>
                </a:rPr>
                <a:t>Develop process </a:t>
              </a:r>
              <a:r>
                <a:rPr lang="en-US" sz="1600" b="1">
                  <a:latin typeface="Arial" panose="020B0604020202020204" pitchFamily="34" charset="0"/>
                  <a:cs typeface="Arial" panose="020B0604020202020204" pitchFamily="34" charset="0"/>
                </a:rPr>
                <a:t>decision rights</a:t>
              </a:r>
              <a:r>
                <a:rPr lang="en-US" sz="1600">
                  <a:latin typeface="Arial" panose="020B0604020202020204" pitchFamily="34" charset="0"/>
                  <a:cs typeface="Arial" panose="020B0604020202020204" pitchFamily="34" charset="0"/>
                </a:rPr>
                <a:t>, </a:t>
              </a:r>
              <a:r>
                <a:rPr lang="en-US" sz="1600" b="1">
                  <a:latin typeface="Arial" panose="020B0604020202020204" pitchFamily="34" charset="0"/>
                  <a:cs typeface="Arial" panose="020B0604020202020204" pitchFamily="34" charset="0"/>
                </a:rPr>
                <a:t>roles</a:t>
              </a:r>
              <a:r>
                <a:rPr lang="en-US" sz="1600">
                  <a:latin typeface="Arial" panose="020B0604020202020204" pitchFamily="34" charset="0"/>
                  <a:cs typeface="Arial" panose="020B0604020202020204" pitchFamily="34" charset="0"/>
                </a:rPr>
                <a:t>, </a:t>
              </a:r>
              <a:br>
                <a:rPr lang="en-US" sz="1600">
                  <a:latin typeface="Arial" panose="020B0604020202020204" pitchFamily="34" charset="0"/>
                  <a:cs typeface="Arial" panose="020B0604020202020204" pitchFamily="34" charset="0"/>
                </a:rPr>
              </a:br>
              <a:r>
                <a:rPr lang="en-US" sz="1600" b="1">
                  <a:latin typeface="Arial" panose="020B0604020202020204" pitchFamily="34" charset="0"/>
                  <a:cs typeface="Arial" panose="020B0604020202020204" pitchFamily="34" charset="0"/>
                </a:rPr>
                <a:t>metrics</a:t>
              </a:r>
              <a:r>
                <a:rPr lang="en-US" sz="1600">
                  <a:latin typeface="Arial" panose="020B0604020202020204" pitchFamily="34" charset="0"/>
                  <a:cs typeface="Arial" panose="020B0604020202020204" pitchFamily="34" charset="0"/>
                </a:rPr>
                <a:t>, and </a:t>
              </a:r>
              <a:r>
                <a:rPr lang="en-US" sz="1600" b="1">
                  <a:latin typeface="Arial" panose="020B0604020202020204" pitchFamily="34" charset="0"/>
                  <a:cs typeface="Arial" panose="020B0604020202020204" pitchFamily="34" charset="0"/>
                </a:rPr>
                <a:t>linkages</a:t>
              </a:r>
              <a:endParaRPr lang="en-US" sz="1600">
                <a:latin typeface="Arial" panose="020B0604020202020204" pitchFamily="34" charset="0"/>
                <a:cs typeface="Arial" panose="020B0604020202020204" pitchFamily="34" charset="0"/>
              </a:endParaRPr>
            </a:p>
          </p:txBody>
        </p:sp>
        <p:pic>
          <p:nvPicPr>
            <p:cNvPr id="14" name="Graphic 8">
              <a:extLst>
                <a:ext uri="{FF2B5EF4-FFF2-40B4-BE49-F238E27FC236}">
                  <a16:creationId xmlns:a16="http://schemas.microsoft.com/office/drawing/2014/main" id="{B2BD843A-6A90-5021-04EC-2B4236950B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54697" y="1765226"/>
              <a:ext cx="1871673" cy="1940316"/>
            </a:xfrm>
            <a:prstGeom prst="rect">
              <a:avLst/>
            </a:prstGeom>
          </p:spPr>
        </p:pic>
      </p:grpSp>
    </p:spTree>
    <p:extLst>
      <p:ext uri="{BB962C8B-B14F-4D97-AF65-F5344CB8AC3E}">
        <p14:creationId xmlns:p14="http://schemas.microsoft.com/office/powerpoint/2010/main" val="1499489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D06CB-18EB-662E-E2CB-91F6735E5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5598C-2E94-C7D5-6F86-A04FF5877A6D}"/>
              </a:ext>
            </a:extLst>
          </p:cNvPr>
          <p:cNvSpPr>
            <a:spLocks noGrp="1"/>
          </p:cNvSpPr>
          <p:nvPr>
            <p:ph type="title"/>
          </p:nvPr>
        </p:nvSpPr>
        <p:spPr/>
        <p:txBody>
          <a:bodyPr/>
          <a:lstStyle/>
          <a:p>
            <a:r>
              <a:rPr lang="en-US" sz="2800"/>
              <a:t>Choice Prioritization</a:t>
            </a:r>
            <a:endParaRPr lang="en-US"/>
          </a:p>
        </p:txBody>
      </p:sp>
      <p:sp>
        <p:nvSpPr>
          <p:cNvPr id="4" name="Text Placeholder 3">
            <a:extLst>
              <a:ext uri="{FF2B5EF4-FFF2-40B4-BE49-F238E27FC236}">
                <a16:creationId xmlns:a16="http://schemas.microsoft.com/office/drawing/2014/main" id="{317E1ED1-E485-94ED-F313-9D8DB47A8324}"/>
              </a:ext>
            </a:extLst>
          </p:cNvPr>
          <p:cNvSpPr>
            <a:spLocks noGrp="1"/>
          </p:cNvSpPr>
          <p:nvPr>
            <p:ph type="body" sz="quarter" idx="11"/>
          </p:nvPr>
        </p:nvSpPr>
        <p:spPr/>
        <p:txBody>
          <a:bodyPr/>
          <a:lstStyle/>
          <a:p>
            <a:r>
              <a:rPr lang="en-US"/>
              <a:t>Example</a:t>
            </a:r>
          </a:p>
        </p:txBody>
      </p:sp>
      <p:graphicFrame>
        <p:nvGraphicFramePr>
          <p:cNvPr id="6" name="Group 3">
            <a:extLst>
              <a:ext uri="{FF2B5EF4-FFF2-40B4-BE49-F238E27FC236}">
                <a16:creationId xmlns:a16="http://schemas.microsoft.com/office/drawing/2014/main" id="{C80F2E0A-F5BF-465C-CC16-1F5E77871D89}"/>
              </a:ext>
            </a:extLst>
          </p:cNvPr>
          <p:cNvGraphicFramePr>
            <a:graphicFrameLocks/>
          </p:cNvGraphicFramePr>
          <p:nvPr>
            <p:extLst>
              <p:ext uri="{D42A27DB-BD31-4B8C-83A1-F6EECF244321}">
                <p14:modId xmlns:p14="http://schemas.microsoft.com/office/powerpoint/2010/main" val="1178683495"/>
              </p:ext>
            </p:extLst>
          </p:nvPr>
        </p:nvGraphicFramePr>
        <p:xfrm>
          <a:off x="876299" y="1257300"/>
          <a:ext cx="10652759" cy="4844414"/>
        </p:xfrm>
        <a:graphic>
          <a:graphicData uri="http://schemas.openxmlformats.org/drawingml/2006/table">
            <a:tbl>
              <a:tblPr/>
              <a:tblGrid>
                <a:gridCol w="467861">
                  <a:extLst>
                    <a:ext uri="{9D8B030D-6E8A-4147-A177-3AD203B41FA5}">
                      <a16:colId xmlns:a16="http://schemas.microsoft.com/office/drawing/2014/main" val="20000"/>
                    </a:ext>
                  </a:extLst>
                </a:gridCol>
                <a:gridCol w="2042390">
                  <a:extLst>
                    <a:ext uri="{9D8B030D-6E8A-4147-A177-3AD203B41FA5}">
                      <a16:colId xmlns:a16="http://schemas.microsoft.com/office/drawing/2014/main" val="20001"/>
                    </a:ext>
                  </a:extLst>
                </a:gridCol>
                <a:gridCol w="451415">
                  <a:extLst>
                    <a:ext uri="{9D8B030D-6E8A-4147-A177-3AD203B41FA5}">
                      <a16:colId xmlns:a16="http://schemas.microsoft.com/office/drawing/2014/main" val="20002"/>
                    </a:ext>
                  </a:extLst>
                </a:gridCol>
                <a:gridCol w="460365">
                  <a:extLst>
                    <a:ext uri="{9D8B030D-6E8A-4147-A177-3AD203B41FA5}">
                      <a16:colId xmlns:a16="http://schemas.microsoft.com/office/drawing/2014/main" val="20003"/>
                    </a:ext>
                  </a:extLst>
                </a:gridCol>
                <a:gridCol w="1104875">
                  <a:extLst>
                    <a:ext uri="{9D8B030D-6E8A-4147-A177-3AD203B41FA5}">
                      <a16:colId xmlns:a16="http://schemas.microsoft.com/office/drawing/2014/main" val="20004"/>
                    </a:ext>
                  </a:extLst>
                </a:gridCol>
                <a:gridCol w="1104875">
                  <a:extLst>
                    <a:ext uri="{9D8B030D-6E8A-4147-A177-3AD203B41FA5}">
                      <a16:colId xmlns:a16="http://schemas.microsoft.com/office/drawing/2014/main" val="20005"/>
                    </a:ext>
                  </a:extLst>
                </a:gridCol>
                <a:gridCol w="1338060">
                  <a:extLst>
                    <a:ext uri="{9D8B030D-6E8A-4147-A177-3AD203B41FA5}">
                      <a16:colId xmlns:a16="http://schemas.microsoft.com/office/drawing/2014/main" val="20006"/>
                    </a:ext>
                  </a:extLst>
                </a:gridCol>
                <a:gridCol w="1104875">
                  <a:extLst>
                    <a:ext uri="{9D8B030D-6E8A-4147-A177-3AD203B41FA5}">
                      <a16:colId xmlns:a16="http://schemas.microsoft.com/office/drawing/2014/main" val="20007"/>
                    </a:ext>
                  </a:extLst>
                </a:gridCol>
                <a:gridCol w="1884495">
                  <a:extLst>
                    <a:ext uri="{9D8B030D-6E8A-4147-A177-3AD203B41FA5}">
                      <a16:colId xmlns:a16="http://schemas.microsoft.com/office/drawing/2014/main" val="20008"/>
                    </a:ext>
                  </a:extLst>
                </a:gridCol>
                <a:gridCol w="693548">
                  <a:extLst>
                    <a:ext uri="{9D8B030D-6E8A-4147-A177-3AD203B41FA5}">
                      <a16:colId xmlns:a16="http://schemas.microsoft.com/office/drawing/2014/main" val="20009"/>
                    </a:ext>
                  </a:extLst>
                </a:gridCol>
              </a:tblGrid>
              <a:tr h="265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68538" marR="68538" marT="34277" marB="34277"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panose="020B0604020202020204" pitchFamily="34" charset="0"/>
                          <a:cs typeface="Arial" panose="020B0604020202020204" pitchFamily="34" charset="0"/>
                        </a:rPr>
                        <a:t>WHEN?</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algn="ctr"/>
                      <a:endParaRPr lang="en-US" sz="1100" b="1">
                        <a:solidFill>
                          <a:schemeClr val="bg1"/>
                        </a:solidFill>
                      </a:endParaRPr>
                    </a:p>
                  </a:txBody>
                  <a:tcPr marL="0" marR="0" marT="45702" marB="45702" vert="vert2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996BA"/>
                    </a:solid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panose="020B0604020202020204" pitchFamily="34" charset="0"/>
                          <a:cs typeface="Arial" panose="020B0604020202020204" pitchFamily="34" charset="0"/>
                        </a:rPr>
                        <a:t>HOW?</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lumMod val="75000"/>
                            <a:lumOff val="25000"/>
                          </a:schemeClr>
                        </a:solidFill>
                        <a:effectLst/>
                        <a:latin typeface="Arial" pitchFamily="34" charset="0"/>
                      </a:endParaRPr>
                    </a:p>
                  </a:txBody>
                  <a:tcPr marL="0" marR="0" marT="45702" marB="457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lumMod val="75000"/>
                            <a:lumOff val="25000"/>
                          </a:schemeClr>
                        </a:solidFill>
                        <a:effectLst/>
                        <a:latin typeface="Arial" pitchFamily="34" charset="0"/>
                      </a:endParaRPr>
                    </a:p>
                  </a:txBody>
                  <a:tcPr marL="0" marR="0" marT="45702" marB="457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a:ln>
                          <a:noFill/>
                        </a:ln>
                        <a:solidFill>
                          <a:schemeClr val="bg1"/>
                        </a:solidFill>
                        <a:effectLst/>
                        <a:latin typeface="Arial" pitchFamily="34" charset="0"/>
                      </a:endParaRPr>
                    </a:p>
                  </a:txBody>
                  <a:tcPr marL="0" marR="0" marT="45702" marB="45702" anchor="ctr" horzOverflow="overflow">
                    <a:lnL w="28575" cap="flat" cmpd="sng" algn="ctr">
                      <a:solidFill>
                        <a:srgbClr val="55555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3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rPr>
                        <a:t>Priority</a:t>
                      </a:r>
                    </a:p>
                  </a:txBody>
                  <a:tcPr marL="68538" marR="68538" marT="34277" marB="34277"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rPr>
                        <a:t>Choice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rPr>
                        <a:t>(+ Cube Category)</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a:cs typeface="Arial"/>
                        </a:rPr>
                        <a:t>Before </a:t>
                      </a:r>
                      <a:br>
                        <a:rPr kumimoji="0" lang="en-US" sz="1050" b="1" i="0" u="none" strike="noStrike" cap="none" normalizeH="0" baseline="0">
                          <a:ln>
                            <a:noFill/>
                          </a:ln>
                          <a:solidFill>
                            <a:schemeClr val="tx1"/>
                          </a:solidFill>
                          <a:effectLst/>
                          <a:latin typeface="Arial"/>
                          <a:cs typeface="Arial"/>
                        </a:rPr>
                      </a:br>
                      <a:r>
                        <a:rPr kumimoji="0" lang="en-US" sz="1050" b="1" i="0" u="none" strike="noStrike" cap="none" normalizeH="0" baseline="0">
                          <a:ln>
                            <a:noFill/>
                          </a:ln>
                          <a:solidFill>
                            <a:schemeClr val="tx1"/>
                          </a:solidFill>
                          <a:effectLst/>
                          <a:latin typeface="Arial"/>
                          <a:cs typeface="Arial"/>
                        </a:rPr>
                        <a:t>Go Live</a:t>
                      </a:r>
                    </a:p>
                  </a:txBody>
                  <a:tcPr marL="0" marR="0" marT="34277" marB="34277"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algn="ctr"/>
                      <a:r>
                        <a:rPr lang="en-US" sz="1050" b="1">
                          <a:solidFill>
                            <a:schemeClr val="tx1"/>
                          </a:solidFill>
                          <a:latin typeface="Arial"/>
                          <a:cs typeface="Arial"/>
                        </a:rPr>
                        <a:t>After</a:t>
                      </a:r>
                      <a:br>
                        <a:rPr lang="en-US" sz="1050" b="1">
                          <a:solidFill>
                            <a:schemeClr val="tx1"/>
                          </a:solidFill>
                          <a:latin typeface="Arial"/>
                          <a:cs typeface="Arial"/>
                        </a:rPr>
                      </a:br>
                      <a:r>
                        <a:rPr lang="en-US" sz="1050" b="1">
                          <a:solidFill>
                            <a:schemeClr val="tx1"/>
                          </a:solidFill>
                          <a:latin typeface="Arial"/>
                          <a:cs typeface="Arial"/>
                        </a:rPr>
                        <a:t> Go Live</a:t>
                      </a:r>
                    </a:p>
                  </a:txBody>
                  <a:tcPr marL="0" marR="0" marT="34277" marB="34277"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panose="020B0604020202020204" pitchFamily="34" charset="0"/>
                          <a:cs typeface="Arial" panose="020B0604020202020204" pitchFamily="34" charset="0"/>
                        </a:rPr>
                        <a:t>Redesign Needed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cs typeface="Arial" panose="020B0604020202020204" pitchFamily="34" charset="0"/>
                        </a:rPr>
                        <a:t>(Outputs/ Activities Change)</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panose="020B0604020202020204" pitchFamily="34" charset="0"/>
                          <a:cs typeface="Arial" panose="020B0604020202020204" pitchFamily="34" charset="0"/>
                        </a:rPr>
                        <a:t>Role Clarification Needed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cs typeface="Arial" panose="020B0604020202020204" pitchFamily="34" charset="0"/>
                        </a:rPr>
                        <a:t>(Jobs Change)</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panose="020B0604020202020204" pitchFamily="34" charset="0"/>
                          <a:cs typeface="Arial" panose="020B0604020202020204" pitchFamily="34" charset="0"/>
                        </a:rPr>
                        <a:t>Minor Process Adjustments Needed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cs typeface="Arial" panose="020B0604020202020204" pitchFamily="34" charset="0"/>
                        </a:rPr>
                        <a:t>(Process Owner’s Discretion)</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tx1"/>
                          </a:solidFill>
                          <a:effectLst/>
                          <a:latin typeface="Arial" panose="020B0604020202020204" pitchFamily="34" charset="0"/>
                          <a:cs typeface="Arial" panose="020B0604020202020204" pitchFamily="34" charset="0"/>
                        </a:rPr>
                        <a:t>Outsource?</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rPr>
                        <a:t>Work Stream/ Owner/ Comments</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1" i="0" u="none" strike="noStrike" cap="none" normalizeH="0" baseline="0">
                          <a:ln>
                            <a:noFill/>
                          </a:ln>
                          <a:solidFill>
                            <a:schemeClr val="bg1"/>
                          </a:solidFill>
                          <a:effectLst/>
                          <a:latin typeface="Arial" panose="020B0604020202020204" pitchFamily="34" charset="0"/>
                          <a:cs typeface="Arial" panose="020B0604020202020204" pitchFamily="34" charset="0"/>
                        </a:rPr>
                        <a:t>Date</a:t>
                      </a:r>
                    </a:p>
                  </a:txBody>
                  <a:tcPr marL="0" marR="0"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7092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r>
                        <a:rPr lang="en-US" sz="1200">
                          <a:latin typeface="Arial"/>
                          <a:cs typeface="Arial"/>
                        </a:rPr>
                        <a:t>Vendor</a:t>
                      </a:r>
                      <a:r>
                        <a:rPr lang="en-US" sz="1200" baseline="0">
                          <a:latin typeface="Arial"/>
                          <a:cs typeface="Arial"/>
                        </a:rPr>
                        <a:t> Management (Work)</a:t>
                      </a:r>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r>
                        <a:rPr lang="en-US" sz="1200">
                          <a:latin typeface="Arial" panose="020B0604020202020204" pitchFamily="34" charset="0"/>
                          <a:cs typeface="Arial" panose="020B0604020202020204" pitchFamily="34" charset="0"/>
                        </a:rPr>
                        <a:t>X</a:t>
                      </a: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r>
                        <a:rPr lang="en-US" sz="1200">
                          <a:latin typeface="Arial" panose="020B0604020202020204" pitchFamily="34" charset="0"/>
                          <a:cs typeface="Arial" panose="020B0604020202020204" pitchFamily="34" charset="0"/>
                        </a:rPr>
                        <a:t>X</a:t>
                      </a: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l"/>
                      <a:r>
                        <a:rPr lang="en-US" sz="1200" b="1">
                          <a:latin typeface="Arial"/>
                          <a:cs typeface="Arial"/>
                        </a:rPr>
                        <a:t>Corporate</a:t>
                      </a:r>
                      <a:r>
                        <a:rPr lang="en-US" sz="1200">
                          <a:latin typeface="Arial"/>
                          <a:cs typeface="Arial"/>
                        </a:rPr>
                        <a:t>, Analytical Ops, US and Ex-US Quality Operations.</a:t>
                      </a:r>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96102">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r>
                        <a:rPr lang="en-US" sz="1200" b="0">
                          <a:latin typeface="Arial"/>
                          <a:cs typeface="Arial"/>
                        </a:rPr>
                        <a:t>PQM/CMC Strategy (Work)</a:t>
                      </a:r>
                      <a:endParaRPr lang="en-US" sz="1200" b="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r>
                        <a:rPr lang="en-US" sz="1200">
                          <a:latin typeface="Arial" panose="020B0604020202020204" pitchFamily="34" charset="0"/>
                          <a:cs typeface="Arial" panose="020B0604020202020204" pitchFamily="34" charset="0"/>
                        </a:rPr>
                        <a:t>X</a:t>
                      </a: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r>
                        <a:rPr lang="en-US" sz="1200">
                          <a:latin typeface="Arial" panose="020B0604020202020204" pitchFamily="34" charset="0"/>
                          <a:cs typeface="Arial" panose="020B0604020202020204" pitchFamily="34" charset="0"/>
                        </a:rPr>
                        <a:t>X</a:t>
                      </a: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a:cs typeface="Arial"/>
                        </a:rPr>
                        <a:t>New Product and Technical Support</a:t>
                      </a:r>
                      <a:r>
                        <a:rPr kumimoji="0" lang="en-US" sz="1200" b="0" i="0" u="none" strike="noStrike" cap="none" normalizeH="0" baseline="0">
                          <a:ln>
                            <a:noFill/>
                          </a:ln>
                          <a:solidFill>
                            <a:schemeClr val="tx1"/>
                          </a:solidFill>
                          <a:effectLst/>
                          <a:latin typeface="Arial"/>
                          <a:cs typeface="Arial"/>
                        </a:rPr>
                        <a:t>, US and Ex-US Quality Operations, Analytical Operations</a:t>
                      </a:r>
                      <a:r>
                        <a:rPr lang="en-US" sz="1200" b="0" i="0" u="none" strike="noStrike" cap="none" normalizeH="0" baseline="0">
                          <a:ln>
                            <a:noFill/>
                          </a:ln>
                          <a:solidFill>
                            <a:schemeClr val="tx1"/>
                          </a:solidFill>
                          <a:effectLst/>
                          <a:latin typeface="Arial"/>
                          <a:cs typeface="Arial"/>
                        </a:rPr>
                        <a:t>.</a:t>
                      </a: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023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r>
                        <a:rPr lang="en-US" sz="1200">
                          <a:latin typeface="Arial"/>
                          <a:cs typeface="Arial"/>
                        </a:rPr>
                        <a:t>Knowledge</a:t>
                      </a:r>
                      <a:r>
                        <a:rPr lang="en-US" sz="1200" baseline="0">
                          <a:latin typeface="Arial"/>
                          <a:cs typeface="Arial"/>
                        </a:rPr>
                        <a:t> Management (Work)</a:t>
                      </a:r>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r>
                        <a:rPr lang="en-US" sz="1200">
                          <a:latin typeface="Arial" panose="020B0604020202020204" pitchFamily="34" charset="0"/>
                          <a:cs typeface="Arial" panose="020B0604020202020204" pitchFamily="34" charset="0"/>
                        </a:rPr>
                        <a:t>X</a:t>
                      </a: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36458">
                <a:tc>
                  <a:txBody>
                    <a:bodyPr/>
                    <a:lstStyle/>
                    <a:p>
                      <a:r>
                        <a:rPr lang="en-US" sz="1200">
                          <a:latin typeface="Arial" panose="020B0604020202020204" pitchFamily="34" charset="0"/>
                          <a:cs typeface="Arial" panose="020B0604020202020204" pitchFamily="34" charset="0"/>
                        </a:rPr>
                        <a:t>4</a:t>
                      </a: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r>
                        <a:rPr lang="en-US" sz="1200">
                          <a:latin typeface="Arial"/>
                          <a:cs typeface="Arial"/>
                        </a:rPr>
                        <a:t>Project Management and PMO process/governance (Work)</a:t>
                      </a:r>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l"/>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51039">
                <a:tc>
                  <a:txBody>
                    <a:bodyPr/>
                    <a:lstStyle/>
                    <a:p>
                      <a:r>
                        <a:rPr lang="en-US" sz="1200">
                          <a:latin typeface="Arial" panose="020B0604020202020204" pitchFamily="34" charset="0"/>
                          <a:cs typeface="Arial" panose="020B0604020202020204" pitchFamily="34" charset="0"/>
                        </a:rPr>
                        <a:t>5</a:t>
                      </a: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r>
                        <a:rPr lang="en-US" sz="1200">
                          <a:latin typeface="Arial"/>
                          <a:cs typeface="Arial"/>
                        </a:rPr>
                        <a:t>Quality function metrics and process (Work)</a:t>
                      </a:r>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ctr"/>
                      <a:endParaRPr lang="en-US" sz="1200">
                        <a:latin typeface="Arial" panose="020B0604020202020204" pitchFamily="34" charset="0"/>
                        <a:cs typeface="Arial" panose="020B0604020202020204" pitchFamily="34" charset="0"/>
                      </a:endParaRPr>
                    </a:p>
                  </a:txBody>
                  <a:tcPr marL="68538" marR="68538" marT="34277" marB="34277"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algn="l"/>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endParaRPr lang="en-US" sz="1200">
                        <a:latin typeface="Arial" panose="020B0604020202020204" pitchFamily="34" charset="0"/>
                        <a:cs typeface="Arial" panose="020B0604020202020204" pitchFamily="34" charset="0"/>
                      </a:endParaRPr>
                    </a:p>
                  </a:txBody>
                  <a:tcPr marL="68538" marR="68538" marT="34277" marB="34277"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99668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EE56A-3AB2-FC33-DD1D-1DC99F1D45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FE150F-3DD6-5532-0E80-B950E185E049}"/>
              </a:ext>
            </a:extLst>
          </p:cNvPr>
          <p:cNvSpPr>
            <a:spLocks noGrp="1"/>
          </p:cNvSpPr>
          <p:nvPr>
            <p:ph type="title"/>
          </p:nvPr>
        </p:nvSpPr>
        <p:spPr/>
        <p:txBody>
          <a:bodyPr/>
          <a:lstStyle/>
          <a:p>
            <a:r>
              <a:rPr lang="en-US" sz="2800"/>
              <a:t>Choice Prioritization</a:t>
            </a:r>
            <a:endParaRPr lang="en-US"/>
          </a:p>
        </p:txBody>
      </p:sp>
      <p:sp>
        <p:nvSpPr>
          <p:cNvPr id="4" name="Text Placeholder 3">
            <a:extLst>
              <a:ext uri="{FF2B5EF4-FFF2-40B4-BE49-F238E27FC236}">
                <a16:creationId xmlns:a16="http://schemas.microsoft.com/office/drawing/2014/main" id="{1DAD1A03-6537-51EE-5AEF-31C935F0DB30}"/>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BBFB721F-D0EB-E6DF-8304-F7A39010BBA4}"/>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a:ln>
                  <a:noFill/>
                </a:ln>
                <a:solidFill>
                  <a:srgbClr val="1B2226"/>
                </a:solidFill>
                <a:effectLst/>
                <a:uLnTx/>
                <a:uFillTx/>
                <a:latin typeface="Arial"/>
                <a:ea typeface="ＭＳ Ｐゴシック"/>
                <a:cs typeface="Arial"/>
              </a:rPr>
              <a:t>Prioritize design choices and determine when to implement each one.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Instructions</a:t>
            </a:r>
          </a:p>
          <a:p>
            <a:pPr marL="182880" marR="0" lvl="0" indent="-18288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a:ln>
                  <a:noFill/>
                </a:ln>
                <a:solidFill>
                  <a:srgbClr val="1B2226"/>
                </a:solidFill>
                <a:effectLst/>
                <a:uLnTx/>
                <a:uFillTx/>
                <a:latin typeface="Arial"/>
                <a:ea typeface="+mn-ea"/>
                <a:cs typeface="Arial"/>
              </a:rPr>
              <a:t>List the key </a:t>
            </a:r>
            <a:r>
              <a:rPr kumimoji="0" lang="en-US" sz="1600" b="1" i="0" u="none" strike="noStrike" kern="1200" cap="none" spc="0" normalizeH="0" baseline="0" noProof="0">
                <a:ln>
                  <a:noFill/>
                </a:ln>
                <a:solidFill>
                  <a:srgbClr val="3C59F3"/>
                </a:solidFill>
                <a:effectLst/>
                <a:uLnTx/>
                <a:uFillTx/>
                <a:latin typeface="Arial"/>
                <a:ea typeface="+mn-ea"/>
                <a:cs typeface="Arial"/>
              </a:rPr>
              <a:t>DESIGN CHOICE </a:t>
            </a:r>
            <a:r>
              <a:rPr kumimoji="0" lang="en-US" sz="1600" b="0" i="0" u="none" strike="noStrike" kern="1200" cap="none" spc="0" normalizeH="0" baseline="0" noProof="0">
                <a:ln>
                  <a:noFill/>
                </a:ln>
                <a:solidFill>
                  <a:srgbClr val="1B2226"/>
                </a:solidFill>
                <a:effectLst/>
                <a:uLnTx/>
                <a:uFillTx/>
                <a:latin typeface="Arial"/>
                <a:ea typeface="+mn-ea"/>
                <a:cs typeface="Arial"/>
              </a:rPr>
              <a:t>and its cube category for your organization.</a:t>
            </a:r>
            <a:endParaRPr kumimoji="0" lang="en-US" sz="1600" b="0" i="0" u="none" strike="noStrike" kern="1200" cap="none" spc="0" normalizeH="0" baseline="0" noProof="0">
              <a:ln>
                <a:noFill/>
              </a:ln>
              <a:solidFill>
                <a:srgbClr val="1B2226"/>
              </a:solidFill>
              <a:effectLst/>
              <a:uLnTx/>
              <a:uFillTx/>
              <a:latin typeface="Arial"/>
              <a:ea typeface="+mn-ea"/>
              <a:cs typeface="+mn-cs"/>
            </a:endParaRPr>
          </a:p>
          <a:p>
            <a:pPr marL="182880" marR="0" lvl="0" indent="-18288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a:ln>
                  <a:noFill/>
                </a:ln>
                <a:solidFill>
                  <a:srgbClr val="1B2226"/>
                </a:solidFill>
                <a:effectLst/>
                <a:uLnTx/>
                <a:uFillTx/>
                <a:latin typeface="Arial"/>
                <a:ea typeface="+mn-ea"/>
                <a:cs typeface="Arial"/>
              </a:rPr>
              <a:t>Determine the </a:t>
            </a:r>
            <a:r>
              <a:rPr kumimoji="0" lang="en-US" sz="1600" b="1" i="0" u="none" strike="noStrike" kern="1200" cap="none" spc="0" normalizeH="0" baseline="0" noProof="0">
                <a:ln>
                  <a:noFill/>
                </a:ln>
                <a:solidFill>
                  <a:srgbClr val="1B2226"/>
                </a:solidFill>
                <a:effectLst/>
                <a:uLnTx/>
                <a:uFillTx/>
                <a:latin typeface="Arial"/>
                <a:ea typeface="+mn-ea"/>
                <a:cs typeface="Arial"/>
              </a:rPr>
              <a:t>TIMING</a:t>
            </a:r>
            <a:r>
              <a:rPr kumimoji="0" lang="en-US" sz="1600" b="0" i="0" u="none" strike="noStrike" kern="1200" cap="none" spc="0" normalizeH="0" baseline="0" noProof="0">
                <a:ln>
                  <a:noFill/>
                </a:ln>
                <a:solidFill>
                  <a:srgbClr val="1B2226"/>
                </a:solidFill>
                <a:effectLst/>
                <a:uLnTx/>
                <a:uFillTx/>
                <a:latin typeface="Arial"/>
                <a:ea typeface="+mn-ea"/>
                <a:cs typeface="Arial"/>
              </a:rPr>
              <a:t> of the intervention (now--during a transition period, or later--after implementation of the new design).</a:t>
            </a:r>
            <a:endParaRPr kumimoji="0" lang="en-US" sz="1600" b="0" i="0" u="none" strike="noStrike" kern="1200" cap="none" spc="0" normalizeH="0" baseline="0" noProof="0">
              <a:ln>
                <a:noFill/>
              </a:ln>
              <a:solidFill>
                <a:srgbClr val="1B2226"/>
              </a:solidFill>
              <a:effectLst/>
              <a:uLnTx/>
              <a:uFillTx/>
              <a:latin typeface="Arial"/>
              <a:ea typeface="+mn-ea"/>
              <a:cs typeface="+mn-cs"/>
            </a:endParaRPr>
          </a:p>
          <a:p>
            <a:pPr marL="182880" marR="0" lvl="0" indent="-18288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a:ln>
                  <a:noFill/>
                </a:ln>
                <a:solidFill>
                  <a:srgbClr val="1B2226"/>
                </a:solidFill>
                <a:effectLst/>
                <a:uLnTx/>
                <a:uFillTx/>
                <a:latin typeface="Arial"/>
                <a:ea typeface="+mn-ea"/>
                <a:cs typeface="+mn-cs"/>
              </a:rPr>
              <a:t>Determine the </a:t>
            </a:r>
            <a:r>
              <a:rPr kumimoji="0" lang="en-US" sz="1600" b="1" i="0" u="none" strike="noStrike" kern="1200" cap="none" spc="0" normalizeH="0" baseline="0" noProof="0">
                <a:ln>
                  <a:noFill/>
                </a:ln>
                <a:solidFill>
                  <a:srgbClr val="3C59F3"/>
                </a:solidFill>
                <a:effectLst/>
                <a:uLnTx/>
                <a:uFillTx/>
                <a:latin typeface="Arial"/>
                <a:ea typeface="+mn-ea"/>
                <a:cs typeface="+mn-cs"/>
              </a:rPr>
              <a:t>TYPE INTERVENTION </a:t>
            </a:r>
            <a:r>
              <a:rPr kumimoji="0" lang="en-US" sz="1600" b="0" i="0" u="none" strike="noStrike" kern="1200" cap="none" spc="0" normalizeH="0" baseline="0" noProof="0">
                <a:ln>
                  <a:noFill/>
                </a:ln>
                <a:solidFill>
                  <a:srgbClr val="1B2226"/>
                </a:solidFill>
                <a:effectLst/>
                <a:uLnTx/>
                <a:uFillTx/>
                <a:latin typeface="Arial"/>
                <a:ea typeface="+mn-ea"/>
                <a:cs typeface="+mn-cs"/>
              </a:rPr>
              <a:t>required for each work process or organization area/group.</a:t>
            </a:r>
          </a:p>
          <a:p>
            <a:pPr marL="182880" marR="0" lvl="0" indent="-18288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a:ln>
                  <a:noFill/>
                </a:ln>
                <a:solidFill>
                  <a:srgbClr val="1B2226"/>
                </a:solidFill>
                <a:effectLst/>
                <a:uLnTx/>
                <a:uFillTx/>
                <a:latin typeface="Arial"/>
                <a:ea typeface="+mn-ea"/>
                <a:cs typeface="+mn-cs"/>
              </a:rPr>
              <a:t>Identify the </a:t>
            </a:r>
            <a:r>
              <a:rPr kumimoji="0" lang="en-US" sz="1600" b="1" i="0" u="none" strike="noStrike" kern="1200" cap="none" spc="0" normalizeH="0" baseline="0" noProof="0">
                <a:ln>
                  <a:noFill/>
                </a:ln>
                <a:solidFill>
                  <a:srgbClr val="3C59F3"/>
                </a:solidFill>
                <a:effectLst/>
                <a:uLnTx/>
                <a:uFillTx/>
                <a:latin typeface="Arial"/>
                <a:ea typeface="+mn-ea"/>
                <a:cs typeface="+mn-cs"/>
              </a:rPr>
              <a:t>WORK STREAM </a:t>
            </a:r>
            <a:r>
              <a:rPr kumimoji="0" lang="en-US" sz="1600" b="0" i="0" u="none" strike="noStrike" kern="1200" cap="none" spc="0" normalizeH="0" baseline="0" noProof="0">
                <a:ln>
                  <a:noFill/>
                </a:ln>
                <a:solidFill>
                  <a:srgbClr val="1B2226"/>
                </a:solidFill>
                <a:effectLst/>
                <a:uLnTx/>
                <a:uFillTx/>
                <a:latin typeface="Arial"/>
                <a:ea typeface="+mn-ea"/>
                <a:cs typeface="+mn-cs"/>
              </a:rPr>
              <a:t>or person who will own the intervention and any other comments, such as possible team members (finalize after work stream planning).</a:t>
            </a:r>
          </a:p>
          <a:p>
            <a:pPr marL="182880" marR="0" lvl="0" indent="-18288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a:ln>
                  <a:noFill/>
                </a:ln>
                <a:solidFill>
                  <a:srgbClr val="1B2226"/>
                </a:solidFill>
                <a:effectLst/>
                <a:uLnTx/>
                <a:uFillTx/>
                <a:latin typeface="Arial"/>
                <a:ea typeface="+mn-ea"/>
                <a:cs typeface="+mn-cs"/>
              </a:rPr>
              <a:t>Set the </a:t>
            </a:r>
            <a:r>
              <a:rPr kumimoji="0" lang="en-US" sz="1600" b="1" i="0" u="none" strike="noStrike" kern="1200" cap="none" spc="0" normalizeH="0" baseline="0" noProof="0">
                <a:ln>
                  <a:noFill/>
                </a:ln>
                <a:solidFill>
                  <a:srgbClr val="3C59F3"/>
                </a:solidFill>
                <a:effectLst/>
                <a:uLnTx/>
                <a:uFillTx/>
                <a:latin typeface="Arial"/>
                <a:ea typeface="+mn-ea"/>
                <a:cs typeface="+mn-cs"/>
              </a:rPr>
              <a:t>COMPLETION DATE </a:t>
            </a:r>
            <a:r>
              <a:rPr kumimoji="0" lang="en-US" sz="1600" b="0" i="0" u="none" strike="noStrike" kern="1200" cap="none" spc="0" normalizeH="0" baseline="0" noProof="0">
                <a:ln>
                  <a:noFill/>
                </a:ln>
                <a:solidFill>
                  <a:srgbClr val="1B2226"/>
                </a:solidFill>
                <a:effectLst/>
                <a:uLnTx/>
                <a:uFillTx/>
                <a:latin typeface="Arial"/>
                <a:ea typeface="+mn-ea"/>
                <a:cs typeface="+mn-cs"/>
              </a:rPr>
              <a:t>for the intervention.</a:t>
            </a:r>
          </a:p>
        </p:txBody>
      </p:sp>
    </p:spTree>
    <p:extLst>
      <p:ext uri="{BB962C8B-B14F-4D97-AF65-F5344CB8AC3E}">
        <p14:creationId xmlns:p14="http://schemas.microsoft.com/office/powerpoint/2010/main" val="757635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FDD08-5AB6-BBFD-AD4F-0F0E285E1C7A}"/>
              </a:ext>
            </a:extLst>
          </p:cNvPr>
          <p:cNvSpPr>
            <a:spLocks noGrp="1"/>
          </p:cNvSpPr>
          <p:nvPr>
            <p:ph type="title"/>
          </p:nvPr>
        </p:nvSpPr>
        <p:spPr/>
        <p:txBody>
          <a:bodyPr/>
          <a:lstStyle/>
          <a:p>
            <a:r>
              <a:rPr lang="en-US"/>
              <a:t>What is a Process?</a:t>
            </a:r>
          </a:p>
        </p:txBody>
      </p:sp>
      <p:sp>
        <p:nvSpPr>
          <p:cNvPr id="4" name="Text Placeholder 3">
            <a:extLst>
              <a:ext uri="{FF2B5EF4-FFF2-40B4-BE49-F238E27FC236}">
                <a16:creationId xmlns:a16="http://schemas.microsoft.com/office/drawing/2014/main" id="{F3EC4D39-1337-9E45-7BE1-A9A06CFADD5B}"/>
              </a:ext>
            </a:extLst>
          </p:cNvPr>
          <p:cNvSpPr>
            <a:spLocks noGrp="1"/>
          </p:cNvSpPr>
          <p:nvPr>
            <p:ph type="body" sz="quarter" idx="11"/>
          </p:nvPr>
        </p:nvSpPr>
        <p:spPr/>
        <p:txBody>
          <a:bodyPr/>
          <a:lstStyle/>
          <a:p>
            <a:endParaRPr lang="en-US"/>
          </a:p>
        </p:txBody>
      </p:sp>
      <p:sp>
        <p:nvSpPr>
          <p:cNvPr id="23" name="Content Placeholder 2">
            <a:extLst>
              <a:ext uri="{FF2B5EF4-FFF2-40B4-BE49-F238E27FC236}">
                <a16:creationId xmlns:a16="http://schemas.microsoft.com/office/drawing/2014/main" id="{B49D4E36-043A-EBC5-A08D-BAC879B4C795}"/>
              </a:ext>
            </a:extLst>
          </p:cNvPr>
          <p:cNvSpPr>
            <a:spLocks noGrp="1"/>
          </p:cNvSpPr>
          <p:nvPr>
            <p:ph idx="1"/>
          </p:nvPr>
        </p:nvSpPr>
        <p:spPr>
          <a:xfrm>
            <a:off x="878840" y="1257301"/>
            <a:ext cx="2585106" cy="647188"/>
          </a:xfrm>
        </p:spPr>
        <p:txBody>
          <a:bodyPr/>
          <a:lstStyle/>
          <a:p>
            <a:r>
              <a:rPr lang="en-US" sz="1600" b="0"/>
              <a:t>A </a:t>
            </a:r>
            <a:r>
              <a:rPr lang="en-US" sz="1600">
                <a:solidFill>
                  <a:schemeClr val="tx2"/>
                </a:solidFill>
              </a:rPr>
              <a:t>process</a:t>
            </a:r>
            <a:r>
              <a:rPr lang="en-US" sz="1600" b="0"/>
              <a:t> is a series of interrelated activities that transforms various inputs into whole, consumable outputs.</a:t>
            </a:r>
          </a:p>
          <a:p>
            <a:endParaRPr lang="en-US"/>
          </a:p>
        </p:txBody>
      </p:sp>
      <p:sp>
        <p:nvSpPr>
          <p:cNvPr id="5" name="Rounded Rectangle 4">
            <a:extLst>
              <a:ext uri="{FF2B5EF4-FFF2-40B4-BE49-F238E27FC236}">
                <a16:creationId xmlns:a16="http://schemas.microsoft.com/office/drawing/2014/main" id="{B76FC433-4777-5686-FCE4-1968E3F14670}"/>
              </a:ext>
            </a:extLst>
          </p:cNvPr>
          <p:cNvSpPr/>
          <p:nvPr/>
        </p:nvSpPr>
        <p:spPr>
          <a:xfrm>
            <a:off x="5073576" y="2029564"/>
            <a:ext cx="1369783" cy="791933"/>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Arial" panose="020B0604020202020204" pitchFamily="34" charset="0"/>
                <a:cs typeface="Arial" panose="020B0604020202020204" pitchFamily="34" charset="0"/>
              </a:rPr>
              <a:t>Sales Process</a:t>
            </a:r>
          </a:p>
        </p:txBody>
      </p:sp>
      <p:sp>
        <p:nvSpPr>
          <p:cNvPr id="6" name="TextBox 5">
            <a:extLst>
              <a:ext uri="{FF2B5EF4-FFF2-40B4-BE49-F238E27FC236}">
                <a16:creationId xmlns:a16="http://schemas.microsoft.com/office/drawing/2014/main" id="{A8093123-0E5F-0846-8F86-0AEFC6A7BC8A}"/>
              </a:ext>
            </a:extLst>
          </p:cNvPr>
          <p:cNvSpPr txBox="1"/>
          <p:nvPr/>
        </p:nvSpPr>
        <p:spPr>
          <a:xfrm>
            <a:off x="6675502" y="1686797"/>
            <a:ext cx="884663" cy="430887"/>
          </a:xfrm>
          <a:prstGeom prst="rect">
            <a:avLst/>
          </a:prstGeom>
          <a:noFill/>
          <a:ln>
            <a:noFill/>
          </a:ln>
        </p:spPr>
        <p:txBody>
          <a:bodyPr wrap="square" rtlCol="0">
            <a:spAutoFit/>
          </a:bodyPr>
          <a:lstStyle/>
          <a:p>
            <a:pPr algn="ctr"/>
            <a:r>
              <a:rPr lang="en-US" sz="1100" i="1">
                <a:latin typeface="Arial" panose="020B0604020202020204" pitchFamily="34" charset="0"/>
                <a:cs typeface="Arial" panose="020B0604020202020204" pitchFamily="34" charset="0"/>
              </a:rPr>
              <a:t>Completed Application</a:t>
            </a:r>
          </a:p>
        </p:txBody>
      </p:sp>
      <p:sp>
        <p:nvSpPr>
          <p:cNvPr id="7" name="Rounded Rectangle 6">
            <a:extLst>
              <a:ext uri="{FF2B5EF4-FFF2-40B4-BE49-F238E27FC236}">
                <a16:creationId xmlns:a16="http://schemas.microsoft.com/office/drawing/2014/main" id="{914C6DBF-4B49-5BD6-B9C2-CC79AE14047D}"/>
              </a:ext>
            </a:extLst>
          </p:cNvPr>
          <p:cNvSpPr/>
          <p:nvPr/>
        </p:nvSpPr>
        <p:spPr>
          <a:xfrm>
            <a:off x="6512520" y="2700404"/>
            <a:ext cx="1369783" cy="791933"/>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Arial" panose="020B0604020202020204" pitchFamily="34" charset="0"/>
                <a:cs typeface="Arial" panose="020B0604020202020204" pitchFamily="34" charset="0"/>
              </a:rPr>
              <a:t>Credit Underwriting</a:t>
            </a:r>
          </a:p>
        </p:txBody>
      </p:sp>
      <p:sp>
        <p:nvSpPr>
          <p:cNvPr id="8" name="Rounded Rectangle 7">
            <a:extLst>
              <a:ext uri="{FF2B5EF4-FFF2-40B4-BE49-F238E27FC236}">
                <a16:creationId xmlns:a16="http://schemas.microsoft.com/office/drawing/2014/main" id="{3E9E25BE-C7DA-0BF0-7A25-AE7B4DCF63A4}"/>
              </a:ext>
            </a:extLst>
          </p:cNvPr>
          <p:cNvSpPr/>
          <p:nvPr/>
        </p:nvSpPr>
        <p:spPr>
          <a:xfrm>
            <a:off x="7018731" y="3662899"/>
            <a:ext cx="1403831" cy="791933"/>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Arial" panose="020B0604020202020204" pitchFamily="34" charset="0"/>
                <a:cs typeface="Arial" panose="020B0604020202020204" pitchFamily="34" charset="0"/>
              </a:rPr>
              <a:t>Documentation</a:t>
            </a:r>
          </a:p>
        </p:txBody>
      </p:sp>
      <p:sp>
        <p:nvSpPr>
          <p:cNvPr id="9" name="Rounded Rectangle 8">
            <a:extLst>
              <a:ext uri="{FF2B5EF4-FFF2-40B4-BE49-F238E27FC236}">
                <a16:creationId xmlns:a16="http://schemas.microsoft.com/office/drawing/2014/main" id="{63DAECF4-26BB-5290-BD9A-175703901E3D}"/>
              </a:ext>
            </a:extLst>
          </p:cNvPr>
          <p:cNvSpPr/>
          <p:nvPr/>
        </p:nvSpPr>
        <p:spPr>
          <a:xfrm>
            <a:off x="6372873" y="4775594"/>
            <a:ext cx="1368528" cy="791933"/>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Collections and Customer Service Process</a:t>
            </a:r>
          </a:p>
        </p:txBody>
      </p:sp>
      <p:sp>
        <p:nvSpPr>
          <p:cNvPr id="10" name="Rounded Rectangle 9">
            <a:extLst>
              <a:ext uri="{FF2B5EF4-FFF2-40B4-BE49-F238E27FC236}">
                <a16:creationId xmlns:a16="http://schemas.microsoft.com/office/drawing/2014/main" id="{FB873A8A-91BC-8D40-F1EA-2AF0A13758A8}"/>
              </a:ext>
            </a:extLst>
          </p:cNvPr>
          <p:cNvSpPr/>
          <p:nvPr/>
        </p:nvSpPr>
        <p:spPr>
          <a:xfrm>
            <a:off x="4244289" y="4835207"/>
            <a:ext cx="1368528" cy="791933"/>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Arial" panose="020B0604020202020204" pitchFamily="34" charset="0"/>
                <a:cs typeface="Arial" panose="020B0604020202020204" pitchFamily="34" charset="0"/>
              </a:rPr>
              <a:t>Funding</a:t>
            </a:r>
          </a:p>
        </p:txBody>
      </p:sp>
      <p:sp>
        <p:nvSpPr>
          <p:cNvPr id="11" name="Rectangle 10">
            <a:extLst>
              <a:ext uri="{FF2B5EF4-FFF2-40B4-BE49-F238E27FC236}">
                <a16:creationId xmlns:a16="http://schemas.microsoft.com/office/drawing/2014/main" id="{7F9E7453-EA87-409B-85B6-5F828658D632}"/>
              </a:ext>
            </a:extLst>
          </p:cNvPr>
          <p:cNvSpPr/>
          <p:nvPr/>
        </p:nvSpPr>
        <p:spPr>
          <a:xfrm>
            <a:off x="3064794" y="4177636"/>
            <a:ext cx="1261217" cy="74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Arial" panose="020B0604020202020204" pitchFamily="34" charset="0"/>
                <a:cs typeface="Arial" panose="020B0604020202020204" pitchFamily="34" charset="0"/>
              </a:rPr>
              <a:t>Ongoing Customer Service</a:t>
            </a:r>
          </a:p>
        </p:txBody>
      </p:sp>
      <p:sp>
        <p:nvSpPr>
          <p:cNvPr id="12" name="Rectangle 11">
            <a:extLst>
              <a:ext uri="{FF2B5EF4-FFF2-40B4-BE49-F238E27FC236}">
                <a16:creationId xmlns:a16="http://schemas.microsoft.com/office/drawing/2014/main" id="{CF2794CB-F1DE-F182-BA2F-32DE72D0D7F3}"/>
              </a:ext>
            </a:extLst>
          </p:cNvPr>
          <p:cNvSpPr/>
          <p:nvPr/>
        </p:nvSpPr>
        <p:spPr>
          <a:xfrm>
            <a:off x="3463946" y="2670428"/>
            <a:ext cx="1261217" cy="74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Arial" panose="020B0604020202020204" pitchFamily="34" charset="0"/>
                <a:cs typeface="Arial" panose="020B0604020202020204" pitchFamily="34" charset="0"/>
              </a:rPr>
              <a:t>Customer Data</a:t>
            </a:r>
          </a:p>
        </p:txBody>
      </p:sp>
      <p:pic>
        <p:nvPicPr>
          <p:cNvPr id="13" name="Graphic 12" descr="Arrow Straight">
            <a:extLst>
              <a:ext uri="{FF2B5EF4-FFF2-40B4-BE49-F238E27FC236}">
                <a16:creationId xmlns:a16="http://schemas.microsoft.com/office/drawing/2014/main" id="{DE0173F8-DE63-B13B-74AB-C5611715D6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64152" y="4739115"/>
            <a:ext cx="686072" cy="913554"/>
          </a:xfrm>
          <a:prstGeom prst="rect">
            <a:avLst/>
          </a:prstGeom>
        </p:spPr>
      </p:pic>
      <p:pic>
        <p:nvPicPr>
          <p:cNvPr id="14" name="Graphic 13" descr="Arrow Clockwise curve">
            <a:extLst>
              <a:ext uri="{FF2B5EF4-FFF2-40B4-BE49-F238E27FC236}">
                <a16:creationId xmlns:a16="http://schemas.microsoft.com/office/drawing/2014/main" id="{0EFE7C99-07DC-9BF7-8E1C-55AA986C16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7154091">
            <a:off x="6261098" y="2064836"/>
            <a:ext cx="913554" cy="686072"/>
          </a:xfrm>
          <a:prstGeom prst="rect">
            <a:avLst/>
          </a:prstGeom>
        </p:spPr>
      </p:pic>
      <p:pic>
        <p:nvPicPr>
          <p:cNvPr id="15" name="Graphic 14" descr="Arrow Clockwise curve">
            <a:extLst>
              <a:ext uri="{FF2B5EF4-FFF2-40B4-BE49-F238E27FC236}">
                <a16:creationId xmlns:a16="http://schemas.microsoft.com/office/drawing/2014/main" id="{61E650AE-6125-359D-325D-0F6CACB803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688604">
            <a:off x="7926367" y="2714118"/>
            <a:ext cx="686072" cy="913554"/>
          </a:xfrm>
          <a:prstGeom prst="rect">
            <a:avLst/>
          </a:prstGeom>
        </p:spPr>
      </p:pic>
      <p:pic>
        <p:nvPicPr>
          <p:cNvPr id="16" name="Graphic 15" descr="Arrow Clockwise curve">
            <a:extLst>
              <a:ext uri="{FF2B5EF4-FFF2-40B4-BE49-F238E27FC236}">
                <a16:creationId xmlns:a16="http://schemas.microsoft.com/office/drawing/2014/main" id="{68571214-E3BF-B10C-225B-80C7AF83F5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4936013">
            <a:off x="7592546" y="4502258"/>
            <a:ext cx="913554" cy="686072"/>
          </a:xfrm>
          <a:prstGeom prst="rect">
            <a:avLst/>
          </a:prstGeom>
        </p:spPr>
      </p:pic>
      <p:pic>
        <p:nvPicPr>
          <p:cNvPr id="17" name="Graphic 16" descr="Arrow Clockwise curve">
            <a:extLst>
              <a:ext uri="{FF2B5EF4-FFF2-40B4-BE49-F238E27FC236}">
                <a16:creationId xmlns:a16="http://schemas.microsoft.com/office/drawing/2014/main" id="{B5E1B0C1-262D-71FB-47A9-D6597B269F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182865">
            <a:off x="3620371" y="4700828"/>
            <a:ext cx="686072" cy="913554"/>
          </a:xfrm>
          <a:prstGeom prst="rect">
            <a:avLst/>
          </a:prstGeom>
        </p:spPr>
      </p:pic>
      <p:pic>
        <p:nvPicPr>
          <p:cNvPr id="18" name="Graphic 17" descr="Arrow Clockwise curve">
            <a:extLst>
              <a:ext uri="{FF2B5EF4-FFF2-40B4-BE49-F238E27FC236}">
                <a16:creationId xmlns:a16="http://schemas.microsoft.com/office/drawing/2014/main" id="{9543C396-CDF2-0E38-8EDD-A453897BD3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4291452" y="2146760"/>
            <a:ext cx="913554" cy="686072"/>
          </a:xfrm>
          <a:prstGeom prst="rect">
            <a:avLst/>
          </a:prstGeom>
        </p:spPr>
      </p:pic>
      <p:sp>
        <p:nvSpPr>
          <p:cNvPr id="19" name="TextBox 18">
            <a:extLst>
              <a:ext uri="{FF2B5EF4-FFF2-40B4-BE49-F238E27FC236}">
                <a16:creationId xmlns:a16="http://schemas.microsoft.com/office/drawing/2014/main" id="{D05F2E27-6A3A-0196-6532-BE320A73806C}"/>
              </a:ext>
            </a:extLst>
          </p:cNvPr>
          <p:cNvSpPr txBox="1"/>
          <p:nvPr/>
        </p:nvSpPr>
        <p:spPr>
          <a:xfrm>
            <a:off x="8161664" y="2801302"/>
            <a:ext cx="1102364" cy="430887"/>
          </a:xfrm>
          <a:prstGeom prst="rect">
            <a:avLst/>
          </a:prstGeom>
          <a:noFill/>
          <a:ln>
            <a:noFill/>
          </a:ln>
        </p:spPr>
        <p:txBody>
          <a:bodyPr wrap="square" rtlCol="0">
            <a:spAutoFit/>
          </a:bodyPr>
          <a:lstStyle/>
          <a:p>
            <a:pPr algn="ctr"/>
            <a:r>
              <a:rPr lang="en-US" sz="1100" i="1">
                <a:latin typeface="Arial" panose="020B0604020202020204" pitchFamily="34" charset="0"/>
                <a:cs typeface="Arial" panose="020B0604020202020204" pitchFamily="34" charset="0"/>
              </a:rPr>
              <a:t>Underwritten File</a:t>
            </a:r>
          </a:p>
        </p:txBody>
      </p:sp>
      <p:sp>
        <p:nvSpPr>
          <p:cNvPr id="20" name="TextBox 19">
            <a:extLst>
              <a:ext uri="{FF2B5EF4-FFF2-40B4-BE49-F238E27FC236}">
                <a16:creationId xmlns:a16="http://schemas.microsoft.com/office/drawing/2014/main" id="{7B12B77E-29A6-8C04-A7F4-2EC79D35A32D}"/>
              </a:ext>
            </a:extLst>
          </p:cNvPr>
          <p:cNvSpPr txBox="1"/>
          <p:nvPr/>
        </p:nvSpPr>
        <p:spPr>
          <a:xfrm>
            <a:off x="8049323" y="4840877"/>
            <a:ext cx="967802" cy="430887"/>
          </a:xfrm>
          <a:prstGeom prst="rect">
            <a:avLst/>
          </a:prstGeom>
          <a:noFill/>
          <a:ln>
            <a:noFill/>
          </a:ln>
        </p:spPr>
        <p:txBody>
          <a:bodyPr wrap="square" rtlCol="0">
            <a:spAutoFit/>
          </a:bodyPr>
          <a:lstStyle/>
          <a:p>
            <a:pPr algn="ctr"/>
            <a:r>
              <a:rPr lang="en-US" sz="1100" i="1">
                <a:latin typeface="Arial" panose="020B0604020202020204" pitchFamily="34" charset="0"/>
                <a:cs typeface="Arial" panose="020B0604020202020204" pitchFamily="34" charset="0"/>
              </a:rPr>
              <a:t>Document File</a:t>
            </a:r>
          </a:p>
        </p:txBody>
      </p:sp>
      <p:sp>
        <p:nvSpPr>
          <p:cNvPr id="21" name="TextBox 20">
            <a:extLst>
              <a:ext uri="{FF2B5EF4-FFF2-40B4-BE49-F238E27FC236}">
                <a16:creationId xmlns:a16="http://schemas.microsoft.com/office/drawing/2014/main" id="{5D0EA6D9-1511-0DC5-FF87-F5597DBF7363}"/>
              </a:ext>
            </a:extLst>
          </p:cNvPr>
          <p:cNvSpPr txBox="1"/>
          <p:nvPr/>
        </p:nvSpPr>
        <p:spPr>
          <a:xfrm>
            <a:off x="5694695" y="5567527"/>
            <a:ext cx="1150518" cy="430887"/>
          </a:xfrm>
          <a:prstGeom prst="rect">
            <a:avLst/>
          </a:prstGeom>
          <a:noFill/>
          <a:ln>
            <a:noFill/>
          </a:ln>
        </p:spPr>
        <p:txBody>
          <a:bodyPr wrap="square" rtlCol="0">
            <a:spAutoFit/>
          </a:bodyPr>
          <a:lstStyle/>
          <a:p>
            <a:pPr algn="ctr"/>
            <a:r>
              <a:rPr lang="en-US" sz="1100" i="1">
                <a:latin typeface="Arial" panose="020B0604020202020204" pitchFamily="34" charset="0"/>
                <a:cs typeface="Arial" panose="020B0604020202020204" pitchFamily="34" charset="0"/>
              </a:rPr>
              <a:t> Booked Deal</a:t>
            </a:r>
          </a:p>
          <a:p>
            <a:pPr algn="ctr"/>
            <a:r>
              <a:rPr lang="en-US" sz="1100" i="1">
                <a:latin typeface="Arial" panose="020B0604020202020204" pitchFamily="34" charset="0"/>
                <a:cs typeface="Arial" panose="020B0604020202020204" pitchFamily="34" charset="0"/>
              </a:rPr>
              <a:t>  Cash in Hand</a:t>
            </a:r>
          </a:p>
        </p:txBody>
      </p:sp>
      <p:pic>
        <p:nvPicPr>
          <p:cNvPr id="25" name="Graphic 24" descr="Arrow Clockwise curve">
            <a:extLst>
              <a:ext uri="{FF2B5EF4-FFF2-40B4-BE49-F238E27FC236}">
                <a16:creationId xmlns:a16="http://schemas.microsoft.com/office/drawing/2014/main" id="{286DAE94-33F0-B1A9-4CAE-B3BB48F588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3561148">
            <a:off x="3154298" y="3364802"/>
            <a:ext cx="913554" cy="686072"/>
          </a:xfrm>
          <a:prstGeom prst="rect">
            <a:avLst/>
          </a:prstGeom>
        </p:spPr>
      </p:pic>
    </p:spTree>
    <p:extLst>
      <p:ext uri="{BB962C8B-B14F-4D97-AF65-F5344CB8AC3E}">
        <p14:creationId xmlns:p14="http://schemas.microsoft.com/office/powerpoint/2010/main" val="31848484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ECC2-C96E-5E73-AD8F-57601E662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818B5-BF90-84F9-B2DD-44954E5598E4}"/>
              </a:ext>
            </a:extLst>
          </p:cNvPr>
          <p:cNvSpPr>
            <a:spLocks noGrp="1"/>
          </p:cNvSpPr>
          <p:nvPr>
            <p:ph type="title"/>
          </p:nvPr>
        </p:nvSpPr>
        <p:spPr/>
        <p:txBody>
          <a:bodyPr/>
          <a:lstStyle/>
          <a:p>
            <a:r>
              <a:rPr lang="en-US" sz="2800"/>
              <a:t>Process Design</a:t>
            </a:r>
            <a:endParaRPr lang="en-US"/>
          </a:p>
        </p:txBody>
      </p:sp>
      <p:sp>
        <p:nvSpPr>
          <p:cNvPr id="4" name="Text Placeholder 3">
            <a:extLst>
              <a:ext uri="{FF2B5EF4-FFF2-40B4-BE49-F238E27FC236}">
                <a16:creationId xmlns:a16="http://schemas.microsoft.com/office/drawing/2014/main" id="{10EBADE9-0AAB-7114-AAF5-774122640B07}"/>
              </a:ext>
            </a:extLst>
          </p:cNvPr>
          <p:cNvSpPr>
            <a:spLocks noGrp="1"/>
          </p:cNvSpPr>
          <p:nvPr>
            <p:ph type="body" sz="quarter" idx="11"/>
          </p:nvPr>
        </p:nvSpPr>
        <p:spPr/>
        <p:txBody>
          <a:bodyPr/>
          <a:lstStyle/>
          <a:p>
            <a:r>
              <a:rPr lang="en-US" sz="1800"/>
              <a:t>There are two basic approaches to designing processes</a:t>
            </a:r>
          </a:p>
          <a:p>
            <a:endParaRPr lang="en-US"/>
          </a:p>
        </p:txBody>
      </p:sp>
      <p:sp>
        <p:nvSpPr>
          <p:cNvPr id="5" name="Text Placeholder 1">
            <a:extLst>
              <a:ext uri="{FF2B5EF4-FFF2-40B4-BE49-F238E27FC236}">
                <a16:creationId xmlns:a16="http://schemas.microsoft.com/office/drawing/2014/main" id="{3041A151-70B1-0798-B7EE-19E5AD3024B3}"/>
              </a:ext>
            </a:extLst>
          </p:cNvPr>
          <p:cNvSpPr txBox="1">
            <a:spLocks/>
          </p:cNvSpPr>
          <p:nvPr/>
        </p:nvSpPr>
        <p:spPr>
          <a:xfrm>
            <a:off x="876298" y="1257300"/>
            <a:ext cx="5219701" cy="2382883"/>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a:t>Design “from scratch”</a:t>
            </a:r>
          </a:p>
          <a:p>
            <a:pPr marL="285750" lvl="0" indent="-285750">
              <a:buFont typeface="Arial" panose="020B0604020202020204" pitchFamily="34" charset="0"/>
              <a:buChar char="•"/>
            </a:pPr>
            <a:r>
              <a:rPr lang="en-US" altLang="en-US" sz="1600" b="0"/>
              <a:t>This approach is used for brand new processes. It is also used for existing processes that need to be drastically different in the future in order to meet design criteria or generate the desired outputs.</a:t>
            </a:r>
          </a:p>
          <a:p>
            <a:pPr lvl="0"/>
            <a:r>
              <a:rPr lang="en-US" altLang="en-US" sz="1600" b="0"/>
              <a:t>A key feature is the </a:t>
            </a:r>
            <a:r>
              <a:rPr lang="en-US" altLang="en-US" sz="1600">
                <a:solidFill>
                  <a:srgbClr val="0000E6"/>
                </a:solidFill>
              </a:rPr>
              <a:t>Value Point Map (VPM)</a:t>
            </a:r>
          </a:p>
          <a:p>
            <a:endParaRPr lang="en-US" sz="1500"/>
          </a:p>
        </p:txBody>
      </p:sp>
      <p:sp>
        <p:nvSpPr>
          <p:cNvPr id="6" name="Text Placeholder 2">
            <a:extLst>
              <a:ext uri="{FF2B5EF4-FFF2-40B4-BE49-F238E27FC236}">
                <a16:creationId xmlns:a16="http://schemas.microsoft.com/office/drawing/2014/main" id="{A2E2E67F-594D-7037-7432-221CCBF2C857}"/>
              </a:ext>
            </a:extLst>
          </p:cNvPr>
          <p:cNvSpPr txBox="1">
            <a:spLocks/>
          </p:cNvSpPr>
          <p:nvPr/>
        </p:nvSpPr>
        <p:spPr>
          <a:xfrm>
            <a:off x="6324599" y="1257300"/>
            <a:ext cx="5219701" cy="2382883"/>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b="1"/>
              <a:t>Redesign an existing process</a:t>
            </a:r>
          </a:p>
          <a:p>
            <a:pPr marL="285750" indent="-285750">
              <a:buFont typeface="Arial" panose="020B0604020202020204" pitchFamily="34" charset="0"/>
              <a:buChar char="•"/>
            </a:pPr>
            <a:r>
              <a:rPr lang="en-US" altLang="en-US" sz="1600" b="0"/>
              <a:t>This approach is used for existing processes that aren’t fundamentally going to be different in the future, though they may need drastic improvement or change. This approach omits the Value Point Map and moves directly to swim lane diagram (Begin with Swim)</a:t>
            </a:r>
          </a:p>
          <a:p>
            <a:pPr marL="0" indent="0">
              <a:buNone/>
            </a:pPr>
            <a:endParaRPr lang="en-US" sz="1500"/>
          </a:p>
        </p:txBody>
      </p:sp>
    </p:spTree>
    <p:extLst>
      <p:ext uri="{BB962C8B-B14F-4D97-AF65-F5344CB8AC3E}">
        <p14:creationId xmlns:p14="http://schemas.microsoft.com/office/powerpoint/2010/main" val="1100954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48F8C-ED13-0A83-8518-29E2787B0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8902D-C388-BC9E-3E6B-CC1593E1CE09}"/>
              </a:ext>
            </a:extLst>
          </p:cNvPr>
          <p:cNvSpPr>
            <a:spLocks noGrp="1"/>
          </p:cNvSpPr>
          <p:nvPr>
            <p:ph type="title"/>
          </p:nvPr>
        </p:nvSpPr>
        <p:spPr/>
        <p:txBody>
          <a:bodyPr/>
          <a:lstStyle/>
          <a:p>
            <a:r>
              <a:rPr lang="en-US" sz="2800"/>
              <a:t>End Game for Processes</a:t>
            </a:r>
            <a:endParaRPr lang="en-US"/>
          </a:p>
        </p:txBody>
      </p:sp>
      <p:sp>
        <p:nvSpPr>
          <p:cNvPr id="4" name="Text Placeholder 3">
            <a:extLst>
              <a:ext uri="{FF2B5EF4-FFF2-40B4-BE49-F238E27FC236}">
                <a16:creationId xmlns:a16="http://schemas.microsoft.com/office/drawing/2014/main" id="{7C7BDA30-2444-AE66-F174-39564ABD18EB}"/>
              </a:ext>
            </a:extLst>
          </p:cNvPr>
          <p:cNvSpPr>
            <a:spLocks noGrp="1"/>
          </p:cNvSpPr>
          <p:nvPr>
            <p:ph type="body" sz="quarter" idx="11"/>
          </p:nvPr>
        </p:nvSpPr>
        <p:spPr/>
        <p:txBody>
          <a:bodyPr/>
          <a:lstStyle/>
          <a:p>
            <a:endParaRPr lang="en-US"/>
          </a:p>
        </p:txBody>
      </p:sp>
      <p:sp>
        <p:nvSpPr>
          <p:cNvPr id="5" name="Text Placeholder 1">
            <a:extLst>
              <a:ext uri="{FF2B5EF4-FFF2-40B4-BE49-F238E27FC236}">
                <a16:creationId xmlns:a16="http://schemas.microsoft.com/office/drawing/2014/main" id="{22327E93-6047-5944-3610-ED1F4CEB9431}"/>
              </a:ext>
            </a:extLst>
          </p:cNvPr>
          <p:cNvSpPr txBox="1">
            <a:spLocks/>
          </p:cNvSpPr>
          <p:nvPr/>
        </p:nvSpPr>
        <p:spPr>
          <a:xfrm>
            <a:off x="876298" y="1257300"/>
            <a:ext cx="5219701" cy="2330631"/>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a:t>Competitive and Competitive Enabling Processes</a:t>
            </a:r>
          </a:p>
          <a:p>
            <a:pPr marL="342900" indent="-342900">
              <a:buFont typeface="Arial" panose="020B0604020202020204" pitchFamily="34" charset="0"/>
              <a:buChar char="•"/>
            </a:pPr>
            <a:r>
              <a:rPr lang="en-US" sz="1600" b="0"/>
              <a:t>Does this activity create sustainable differentiation? Does it set us apart?</a:t>
            </a:r>
          </a:p>
          <a:p>
            <a:pPr marL="342900" indent="-342900">
              <a:buFont typeface="Arial" panose="020B0604020202020204" pitchFamily="34" charset="0"/>
              <a:buChar char="•"/>
            </a:pPr>
            <a:r>
              <a:rPr lang="en-US" sz="1600" b="0"/>
              <a:t>Is this different work from what other organizations do? Or, is this the same work but done very differently?</a:t>
            </a:r>
          </a:p>
          <a:p>
            <a:endParaRPr lang="en-US" sz="1500"/>
          </a:p>
        </p:txBody>
      </p:sp>
      <p:sp>
        <p:nvSpPr>
          <p:cNvPr id="6" name="Text Placeholder 2">
            <a:extLst>
              <a:ext uri="{FF2B5EF4-FFF2-40B4-BE49-F238E27FC236}">
                <a16:creationId xmlns:a16="http://schemas.microsoft.com/office/drawing/2014/main" id="{BE685F6D-A5C0-BAB6-CF24-4745AEAF452B}"/>
              </a:ext>
            </a:extLst>
          </p:cNvPr>
          <p:cNvSpPr txBox="1">
            <a:spLocks/>
          </p:cNvSpPr>
          <p:nvPr/>
        </p:nvSpPr>
        <p:spPr>
          <a:xfrm>
            <a:off x="6324599" y="1257300"/>
            <a:ext cx="5219701" cy="2330631"/>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b="1"/>
              <a:t>Necessary and Compliance Processes</a:t>
            </a:r>
          </a:p>
          <a:p>
            <a:pPr marL="342900" indent="-342900">
              <a:buFont typeface="Arial" panose="020B0604020202020204" pitchFamily="34" charset="0"/>
              <a:buChar char="•"/>
            </a:pPr>
            <a:r>
              <a:rPr lang="en-US" sz="1600" b="0"/>
              <a:t>Is this work as efficient as it can be?</a:t>
            </a:r>
          </a:p>
          <a:p>
            <a:pPr marL="342900" indent="-342900">
              <a:buFont typeface="Arial" panose="020B0604020202020204" pitchFamily="34" charset="0"/>
              <a:buChar char="•"/>
            </a:pPr>
            <a:r>
              <a:rPr lang="en-US" sz="1600" b="0"/>
              <a:t>Is it lean? Is there any waste?</a:t>
            </a:r>
          </a:p>
          <a:p>
            <a:pPr marL="342900" indent="-342900">
              <a:buFont typeface="Arial" panose="020B0604020202020204" pitchFamily="34" charset="0"/>
              <a:buChar char="•"/>
            </a:pPr>
            <a:r>
              <a:rPr lang="en-US" sz="1600" b="0"/>
              <a:t>Does this process deliver outputs at par with basic requirements and expectations, but not more?</a:t>
            </a:r>
          </a:p>
          <a:p>
            <a:pPr marL="0" indent="0">
              <a:buNone/>
            </a:pPr>
            <a:endParaRPr lang="en-US" sz="1500"/>
          </a:p>
        </p:txBody>
      </p:sp>
      <p:pic>
        <p:nvPicPr>
          <p:cNvPr id="3" name="Graphic 8">
            <a:extLst>
              <a:ext uri="{FF2B5EF4-FFF2-40B4-BE49-F238E27FC236}">
                <a16:creationId xmlns:a16="http://schemas.microsoft.com/office/drawing/2014/main" id="{4A133888-3FEB-2BD2-C6B5-E1D4A71F86F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rcRect r="7518"/>
          <a:stretch/>
        </p:blipFill>
        <p:spPr>
          <a:xfrm>
            <a:off x="3064173" y="4159430"/>
            <a:ext cx="5399930" cy="1790773"/>
          </a:xfrm>
          <a:prstGeom prst="rect">
            <a:avLst/>
          </a:prstGeom>
        </p:spPr>
      </p:pic>
    </p:spTree>
    <p:extLst>
      <p:ext uri="{BB962C8B-B14F-4D97-AF65-F5344CB8AC3E}">
        <p14:creationId xmlns:p14="http://schemas.microsoft.com/office/powerpoint/2010/main" val="734758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95E5D-3665-4CA0-FD5B-86CAE898E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9504B-E629-16A9-642D-887518C5FECD}"/>
              </a:ext>
            </a:extLst>
          </p:cNvPr>
          <p:cNvSpPr>
            <a:spLocks noGrp="1"/>
          </p:cNvSpPr>
          <p:nvPr>
            <p:ph type="title"/>
          </p:nvPr>
        </p:nvSpPr>
        <p:spPr/>
        <p:txBody>
          <a:bodyPr/>
          <a:lstStyle/>
          <a:p>
            <a:r>
              <a:rPr lang="en-US"/>
              <a:t>Value Point Map</a:t>
            </a:r>
          </a:p>
        </p:txBody>
      </p:sp>
      <p:sp>
        <p:nvSpPr>
          <p:cNvPr id="4" name="Text Placeholder 3">
            <a:extLst>
              <a:ext uri="{FF2B5EF4-FFF2-40B4-BE49-F238E27FC236}">
                <a16:creationId xmlns:a16="http://schemas.microsoft.com/office/drawing/2014/main" id="{E3840134-A5D0-7FB1-933F-CBBB3874E408}"/>
              </a:ext>
            </a:extLst>
          </p:cNvPr>
          <p:cNvSpPr>
            <a:spLocks noGrp="1"/>
          </p:cNvSpPr>
          <p:nvPr>
            <p:ph type="body" sz="quarter" idx="11"/>
          </p:nvPr>
        </p:nvSpPr>
        <p:spPr/>
        <p:txBody>
          <a:bodyPr/>
          <a:lstStyle/>
          <a:p>
            <a:r>
              <a:rPr lang="en-US"/>
              <a:t>Process: ”Build IT Solution”</a:t>
            </a:r>
          </a:p>
        </p:txBody>
      </p:sp>
      <p:grpSp>
        <p:nvGrpSpPr>
          <p:cNvPr id="52" name="Group 51">
            <a:extLst>
              <a:ext uri="{FF2B5EF4-FFF2-40B4-BE49-F238E27FC236}">
                <a16:creationId xmlns:a16="http://schemas.microsoft.com/office/drawing/2014/main" id="{BC129F81-D20B-BF2F-4DDE-E1CD12269204}"/>
              </a:ext>
            </a:extLst>
          </p:cNvPr>
          <p:cNvGrpSpPr/>
          <p:nvPr/>
        </p:nvGrpSpPr>
        <p:grpSpPr>
          <a:xfrm>
            <a:off x="614450" y="1163887"/>
            <a:ext cx="10988458" cy="5148518"/>
            <a:chOff x="1587333" y="701044"/>
            <a:chExt cx="6157129" cy="3976307"/>
          </a:xfrm>
        </p:grpSpPr>
        <p:grpSp>
          <p:nvGrpSpPr>
            <p:cNvPr id="53" name="Group 52">
              <a:extLst>
                <a:ext uri="{FF2B5EF4-FFF2-40B4-BE49-F238E27FC236}">
                  <a16:creationId xmlns:a16="http://schemas.microsoft.com/office/drawing/2014/main" id="{67D90EF9-EE33-FC7D-9B08-BEF03FFC0576}"/>
                </a:ext>
              </a:extLst>
            </p:cNvPr>
            <p:cNvGrpSpPr/>
            <p:nvPr/>
          </p:nvGrpSpPr>
          <p:grpSpPr>
            <a:xfrm>
              <a:off x="7092807" y="727976"/>
              <a:ext cx="608018" cy="3949374"/>
              <a:chOff x="7933076" y="970635"/>
              <a:chExt cx="810690" cy="5265832"/>
            </a:xfrm>
          </p:grpSpPr>
          <p:sp>
            <p:nvSpPr>
              <p:cNvPr id="86" name="Rectangle 85">
                <a:extLst>
                  <a:ext uri="{FF2B5EF4-FFF2-40B4-BE49-F238E27FC236}">
                    <a16:creationId xmlns:a16="http://schemas.microsoft.com/office/drawing/2014/main" id="{C91C3FB2-DFC2-E1EF-0FD9-C0698FCCA9D9}"/>
                  </a:ext>
                </a:extLst>
              </p:cNvPr>
              <p:cNvSpPr/>
              <p:nvPr/>
            </p:nvSpPr>
            <p:spPr>
              <a:xfrm>
                <a:off x="7933076" y="973193"/>
                <a:ext cx="810690" cy="1489916"/>
              </a:xfrm>
              <a:prstGeom prst="rect">
                <a:avLst/>
              </a:prstGeom>
              <a:solidFill>
                <a:srgbClr val="FFFFFF"/>
              </a:solidFill>
              <a:ln w="12700" cap="flat" cmpd="sng" algn="ctr">
                <a:solidFill>
                  <a:srgbClr val="4D4852"/>
                </a:solidFill>
                <a:prstDash val="solid"/>
                <a:miter lim="800000"/>
              </a:ln>
              <a:effectLst/>
            </p:spPr>
            <p:txBody>
              <a:bodyPr rtlCol="0" anchor="ctr"/>
              <a:lstStyle/>
              <a:p>
                <a:pPr algn="ctr" defTabSz="1218072">
                  <a:defRPr/>
                </a:pPr>
                <a:endParaRPr lang="en-US" sz="1599" kern="0">
                  <a:solidFill>
                    <a:srgbClr val="FFFFFF"/>
                  </a:solidFill>
                  <a:latin typeface="Arial" panose="020B0604020202020204"/>
                </a:endParaRPr>
              </a:p>
            </p:txBody>
          </p:sp>
          <p:cxnSp>
            <p:nvCxnSpPr>
              <p:cNvPr id="87" name="Straight Arrow Connector 86">
                <a:extLst>
                  <a:ext uri="{FF2B5EF4-FFF2-40B4-BE49-F238E27FC236}">
                    <a16:creationId xmlns:a16="http://schemas.microsoft.com/office/drawing/2014/main" id="{C4E513EC-5D38-61D8-823F-577ABD1E41B3}"/>
                  </a:ext>
                </a:extLst>
              </p:cNvPr>
              <p:cNvCxnSpPr>
                <a:cxnSpLocks/>
              </p:cNvCxnSpPr>
              <p:nvPr/>
            </p:nvCxnSpPr>
            <p:spPr>
              <a:xfrm>
                <a:off x="7934537" y="970635"/>
                <a:ext cx="1" cy="5265832"/>
              </a:xfrm>
              <a:prstGeom prst="straightConnector1">
                <a:avLst/>
              </a:prstGeom>
              <a:noFill/>
              <a:ln w="12700" cap="flat" cmpd="sng" algn="ctr">
                <a:solidFill>
                  <a:srgbClr val="4D4852"/>
                </a:solidFill>
                <a:prstDash val="solid"/>
                <a:miter lim="800000"/>
              </a:ln>
              <a:effectLst/>
            </p:spPr>
          </p:cxnSp>
        </p:grpSp>
        <p:grpSp>
          <p:nvGrpSpPr>
            <p:cNvPr id="54" name="Group 53">
              <a:extLst>
                <a:ext uri="{FF2B5EF4-FFF2-40B4-BE49-F238E27FC236}">
                  <a16:creationId xmlns:a16="http://schemas.microsoft.com/office/drawing/2014/main" id="{AD2F41F8-47DD-FE6E-0669-4EA1D4A8C001}"/>
                </a:ext>
              </a:extLst>
            </p:cNvPr>
            <p:cNvGrpSpPr/>
            <p:nvPr/>
          </p:nvGrpSpPr>
          <p:grpSpPr>
            <a:xfrm>
              <a:off x="6189443" y="719168"/>
              <a:ext cx="873342" cy="3958183"/>
              <a:chOff x="6728591" y="958890"/>
              <a:chExt cx="1164456" cy="5277577"/>
            </a:xfrm>
          </p:grpSpPr>
          <p:pic>
            <p:nvPicPr>
              <p:cNvPr id="84" name="Graphic 58">
                <a:extLst>
                  <a:ext uri="{FF2B5EF4-FFF2-40B4-BE49-F238E27FC236}">
                    <a16:creationId xmlns:a16="http://schemas.microsoft.com/office/drawing/2014/main" id="{00AC0929-8BC5-DD7D-F9DE-47EAD20DB5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28591" y="958890"/>
                <a:ext cx="1164456" cy="514290"/>
              </a:xfrm>
              <a:prstGeom prst="rect">
                <a:avLst/>
              </a:prstGeom>
            </p:spPr>
          </p:pic>
          <p:cxnSp>
            <p:nvCxnSpPr>
              <p:cNvPr id="85" name="Straight Arrow Connector 84">
                <a:extLst>
                  <a:ext uri="{FF2B5EF4-FFF2-40B4-BE49-F238E27FC236}">
                    <a16:creationId xmlns:a16="http://schemas.microsoft.com/office/drawing/2014/main" id="{6D02D9A8-A402-FA4A-5081-0900BC0EF1BC}"/>
                  </a:ext>
                </a:extLst>
              </p:cNvPr>
              <p:cNvCxnSpPr>
                <a:cxnSpLocks/>
              </p:cNvCxnSpPr>
              <p:nvPr/>
            </p:nvCxnSpPr>
            <p:spPr>
              <a:xfrm>
                <a:off x="6736759" y="970635"/>
                <a:ext cx="1" cy="5265832"/>
              </a:xfrm>
              <a:prstGeom prst="straightConnector1">
                <a:avLst/>
              </a:prstGeom>
              <a:noFill/>
              <a:ln w="12700" cap="flat" cmpd="sng" algn="ctr">
                <a:solidFill>
                  <a:srgbClr val="4D4852"/>
                </a:solidFill>
                <a:prstDash val="solid"/>
                <a:miter lim="800000"/>
              </a:ln>
              <a:effectLst/>
            </p:spPr>
          </p:cxnSp>
        </p:grpSp>
        <p:grpSp>
          <p:nvGrpSpPr>
            <p:cNvPr id="55" name="Group 54">
              <a:extLst>
                <a:ext uri="{FF2B5EF4-FFF2-40B4-BE49-F238E27FC236}">
                  <a16:creationId xmlns:a16="http://schemas.microsoft.com/office/drawing/2014/main" id="{5B8FABB6-9F69-6210-5201-1989F25C0AB6}"/>
                </a:ext>
              </a:extLst>
            </p:cNvPr>
            <p:cNvGrpSpPr/>
            <p:nvPr/>
          </p:nvGrpSpPr>
          <p:grpSpPr>
            <a:xfrm>
              <a:off x="5334932" y="719168"/>
              <a:ext cx="873342" cy="3958183"/>
              <a:chOff x="5589242" y="958890"/>
              <a:chExt cx="1164456" cy="5277577"/>
            </a:xfrm>
          </p:grpSpPr>
          <p:pic>
            <p:nvPicPr>
              <p:cNvPr id="82" name="Graphic 56">
                <a:extLst>
                  <a:ext uri="{FF2B5EF4-FFF2-40B4-BE49-F238E27FC236}">
                    <a16:creationId xmlns:a16="http://schemas.microsoft.com/office/drawing/2014/main" id="{21185DAD-7A56-4323-B600-0D3E7806DF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89242" y="958890"/>
                <a:ext cx="1164456" cy="477773"/>
              </a:xfrm>
              <a:prstGeom prst="rect">
                <a:avLst/>
              </a:prstGeom>
            </p:spPr>
          </p:pic>
          <p:cxnSp>
            <p:nvCxnSpPr>
              <p:cNvPr id="83" name="Straight Arrow Connector 82">
                <a:extLst>
                  <a:ext uri="{FF2B5EF4-FFF2-40B4-BE49-F238E27FC236}">
                    <a16:creationId xmlns:a16="http://schemas.microsoft.com/office/drawing/2014/main" id="{7094C9F0-8368-283B-2083-64A85B69C204}"/>
                  </a:ext>
                </a:extLst>
              </p:cNvPr>
              <p:cNvCxnSpPr>
                <a:cxnSpLocks/>
              </p:cNvCxnSpPr>
              <p:nvPr/>
            </p:nvCxnSpPr>
            <p:spPr>
              <a:xfrm>
                <a:off x="5597413" y="970635"/>
                <a:ext cx="1" cy="5265832"/>
              </a:xfrm>
              <a:prstGeom prst="straightConnector1">
                <a:avLst/>
              </a:prstGeom>
              <a:noFill/>
              <a:ln w="12700" cap="flat" cmpd="sng" algn="ctr">
                <a:solidFill>
                  <a:srgbClr val="4D4852"/>
                </a:solidFill>
                <a:prstDash val="solid"/>
                <a:miter lim="800000"/>
              </a:ln>
              <a:effectLst/>
            </p:spPr>
          </p:cxnSp>
        </p:grpSp>
        <p:grpSp>
          <p:nvGrpSpPr>
            <p:cNvPr id="56" name="Group 55">
              <a:extLst>
                <a:ext uri="{FF2B5EF4-FFF2-40B4-BE49-F238E27FC236}">
                  <a16:creationId xmlns:a16="http://schemas.microsoft.com/office/drawing/2014/main" id="{A68DCBCE-83EB-E7C7-7D5B-726EE227385C}"/>
                </a:ext>
              </a:extLst>
            </p:cNvPr>
            <p:cNvGrpSpPr/>
            <p:nvPr/>
          </p:nvGrpSpPr>
          <p:grpSpPr>
            <a:xfrm>
              <a:off x="4447555" y="719168"/>
              <a:ext cx="873342" cy="3958183"/>
              <a:chOff x="4406073" y="958890"/>
              <a:chExt cx="1164456" cy="5277577"/>
            </a:xfrm>
          </p:grpSpPr>
          <p:pic>
            <p:nvPicPr>
              <p:cNvPr id="80" name="Graphic 54">
                <a:extLst>
                  <a:ext uri="{FF2B5EF4-FFF2-40B4-BE49-F238E27FC236}">
                    <a16:creationId xmlns:a16="http://schemas.microsoft.com/office/drawing/2014/main" id="{439DC748-F034-1BC2-FAD2-D37E32FEB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06073" y="958890"/>
                <a:ext cx="1164456" cy="514290"/>
              </a:xfrm>
              <a:prstGeom prst="rect">
                <a:avLst/>
              </a:prstGeom>
            </p:spPr>
          </p:pic>
          <p:cxnSp>
            <p:nvCxnSpPr>
              <p:cNvPr id="81" name="Straight Arrow Connector 80">
                <a:extLst>
                  <a:ext uri="{FF2B5EF4-FFF2-40B4-BE49-F238E27FC236}">
                    <a16:creationId xmlns:a16="http://schemas.microsoft.com/office/drawing/2014/main" id="{0323C10D-99A5-32AE-E554-A835C84A66FC}"/>
                  </a:ext>
                </a:extLst>
              </p:cNvPr>
              <p:cNvCxnSpPr/>
              <p:nvPr/>
            </p:nvCxnSpPr>
            <p:spPr>
              <a:xfrm>
                <a:off x="4414245" y="970635"/>
                <a:ext cx="1" cy="5265832"/>
              </a:xfrm>
              <a:prstGeom prst="straightConnector1">
                <a:avLst/>
              </a:prstGeom>
              <a:noFill/>
              <a:ln w="12700" cap="flat" cmpd="sng" algn="ctr">
                <a:solidFill>
                  <a:srgbClr val="4D4852"/>
                </a:solidFill>
                <a:prstDash val="solid"/>
                <a:miter lim="800000"/>
              </a:ln>
              <a:effectLst/>
            </p:spPr>
          </p:cxnSp>
        </p:grpSp>
        <p:grpSp>
          <p:nvGrpSpPr>
            <p:cNvPr id="57" name="Group 56">
              <a:extLst>
                <a:ext uri="{FF2B5EF4-FFF2-40B4-BE49-F238E27FC236}">
                  <a16:creationId xmlns:a16="http://schemas.microsoft.com/office/drawing/2014/main" id="{CD1C0580-8C7F-5AEF-3C6C-C26F87162FD8}"/>
                </a:ext>
              </a:extLst>
            </p:cNvPr>
            <p:cNvGrpSpPr/>
            <p:nvPr/>
          </p:nvGrpSpPr>
          <p:grpSpPr>
            <a:xfrm>
              <a:off x="3269419" y="719168"/>
              <a:ext cx="1120725" cy="3958183"/>
              <a:chOff x="2835225" y="958890"/>
              <a:chExt cx="1494300" cy="5277577"/>
            </a:xfrm>
          </p:grpSpPr>
          <p:pic>
            <p:nvPicPr>
              <p:cNvPr id="78" name="Graphic 52">
                <a:extLst>
                  <a:ext uri="{FF2B5EF4-FFF2-40B4-BE49-F238E27FC236}">
                    <a16:creationId xmlns:a16="http://schemas.microsoft.com/office/drawing/2014/main" id="{B90282D4-8E3F-18EC-C5E1-C079FA3729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5225" y="958890"/>
                <a:ext cx="1494300" cy="513768"/>
              </a:xfrm>
              <a:prstGeom prst="rect">
                <a:avLst/>
              </a:prstGeom>
            </p:spPr>
          </p:pic>
          <p:cxnSp>
            <p:nvCxnSpPr>
              <p:cNvPr id="79" name="Straight Arrow Connector 78">
                <a:extLst>
                  <a:ext uri="{FF2B5EF4-FFF2-40B4-BE49-F238E27FC236}">
                    <a16:creationId xmlns:a16="http://schemas.microsoft.com/office/drawing/2014/main" id="{109B7C0E-285A-E7A1-FCA6-70C9217544CF}"/>
                  </a:ext>
                </a:extLst>
              </p:cNvPr>
              <p:cNvCxnSpPr>
                <a:cxnSpLocks/>
              </p:cNvCxnSpPr>
              <p:nvPr/>
            </p:nvCxnSpPr>
            <p:spPr>
              <a:xfrm>
                <a:off x="2843986" y="970635"/>
                <a:ext cx="1" cy="5265832"/>
              </a:xfrm>
              <a:prstGeom prst="straightConnector1">
                <a:avLst/>
              </a:prstGeom>
              <a:noFill/>
              <a:ln w="12700" cap="flat" cmpd="sng" algn="ctr">
                <a:solidFill>
                  <a:srgbClr val="4D4852"/>
                </a:solidFill>
                <a:prstDash val="solid"/>
                <a:miter lim="800000"/>
              </a:ln>
              <a:effectLst/>
            </p:spPr>
          </p:cxnSp>
        </p:grpSp>
        <p:grpSp>
          <p:nvGrpSpPr>
            <p:cNvPr id="58" name="Group 57">
              <a:extLst>
                <a:ext uri="{FF2B5EF4-FFF2-40B4-BE49-F238E27FC236}">
                  <a16:creationId xmlns:a16="http://schemas.microsoft.com/office/drawing/2014/main" id="{C8F6CE66-AFB5-337A-9EFB-8C62178661BD}"/>
                </a:ext>
              </a:extLst>
            </p:cNvPr>
            <p:cNvGrpSpPr/>
            <p:nvPr/>
          </p:nvGrpSpPr>
          <p:grpSpPr>
            <a:xfrm>
              <a:off x="2426307" y="719168"/>
              <a:ext cx="873342" cy="3958183"/>
              <a:chOff x="1711076" y="958890"/>
              <a:chExt cx="1164456" cy="5277577"/>
            </a:xfrm>
          </p:grpSpPr>
          <p:pic>
            <p:nvPicPr>
              <p:cNvPr id="76" name="Graphic 50">
                <a:extLst>
                  <a:ext uri="{FF2B5EF4-FFF2-40B4-BE49-F238E27FC236}">
                    <a16:creationId xmlns:a16="http://schemas.microsoft.com/office/drawing/2014/main" id="{2DE47AC6-FE12-54F6-1280-5761FA78129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11076" y="958890"/>
                <a:ext cx="1164456" cy="492380"/>
              </a:xfrm>
              <a:prstGeom prst="rect">
                <a:avLst/>
              </a:prstGeom>
            </p:spPr>
          </p:pic>
          <p:cxnSp>
            <p:nvCxnSpPr>
              <p:cNvPr id="77" name="Straight Arrow Connector 76">
                <a:extLst>
                  <a:ext uri="{FF2B5EF4-FFF2-40B4-BE49-F238E27FC236}">
                    <a16:creationId xmlns:a16="http://schemas.microsoft.com/office/drawing/2014/main" id="{F3119102-ED3B-221A-B6E3-9C3B4395D29C}"/>
                  </a:ext>
                </a:extLst>
              </p:cNvPr>
              <p:cNvCxnSpPr>
                <a:cxnSpLocks/>
              </p:cNvCxnSpPr>
              <p:nvPr/>
            </p:nvCxnSpPr>
            <p:spPr>
              <a:xfrm>
                <a:off x="1711943" y="970635"/>
                <a:ext cx="1" cy="5265832"/>
              </a:xfrm>
              <a:prstGeom prst="straightConnector1">
                <a:avLst/>
              </a:prstGeom>
              <a:noFill/>
              <a:ln w="12700" cap="flat" cmpd="sng" algn="ctr">
                <a:solidFill>
                  <a:srgbClr val="4D4852"/>
                </a:solidFill>
                <a:prstDash val="solid"/>
                <a:miter lim="800000"/>
              </a:ln>
              <a:effectLst/>
            </p:spPr>
          </p:cxnSp>
        </p:grpSp>
        <p:sp>
          <p:nvSpPr>
            <p:cNvPr id="59" name="Rectangle 58">
              <a:extLst>
                <a:ext uri="{FF2B5EF4-FFF2-40B4-BE49-F238E27FC236}">
                  <a16:creationId xmlns:a16="http://schemas.microsoft.com/office/drawing/2014/main" id="{9A15A3FF-82CC-C703-15C6-71578BC9DB2A}"/>
                </a:ext>
              </a:extLst>
            </p:cNvPr>
            <p:cNvSpPr/>
            <p:nvPr/>
          </p:nvSpPr>
          <p:spPr>
            <a:xfrm>
              <a:off x="1777685" y="724417"/>
              <a:ext cx="644787" cy="1117437"/>
            </a:xfrm>
            <a:prstGeom prst="rect">
              <a:avLst/>
            </a:prstGeom>
            <a:solidFill>
              <a:srgbClr val="FFFFFF"/>
            </a:solidFill>
            <a:ln w="12700" cap="flat" cmpd="sng" algn="ctr">
              <a:solidFill>
                <a:srgbClr val="4D4852"/>
              </a:solidFill>
              <a:prstDash val="solid"/>
              <a:miter lim="800000"/>
            </a:ln>
            <a:effectLst/>
          </p:spPr>
          <p:txBody>
            <a:bodyPr rtlCol="0" anchor="ctr"/>
            <a:lstStyle/>
            <a:p>
              <a:pPr algn="ctr" defTabSz="1218072">
                <a:defRPr/>
              </a:pPr>
              <a:endParaRPr lang="en-US" sz="1599" kern="0">
                <a:solidFill>
                  <a:srgbClr val="FFFFFF"/>
                </a:solidFill>
                <a:latin typeface="Arial" panose="020B0604020202020204"/>
              </a:endParaRPr>
            </a:p>
          </p:txBody>
        </p:sp>
        <p:sp>
          <p:nvSpPr>
            <p:cNvPr id="60" name="TextBox 59">
              <a:extLst>
                <a:ext uri="{FF2B5EF4-FFF2-40B4-BE49-F238E27FC236}">
                  <a16:creationId xmlns:a16="http://schemas.microsoft.com/office/drawing/2014/main" id="{55EBCDA8-564C-4139-AE6D-3ADAC39B284E}"/>
                </a:ext>
              </a:extLst>
            </p:cNvPr>
            <p:cNvSpPr txBox="1"/>
            <p:nvPr/>
          </p:nvSpPr>
          <p:spPr>
            <a:xfrm>
              <a:off x="1738212" y="735098"/>
              <a:ext cx="679450" cy="957973"/>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066" b="1" kern="0">
                  <a:solidFill>
                    <a:srgbClr val="262429"/>
                  </a:solidFill>
                  <a:latin typeface="Arial" panose="020B0604020202020204"/>
                  <a:cs typeface="Arial"/>
                </a:rPr>
                <a:t>INPUTS</a:t>
              </a:r>
              <a:r>
                <a:rPr lang="en-US" sz="1066" kern="0">
                  <a:solidFill>
                    <a:srgbClr val="4D4852"/>
                  </a:solidFill>
                  <a:latin typeface="Arial" panose="020B0604020202020204"/>
                  <a:cs typeface="Arial"/>
                </a:rPr>
                <a:t>​</a:t>
              </a:r>
            </a:p>
            <a:p>
              <a:pPr marL="60270" defTabSz="1218072">
                <a:defRPr/>
              </a:pPr>
              <a:r>
                <a:rPr lang="en-US" sz="1066" kern="0">
                  <a:solidFill>
                    <a:srgbClr val="4D4852"/>
                  </a:solidFill>
                  <a:latin typeface="Arial" panose="020B0604020202020204"/>
                </a:rPr>
                <a:t>Receive prioritized and    approved and are assigned, scheduled, and framed​.</a:t>
              </a:r>
            </a:p>
          </p:txBody>
        </p:sp>
        <p:sp>
          <p:nvSpPr>
            <p:cNvPr id="61" name="TextBox 60">
              <a:extLst>
                <a:ext uri="{FF2B5EF4-FFF2-40B4-BE49-F238E27FC236}">
                  <a16:creationId xmlns:a16="http://schemas.microsoft.com/office/drawing/2014/main" id="{5AD1CBC6-E44B-9BA8-A69B-6E456DA5C4A7}"/>
                </a:ext>
              </a:extLst>
            </p:cNvPr>
            <p:cNvSpPr txBox="1"/>
            <p:nvPr/>
          </p:nvSpPr>
          <p:spPr>
            <a:xfrm>
              <a:off x="7034648" y="724417"/>
              <a:ext cx="709814" cy="577947"/>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066" b="1" kern="0">
                  <a:solidFill>
                    <a:srgbClr val="262429"/>
                  </a:solidFill>
                  <a:latin typeface="Arial" panose="020B0604020202020204"/>
                  <a:cs typeface="Arial"/>
                </a:rPr>
                <a:t>OUTPUTS</a:t>
              </a:r>
              <a:r>
                <a:rPr lang="en-US" sz="1066" kern="0">
                  <a:solidFill>
                    <a:srgbClr val="4D4852"/>
                  </a:solidFill>
                  <a:latin typeface="Arial" panose="020B0604020202020204"/>
                  <a:cs typeface="Arial"/>
                </a:rPr>
                <a:t>​</a:t>
              </a:r>
            </a:p>
            <a:p>
              <a:pPr marL="172879" indent="-112609" defTabSz="1218072">
                <a:buFont typeface="Arial" panose="020B0604020202020204" pitchFamily="34" charset="0"/>
                <a:buChar char="•"/>
                <a:defRPr/>
              </a:pPr>
              <a:r>
                <a:rPr lang="en-US" sz="1066" kern="0">
                  <a:solidFill>
                    <a:srgbClr val="4D4852"/>
                  </a:solidFill>
                  <a:latin typeface="Arial" panose="020B0604020202020204"/>
                </a:rPr>
                <a:t>Project deployed to production​.</a:t>
              </a:r>
            </a:p>
          </p:txBody>
        </p:sp>
        <p:sp>
          <p:nvSpPr>
            <p:cNvPr id="62" name="Rectangle 61">
              <a:extLst>
                <a:ext uri="{FF2B5EF4-FFF2-40B4-BE49-F238E27FC236}">
                  <a16:creationId xmlns:a16="http://schemas.microsoft.com/office/drawing/2014/main" id="{475543B9-BA34-3DC4-51DD-5C4EAF32F7A7}"/>
                </a:ext>
              </a:extLst>
            </p:cNvPr>
            <p:cNvSpPr/>
            <p:nvPr/>
          </p:nvSpPr>
          <p:spPr>
            <a:xfrm>
              <a:off x="2456327" y="1094152"/>
              <a:ext cx="796549" cy="1348583"/>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8635" indent="-118635"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rPr>
                <a:t>Define full project team (SMEs, business process consultant, C.H).</a:t>
              </a:r>
              <a:endParaRPr lang="en-US" sz="1066" kern="0">
                <a:solidFill>
                  <a:srgbClr val="821E2F"/>
                </a:solidFill>
                <a:latin typeface="Arial" panose="020B0604020202020204"/>
                <a:ea typeface="ＭＳ Ｐゴシック" charset="0"/>
                <a:cs typeface="ＭＳ Ｐゴシック" charset="0"/>
              </a:endParaRPr>
            </a:p>
            <a:p>
              <a:pPr marL="118635" indent="-118635"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rPr>
                <a:t>Define project charter.</a:t>
              </a:r>
              <a:endParaRPr lang="en-US" sz="1066" kern="0">
                <a:solidFill>
                  <a:srgbClr val="4D4852">
                    <a:lumMod val="50000"/>
                  </a:srgbClr>
                </a:solidFill>
                <a:latin typeface="Arial" panose="020B0604020202020204"/>
                <a:ea typeface="ＭＳ Ｐゴシック"/>
                <a:cs typeface="ＭＳ Ｐゴシック" charset="0"/>
              </a:endParaRPr>
            </a:p>
            <a:p>
              <a:pPr marL="293416" lvl="1" indent="-171292"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Agile or waterfall? </a:t>
              </a:r>
              <a:endParaRPr lang="en-US" sz="1066" kern="0">
                <a:solidFill>
                  <a:srgbClr val="4D4852">
                    <a:lumMod val="50000"/>
                  </a:srgbClr>
                </a:solidFill>
                <a:latin typeface="Arial" panose="020B0604020202020204"/>
                <a:ea typeface="ＭＳ Ｐゴシック" charset="0"/>
                <a:cs typeface="ＭＳ Ｐゴシック" charset="0"/>
              </a:endParaRPr>
            </a:p>
          </p:txBody>
        </p:sp>
        <p:sp>
          <p:nvSpPr>
            <p:cNvPr id="63" name="Rectangle 62">
              <a:extLst>
                <a:ext uri="{FF2B5EF4-FFF2-40B4-BE49-F238E27FC236}">
                  <a16:creationId xmlns:a16="http://schemas.microsoft.com/office/drawing/2014/main" id="{5823EF85-02E1-AE35-03EC-E73CFF889FB3}"/>
                </a:ext>
              </a:extLst>
            </p:cNvPr>
            <p:cNvSpPr/>
            <p:nvPr/>
          </p:nvSpPr>
          <p:spPr>
            <a:xfrm>
              <a:off x="3304775" y="1094152"/>
              <a:ext cx="1125518" cy="3405983"/>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Onboard project team.</a:t>
              </a:r>
              <a:endParaRPr lang="en-US" sz="1066" kern="0">
                <a:solidFill>
                  <a:srgbClr val="821E2F"/>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277303"/>
                  </a:solidFill>
                  <a:latin typeface="Arial" panose="020B0604020202020204"/>
                  <a:ea typeface="ＭＳ Ｐゴシック"/>
                  <a:cs typeface="ＭＳ Ｐゴシック" charset="0"/>
                  <a:sym typeface="Wingdings 2" panose="05020102010507070707" pitchFamily="18" charset="2"/>
                </a:rPr>
                <a:t>Define requirements high level.</a:t>
              </a:r>
              <a:endParaRPr lang="en-US" sz="1066" kern="0">
                <a:solidFill>
                  <a:srgbClr val="277303"/>
                </a:solidFill>
                <a:latin typeface="Arial" panose="020B0604020202020204"/>
                <a:ea typeface="ＭＳ Ｐゴシック"/>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Buy or build?</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Continue. </a:t>
              </a:r>
            </a:p>
            <a:p>
              <a:pPr marL="404439" indent="-176050"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Vendor needed? </a:t>
              </a:r>
              <a:endParaRPr lang="en-US" sz="1066"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NO, value point 3.</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YES, continue.</a:t>
              </a:r>
            </a:p>
            <a:p>
              <a:pPr marL="81839" indent="-81839" defTabSz="1218072">
                <a:spcAft>
                  <a:spcPts val="400"/>
                </a:spcAft>
                <a:buFont typeface="+mj-lt"/>
                <a:buAutoNum type="arabicPeriod" startAt="3"/>
                <a:defRPr/>
              </a:pPr>
              <a:r>
                <a:rPr lang="en-US" sz="1066" kern="0">
                  <a:solidFill>
                    <a:srgbClr val="821E2F"/>
                  </a:solidFill>
                  <a:latin typeface="Arial" panose="020B0604020202020204"/>
                  <a:ea typeface="ＭＳ Ｐゴシック"/>
                  <a:cs typeface="ＭＳ Ｐゴシック" charset="0"/>
                </a:rPr>
                <a:t>Complete SEM process and document.</a:t>
              </a:r>
              <a:endParaRPr lang="en-US" sz="1066" kern="0">
                <a:solidFill>
                  <a:srgbClr val="821E2F"/>
                </a:solidFill>
                <a:latin typeface="Arial" panose="020B0604020202020204"/>
                <a:ea typeface="ＭＳ Ｐゴシック" charset="0"/>
                <a:cs typeface="ＭＳ Ｐゴシック" charset="0"/>
              </a:endParaRPr>
            </a:p>
            <a:p>
              <a:pPr marL="417127" indent="-171292"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Vendor needed? </a:t>
              </a:r>
              <a:endParaRPr lang="en-US" sz="1066"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NO, Return to high level requirements or vendor.</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YES, continue.</a:t>
              </a:r>
            </a:p>
            <a:p>
              <a:pPr marL="117366" indent="-117366" defTabSz="1218072">
                <a:spcAft>
                  <a:spcPts val="400"/>
                </a:spcAft>
                <a:buFont typeface="+mj-lt"/>
                <a:buAutoNum type="arabicPeriod" startAt="4"/>
                <a:defRPr/>
              </a:pPr>
              <a:r>
                <a:rPr lang="en-US" sz="1066" kern="0">
                  <a:solidFill>
                    <a:srgbClr val="821E2F"/>
                  </a:solidFill>
                  <a:latin typeface="Arial" panose="020B0604020202020204"/>
                  <a:ea typeface="ＭＳ Ｐゴシック"/>
                  <a:cs typeface="ＭＳ Ｐゴシック" charset="0"/>
                </a:rPr>
                <a:t>Negotiate and onboard contracts – as needed.</a:t>
              </a:r>
              <a:endParaRPr lang="en-US" sz="1066" kern="0">
                <a:solidFill>
                  <a:srgbClr val="821E2F"/>
                </a:solidFill>
                <a:latin typeface="Arial" panose="020B0604020202020204"/>
                <a:ea typeface="ＭＳ Ｐゴシック" charset="0"/>
                <a:cs typeface="ＭＳ Ｐゴシック" charset="0"/>
              </a:endParaRPr>
            </a:p>
            <a:p>
              <a:pPr marL="117366" indent="-117366" defTabSz="1218072">
                <a:spcAft>
                  <a:spcPts val="400"/>
                </a:spcAft>
                <a:buFont typeface="+mj-lt"/>
                <a:buAutoNum type="arabicPeriod" startAt="4"/>
                <a:defRPr/>
              </a:pPr>
              <a:r>
                <a:rPr lang="en-US" sz="1066" kern="0">
                  <a:solidFill>
                    <a:srgbClr val="CE451B"/>
                  </a:solidFill>
                  <a:latin typeface="Arial" panose="020B0604020202020204"/>
                  <a:ea typeface="ＭＳ Ｐゴシック"/>
                  <a:cs typeface="ＭＳ Ｐゴシック" charset="0"/>
                </a:rPr>
                <a:t>Define system monitoring (performance and security).</a:t>
              </a:r>
            </a:p>
            <a:p>
              <a:pPr marL="117366" indent="-117366" defTabSz="1218072">
                <a:spcAft>
                  <a:spcPts val="400"/>
                </a:spcAft>
                <a:buFont typeface="+mj-lt"/>
                <a:buAutoNum type="arabicPeriod" startAt="4"/>
                <a:defRPr/>
              </a:pPr>
              <a:r>
                <a:rPr lang="en-US" sz="1066" kern="0">
                  <a:solidFill>
                    <a:srgbClr val="0000E6"/>
                  </a:solidFill>
                  <a:latin typeface="Arial" panose="020B0604020202020204"/>
                  <a:ea typeface="ＭＳ Ｐゴシック"/>
                  <a:cs typeface="ＭＳ Ｐゴシック" charset="0"/>
                </a:rPr>
                <a:t>Define training plan, as needed.</a:t>
              </a:r>
            </a:p>
            <a:p>
              <a:pPr marL="117366" indent="-117366" defTabSz="1218072">
                <a:spcAft>
                  <a:spcPts val="400"/>
                </a:spcAft>
                <a:buFont typeface="+mj-lt"/>
                <a:buAutoNum type="arabicPeriod" startAt="4"/>
                <a:defRPr/>
              </a:pPr>
              <a:r>
                <a:rPr lang="en-US" sz="1066" kern="0">
                  <a:solidFill>
                    <a:srgbClr val="0000E6"/>
                  </a:solidFill>
                  <a:latin typeface="Arial" panose="020B0604020202020204"/>
                  <a:ea typeface="ＭＳ Ｐゴシック"/>
                  <a:cs typeface="ＭＳ Ｐゴシック" charset="0"/>
                </a:rPr>
                <a:t>Define change management plan, as needed.</a:t>
              </a:r>
            </a:p>
            <a:p>
              <a:pPr marL="117366" indent="-117366" defTabSz="1218072">
                <a:spcAft>
                  <a:spcPts val="400"/>
                </a:spcAft>
                <a:buFont typeface="+mj-lt"/>
                <a:buAutoNum type="arabicPeriod" startAt="4"/>
                <a:defRPr/>
              </a:pPr>
              <a:r>
                <a:rPr lang="en-US" sz="1066" kern="0">
                  <a:solidFill>
                    <a:srgbClr val="CE451B"/>
                  </a:solidFill>
                  <a:latin typeface="Arial" panose="020B0604020202020204"/>
                  <a:ea typeface="ＭＳ Ｐゴシック"/>
                  <a:cs typeface="ＭＳ Ｐゴシック" charset="0"/>
                </a:rPr>
                <a:t>Follow release management process – including asset management plan.</a:t>
              </a:r>
            </a:p>
          </p:txBody>
        </p:sp>
        <p:sp>
          <p:nvSpPr>
            <p:cNvPr id="64" name="TextBox 63">
              <a:extLst>
                <a:ext uri="{FF2B5EF4-FFF2-40B4-BE49-F238E27FC236}">
                  <a16:creationId xmlns:a16="http://schemas.microsoft.com/office/drawing/2014/main" id="{2B23128A-D82E-B27B-91BA-404B625A85FD}"/>
                </a:ext>
              </a:extLst>
            </p:cNvPr>
            <p:cNvSpPr txBox="1"/>
            <p:nvPr/>
          </p:nvSpPr>
          <p:spPr>
            <a:xfrm>
              <a:off x="2418450" y="748358"/>
              <a:ext cx="738406"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1 – Initiated</a:t>
              </a:r>
              <a:endParaRPr lang="en-US" sz="1199" kern="0">
                <a:solidFill>
                  <a:srgbClr val="4D4852"/>
                </a:solidFill>
                <a:latin typeface="Arial" panose="020B0604020202020204"/>
              </a:endParaRPr>
            </a:p>
          </p:txBody>
        </p:sp>
        <p:sp>
          <p:nvSpPr>
            <p:cNvPr id="65" name="TextBox 64">
              <a:extLst>
                <a:ext uri="{FF2B5EF4-FFF2-40B4-BE49-F238E27FC236}">
                  <a16:creationId xmlns:a16="http://schemas.microsoft.com/office/drawing/2014/main" id="{1CDF4685-8E63-2BDB-5678-53D66B5E4FFC}"/>
                </a:ext>
              </a:extLst>
            </p:cNvPr>
            <p:cNvSpPr txBox="1"/>
            <p:nvPr/>
          </p:nvSpPr>
          <p:spPr>
            <a:xfrm>
              <a:off x="3287786" y="748358"/>
              <a:ext cx="972382"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cs typeface="Arial"/>
                </a:rPr>
                <a:t>2 – Planned</a:t>
              </a:r>
              <a:endParaRPr lang="en-US" sz="1199" kern="0">
                <a:solidFill>
                  <a:srgbClr val="4D4852"/>
                </a:solidFill>
                <a:latin typeface="Arial" panose="020B0604020202020204"/>
              </a:endParaRPr>
            </a:p>
          </p:txBody>
        </p:sp>
        <p:sp>
          <p:nvSpPr>
            <p:cNvPr id="66" name="TextBox 65">
              <a:extLst>
                <a:ext uri="{FF2B5EF4-FFF2-40B4-BE49-F238E27FC236}">
                  <a16:creationId xmlns:a16="http://schemas.microsoft.com/office/drawing/2014/main" id="{404594E2-680E-0B04-5545-7DF86FCB3273}"/>
                </a:ext>
              </a:extLst>
            </p:cNvPr>
            <p:cNvSpPr txBox="1"/>
            <p:nvPr/>
          </p:nvSpPr>
          <p:spPr>
            <a:xfrm>
              <a:off x="4460752" y="748358"/>
              <a:ext cx="668927"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3 – Built</a:t>
              </a:r>
              <a:endParaRPr lang="en-US" sz="1199" kern="0">
                <a:solidFill>
                  <a:srgbClr val="4D4852"/>
                </a:solidFill>
                <a:latin typeface="Arial" panose="020B0604020202020204"/>
              </a:endParaRPr>
            </a:p>
          </p:txBody>
        </p:sp>
        <p:sp>
          <p:nvSpPr>
            <p:cNvPr id="67" name="TextBox 66">
              <a:extLst>
                <a:ext uri="{FF2B5EF4-FFF2-40B4-BE49-F238E27FC236}">
                  <a16:creationId xmlns:a16="http://schemas.microsoft.com/office/drawing/2014/main" id="{DDFBCE69-CDC3-92BD-F48E-65C7F59E00F8}"/>
                </a:ext>
              </a:extLst>
            </p:cNvPr>
            <p:cNvSpPr txBox="1"/>
            <p:nvPr/>
          </p:nvSpPr>
          <p:spPr>
            <a:xfrm>
              <a:off x="5332552" y="701044"/>
              <a:ext cx="715435" cy="356290"/>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199" kern="0">
                  <a:solidFill>
                    <a:srgbClr val="FFFFFF"/>
                  </a:solidFill>
                  <a:latin typeface="Arial" panose="020B0604020202020204"/>
                </a:rPr>
                <a:t>4 – Executed /</a:t>
              </a:r>
              <a:r>
                <a:rPr lang="en-US" sz="1199" kern="0">
                  <a:solidFill>
                    <a:srgbClr val="4D4852"/>
                  </a:solidFill>
                  <a:latin typeface="Arial" panose="020B0604020202020204"/>
                </a:rPr>
                <a:t> </a:t>
              </a:r>
              <a:r>
                <a:rPr lang="en-US" sz="1199" kern="0">
                  <a:solidFill>
                    <a:srgbClr val="FFFFFF"/>
                  </a:solidFill>
                  <a:latin typeface="Arial" panose="020B0604020202020204"/>
                </a:rPr>
                <a:t>Deployed</a:t>
              </a:r>
              <a:endParaRPr lang="en-US" sz="1199" kern="0">
                <a:solidFill>
                  <a:srgbClr val="FFFFFF"/>
                </a:solidFill>
                <a:latin typeface="Arial" panose="020B0604020202020204"/>
                <a:cs typeface="Arial"/>
              </a:endParaRPr>
            </a:p>
          </p:txBody>
        </p:sp>
        <p:sp>
          <p:nvSpPr>
            <p:cNvPr id="68" name="TextBox 67">
              <a:extLst>
                <a:ext uri="{FF2B5EF4-FFF2-40B4-BE49-F238E27FC236}">
                  <a16:creationId xmlns:a16="http://schemas.microsoft.com/office/drawing/2014/main" id="{981649A5-DA25-B438-F8E7-CD9A254D1407}"/>
                </a:ext>
              </a:extLst>
            </p:cNvPr>
            <p:cNvSpPr txBox="1"/>
            <p:nvPr/>
          </p:nvSpPr>
          <p:spPr>
            <a:xfrm>
              <a:off x="6194876" y="768441"/>
              <a:ext cx="701494"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5 –Closed</a:t>
              </a:r>
              <a:endParaRPr lang="en-US" sz="1199" kern="0">
                <a:solidFill>
                  <a:srgbClr val="4D4852"/>
                </a:solidFill>
                <a:latin typeface="Arial" panose="020B0604020202020204"/>
              </a:endParaRPr>
            </a:p>
          </p:txBody>
        </p:sp>
        <p:sp>
          <p:nvSpPr>
            <p:cNvPr id="69" name="Rectangle 68">
              <a:extLst>
                <a:ext uri="{FF2B5EF4-FFF2-40B4-BE49-F238E27FC236}">
                  <a16:creationId xmlns:a16="http://schemas.microsoft.com/office/drawing/2014/main" id="{A05A60D5-1931-2F2D-87F7-4C02FEC85BE5}"/>
                </a:ext>
              </a:extLst>
            </p:cNvPr>
            <p:cNvSpPr/>
            <p:nvPr/>
          </p:nvSpPr>
          <p:spPr>
            <a:xfrm>
              <a:off x="4479103" y="1094152"/>
              <a:ext cx="877550" cy="2441468"/>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932"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Follow agile or waterfall methodology.</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Develop solution – environment build and deploy – dev. test, production.</a:t>
              </a:r>
              <a:endParaRPr lang="en-US" sz="932" kern="0">
                <a:solidFill>
                  <a:srgbClr val="FF0000"/>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Define test plans – dev, QA, UAT.</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Test Solution – dev, QA, UAT.</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Conduct code review – as needed.</a:t>
              </a:r>
              <a:endParaRPr lang="en-US" sz="932" kern="0">
                <a:solidFill>
                  <a:srgbClr val="4D4852">
                    <a:lumMod val="50000"/>
                  </a:srgbClr>
                </a:solidFill>
                <a:latin typeface="Arial" panose="020B0604020202020204"/>
                <a:ea typeface="ＭＳ Ｐゴシック"/>
                <a:cs typeface="ＭＳ Ｐゴシック" charset="0"/>
                <a:sym typeface="Wingdings 2" panose="05020102010507070707" pitchFamily="18" charset="2"/>
              </a:endParaRPr>
            </a:p>
            <a:p>
              <a:pPr marL="355271" indent="-171292" defTabSz="1218072">
                <a:spcAft>
                  <a:spcPts val="400"/>
                </a:spcAft>
                <a:buFont typeface="Wingdings" pitchFamily="2" charset="2"/>
                <a:buChar char="v"/>
                <a:defRPr/>
              </a:pPr>
              <a:r>
                <a:rPr lang="en-US" sz="932" kern="0">
                  <a:solidFill>
                    <a:srgbClr val="4D4852">
                      <a:lumMod val="50000"/>
                    </a:srgbClr>
                  </a:solidFill>
                  <a:latin typeface="Arial" panose="020B0604020202020204"/>
                  <a:ea typeface="ＭＳ Ｐゴシック"/>
                  <a:cs typeface="ＭＳ Ｐゴシック" charset="0"/>
                </a:rPr>
                <a:t>Business user sign off? </a:t>
              </a:r>
              <a:endParaRPr lang="en-US" sz="932"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932" kern="0">
                  <a:solidFill>
                    <a:srgbClr val="4D4852">
                      <a:lumMod val="50000"/>
                    </a:srgbClr>
                  </a:solidFill>
                  <a:latin typeface="Arial" panose="020B0604020202020204"/>
                  <a:ea typeface="ＭＳ Ｐゴシック"/>
                  <a:cs typeface="ＭＳ Ｐゴシック" charset="0"/>
                </a:rPr>
                <a:t>If YES, continue to Executed or agile process.</a:t>
              </a:r>
              <a:endParaRPr lang="en-US" sz="932"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932" kern="0">
                  <a:solidFill>
                    <a:srgbClr val="4D4852">
                      <a:lumMod val="50000"/>
                    </a:srgbClr>
                  </a:solidFill>
                  <a:latin typeface="Arial" panose="020B0604020202020204"/>
                  <a:ea typeface="ＭＳ Ｐゴシック"/>
                  <a:cs typeface="ＭＳ Ｐゴシック" charset="0"/>
                </a:rPr>
                <a:t>If NO, Activity 2.</a:t>
              </a:r>
              <a:endParaRPr lang="en-US" sz="932" kern="0">
                <a:solidFill>
                  <a:srgbClr val="4D4852">
                    <a:lumMod val="50000"/>
                  </a:srgbClr>
                </a:solidFill>
                <a:latin typeface="Arial" panose="020B0604020202020204"/>
                <a:ea typeface="ＭＳ Ｐゴシック" charset="0"/>
                <a:cs typeface="ＭＳ Ｐゴシック" charset="0"/>
              </a:endParaRPr>
            </a:p>
            <a:p>
              <a:pPr marL="118635" indent="-118635" defTabSz="1218072">
                <a:spcAft>
                  <a:spcPts val="400"/>
                </a:spcAft>
                <a:buFont typeface="+mj-lt"/>
                <a:buAutoNum type="arabicPeriod" startAt="3"/>
                <a:defRPr/>
              </a:pPr>
              <a:endParaRPr lang="en-US" sz="932" kern="0">
                <a:solidFill>
                  <a:srgbClr val="1F7193">
                    <a:lumMod val="75000"/>
                  </a:srgbClr>
                </a:solidFill>
                <a:latin typeface="Arial" panose="020B0604020202020204"/>
                <a:ea typeface="ＭＳ Ｐゴシック" charset="0"/>
                <a:cs typeface="ＭＳ Ｐゴシック" charset="0"/>
              </a:endParaRPr>
            </a:p>
          </p:txBody>
        </p:sp>
        <p:sp>
          <p:nvSpPr>
            <p:cNvPr id="70" name="Rectangle 69">
              <a:extLst>
                <a:ext uri="{FF2B5EF4-FFF2-40B4-BE49-F238E27FC236}">
                  <a16:creationId xmlns:a16="http://schemas.microsoft.com/office/drawing/2014/main" id="{85958E8A-C5A5-0AA3-9156-98BC8B947BC2}"/>
                </a:ext>
              </a:extLst>
            </p:cNvPr>
            <p:cNvSpPr/>
            <p:nvPr/>
          </p:nvSpPr>
          <p:spPr>
            <a:xfrm>
              <a:off x="5369379" y="1094152"/>
              <a:ext cx="825497" cy="2775659"/>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932" kern="0">
                  <a:solidFill>
                    <a:srgbClr val="4D4852"/>
                  </a:solidFill>
                  <a:latin typeface="Arial" panose="020B0604020202020204"/>
                  <a:ea typeface="ＭＳ Ｐゴシック"/>
                  <a:cs typeface="Arial"/>
                </a:rPr>
                <a:t>Activities:</a:t>
              </a:r>
            </a:p>
            <a:p>
              <a:pPr marL="115464" indent="-115464" defTabSz="1218072">
                <a:spcAft>
                  <a:spcPts val="599"/>
                </a:spcAft>
                <a:buFont typeface="+mj-lt"/>
                <a:buAutoNum type="arabicPeriod"/>
                <a:defRPr/>
              </a:pPr>
              <a:r>
                <a:rPr lang="en-US" sz="932" kern="0">
                  <a:solidFill>
                    <a:srgbClr val="00B050"/>
                  </a:solidFill>
                  <a:latin typeface="Arial" panose="020B0604020202020204"/>
                  <a:ea typeface="ＭＳ Ｐゴシック"/>
                  <a:cs typeface="ＭＳ Ｐゴシック" charset="0"/>
                  <a:sym typeface="Wingdings 2" panose="05020102010507070707" pitchFamily="18" charset="2"/>
                </a:rPr>
                <a:t>Document process by BPC.</a:t>
              </a:r>
              <a:endParaRPr lang="en-US" sz="932" kern="0">
                <a:solidFill>
                  <a:srgbClr val="00B05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00E6"/>
                  </a:solidFill>
                  <a:latin typeface="Arial" panose="020B0604020202020204"/>
                  <a:ea typeface="ＭＳ Ｐゴシック"/>
                  <a:cs typeface="ＭＳ Ｐゴシック" charset="0"/>
                  <a:sym typeface="Wingdings 2" panose="05020102010507070707" pitchFamily="18" charset="2"/>
                </a:rPr>
                <a:t>Deploy change management plan, as needed.</a:t>
              </a:r>
              <a:endParaRPr lang="en-US" sz="932" kern="0">
                <a:solidFill>
                  <a:srgbClr val="0000E6"/>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277303"/>
                  </a:solidFill>
                  <a:latin typeface="Arial" panose="020B0604020202020204"/>
                  <a:ea typeface="ＭＳ Ｐゴシック"/>
                  <a:cs typeface="ＭＳ Ｐゴシック" charset="0"/>
                  <a:sym typeface="Wingdings 2" panose="05020102010507070707" pitchFamily="18" charset="2"/>
                </a:rPr>
                <a:t>Deploy release notes – as needed.</a:t>
              </a:r>
              <a:endParaRPr lang="en-US" sz="932" kern="0">
                <a:solidFill>
                  <a:srgbClr val="277303"/>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00E6"/>
                  </a:solidFill>
                  <a:latin typeface="Arial" panose="020B0604020202020204"/>
                  <a:ea typeface="ＭＳ Ｐゴシック"/>
                  <a:cs typeface="ＭＳ Ｐゴシック" charset="0"/>
                  <a:sym typeface="Wingdings 2" panose="05020102010507070707" pitchFamily="18" charset="2"/>
                </a:rPr>
                <a:t>Execute training.</a:t>
              </a:r>
              <a:endParaRPr lang="en-US" sz="932" kern="0">
                <a:solidFill>
                  <a:srgbClr val="0000E6"/>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Follow change control process.</a:t>
              </a:r>
              <a:endParaRPr lang="en-US" sz="932" kern="0">
                <a:solidFill>
                  <a:srgbClr val="FF000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CE451B"/>
                  </a:solidFill>
                  <a:latin typeface="Arial" panose="020B0604020202020204"/>
                  <a:ea typeface="ＭＳ Ｐゴシック"/>
                  <a:cs typeface="ＭＳ Ｐゴシック" charset="0"/>
                  <a:sym typeface="Wingdings 2" panose="05020102010507070707" pitchFamily="18" charset="2"/>
                </a:rPr>
                <a:t>Deploy system and process.</a:t>
              </a:r>
              <a:endParaRPr lang="en-US" sz="932" kern="0">
                <a:solidFill>
                  <a:srgbClr val="CE451B"/>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B0F0"/>
                  </a:solidFill>
                  <a:latin typeface="Arial" panose="020B0604020202020204"/>
                  <a:ea typeface="ＭＳ Ｐゴシック"/>
                  <a:cs typeface="ＭＳ Ｐゴシック" charset="0"/>
                  <a:sym typeface="Wingdings 2" panose="05020102010507070707" pitchFamily="18" charset="2"/>
                </a:rPr>
                <a:t>Deploy system monitoring.</a:t>
              </a:r>
              <a:endParaRPr lang="en-US" sz="932" kern="0">
                <a:solidFill>
                  <a:srgbClr val="00B0F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277303"/>
                  </a:solidFill>
                  <a:latin typeface="Arial" panose="020B0604020202020204"/>
                  <a:ea typeface="ＭＳ Ｐゴシック"/>
                  <a:cs typeface="ＭＳ Ｐゴシック" charset="0"/>
                  <a:sym typeface="Wingdings 2" panose="05020102010507070707" pitchFamily="18" charset="2"/>
                </a:rPr>
                <a:t>Provide initial support.</a:t>
              </a:r>
              <a:endParaRPr lang="en-US" sz="932" kern="0">
                <a:solidFill>
                  <a:srgbClr val="277303"/>
                </a:solidFill>
                <a:latin typeface="Arial" panose="020B0604020202020204"/>
                <a:ea typeface="ＭＳ Ｐゴシック"/>
                <a:cs typeface="ＭＳ Ｐゴシック" charset="0"/>
              </a:endParaRPr>
            </a:p>
          </p:txBody>
        </p:sp>
        <p:sp>
          <p:nvSpPr>
            <p:cNvPr id="71" name="Rectangle 70">
              <a:extLst>
                <a:ext uri="{FF2B5EF4-FFF2-40B4-BE49-F238E27FC236}">
                  <a16:creationId xmlns:a16="http://schemas.microsoft.com/office/drawing/2014/main" id="{1AA7382E-9B2E-D599-E2E2-B543FE61BA26}"/>
                </a:ext>
              </a:extLst>
            </p:cNvPr>
            <p:cNvSpPr/>
            <p:nvPr/>
          </p:nvSpPr>
          <p:spPr>
            <a:xfrm>
              <a:off x="6234234" y="1094153"/>
              <a:ext cx="832401" cy="2057746"/>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1066" kern="0">
                  <a:solidFill>
                    <a:srgbClr val="277303"/>
                  </a:solidFill>
                  <a:latin typeface="Arial" panose="020B0604020202020204"/>
                  <a:ea typeface="ＭＳ Ｐゴシック"/>
                  <a:cs typeface="ＭＳ Ｐゴシック" charset="0"/>
                  <a:sym typeface="Wingdings 2" panose="05020102010507070707" pitchFamily="18" charset="2"/>
                </a:rPr>
                <a:t>Hand-off to service desk tier 3.</a:t>
              </a:r>
              <a:endParaRPr lang="en-US" sz="1066" kern="0">
                <a:solidFill>
                  <a:srgbClr val="277303"/>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Initiate metrics tracking.</a:t>
              </a:r>
              <a:endParaRPr lang="en-US" sz="1066" kern="0">
                <a:solidFill>
                  <a:srgbClr val="821E2F"/>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1F7193"/>
                  </a:solidFill>
                  <a:latin typeface="Arial" panose="020B0604020202020204"/>
                  <a:ea typeface="ＭＳ Ｐゴシック"/>
                  <a:cs typeface="ＭＳ Ｐゴシック" charset="0"/>
                  <a:sym typeface="Wingdings 2" panose="05020102010507070707" pitchFamily="18" charset="2"/>
                </a:rPr>
                <a:t>Update asset management system.</a:t>
              </a:r>
              <a:endParaRPr lang="en-US" sz="1066" kern="0">
                <a:solidFill>
                  <a:srgbClr val="1F7193"/>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Document lessons learned.</a:t>
              </a:r>
              <a:endParaRPr lang="en-US" sz="1066" kern="0">
                <a:solidFill>
                  <a:srgbClr val="821E2F"/>
                </a:solidFill>
                <a:latin typeface="Arial" panose="020B0604020202020204"/>
                <a:ea typeface="ＭＳ Ｐゴシック"/>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Linkage:</a:t>
              </a:r>
              <a:endParaRPr lang="en-US" sz="1066" kern="0">
                <a:solidFill>
                  <a:srgbClr val="4D4852">
                    <a:lumMod val="50000"/>
                  </a:srgbClr>
                </a:solidFill>
                <a:latin typeface="Arial" panose="020B0604020202020204"/>
                <a:ea typeface="ＭＳ Ｐゴシック"/>
                <a:cs typeface="ＭＳ Ｐゴシック" charset="0"/>
              </a:endParaRPr>
            </a:p>
            <a:p>
              <a:pPr marL="79937" indent="-79937" defTabSz="1218072">
                <a:spcAft>
                  <a:spcPts val="400"/>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Project management link to portfolio management for </a:t>
              </a:r>
              <a:r>
                <a:rPr lang="en-US" sz="1066" kern="0" err="1">
                  <a:solidFill>
                    <a:srgbClr val="4D4852">
                      <a:lumMod val="50000"/>
                    </a:srgbClr>
                  </a:solidFill>
                  <a:latin typeface="Arial" panose="020B0604020202020204"/>
                  <a:ea typeface="ＭＳ Ｐゴシック"/>
                  <a:cs typeface="ＭＳ Ｐゴシック" charset="0"/>
                  <a:sym typeface="Wingdings 2" panose="05020102010507070707" pitchFamily="18" charset="2"/>
                </a:rPr>
                <a:t>statusing</a:t>
              </a: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a:t>
              </a:r>
              <a:endParaRPr lang="en-US" sz="1066" kern="0">
                <a:solidFill>
                  <a:srgbClr val="4D4852">
                    <a:lumMod val="50000"/>
                  </a:srgbClr>
                </a:solidFill>
                <a:latin typeface="Arial" panose="020B0604020202020204"/>
                <a:ea typeface="ＭＳ Ｐゴシック"/>
                <a:cs typeface="ＭＳ Ｐゴシック" charset="0"/>
              </a:endParaRPr>
            </a:p>
          </p:txBody>
        </p:sp>
        <p:sp>
          <p:nvSpPr>
            <p:cNvPr id="72" name="TextBox 71">
              <a:extLst>
                <a:ext uri="{FF2B5EF4-FFF2-40B4-BE49-F238E27FC236}">
                  <a16:creationId xmlns:a16="http://schemas.microsoft.com/office/drawing/2014/main" id="{4A2A414F-738F-C18E-9A27-E906170B12E4}"/>
                </a:ext>
              </a:extLst>
            </p:cNvPr>
            <p:cNvSpPr txBox="1"/>
            <p:nvPr/>
          </p:nvSpPr>
          <p:spPr>
            <a:xfrm>
              <a:off x="1587333" y="3377235"/>
              <a:ext cx="1783116" cy="182090"/>
            </a:xfrm>
            <a:prstGeom prst="rect">
              <a:avLst/>
            </a:prstGeom>
            <a:solidFill>
              <a:srgbClr val="FFFFFF"/>
            </a:solidFill>
          </p:spPr>
          <p:txBody>
            <a:bodyPr wrap="square" rtlCol="0">
              <a:spAutoFit/>
            </a:bodyPr>
            <a:lstStyle/>
            <a:p>
              <a:pPr defTabSz="1218072">
                <a:defRPr/>
              </a:pPr>
              <a:r>
                <a:rPr lang="en-US" sz="932" b="1" kern="0">
                  <a:solidFill>
                    <a:srgbClr val="4D4852"/>
                  </a:solidFill>
                  <a:latin typeface="Arial" panose="020B0604020202020204"/>
                </a:rPr>
                <a:t>Key roles involved in the process are color coded:</a:t>
              </a:r>
            </a:p>
          </p:txBody>
        </p:sp>
        <p:sp>
          <p:nvSpPr>
            <p:cNvPr id="73" name="TextBox 72">
              <a:extLst>
                <a:ext uri="{FF2B5EF4-FFF2-40B4-BE49-F238E27FC236}">
                  <a16:creationId xmlns:a16="http://schemas.microsoft.com/office/drawing/2014/main" id="{F3125C1C-9F9C-0F34-320E-966165353A54}"/>
                </a:ext>
              </a:extLst>
            </p:cNvPr>
            <p:cNvSpPr txBox="1"/>
            <p:nvPr/>
          </p:nvSpPr>
          <p:spPr>
            <a:xfrm>
              <a:off x="1699424" y="3567012"/>
              <a:ext cx="1528360" cy="1107606"/>
            </a:xfrm>
            <a:prstGeom prst="rect">
              <a:avLst/>
            </a:prstGeom>
            <a:solidFill>
              <a:srgbClr val="FFFFFF"/>
            </a:solidFill>
            <a:ln w="12700">
              <a:solidFill>
                <a:srgbClr val="4D4852"/>
              </a:solidFill>
            </a:ln>
          </p:spPr>
          <p:txBody>
            <a:bodyPr wrap="square" numCol="2" rtlCol="0" anchor="t">
              <a:noAutofit/>
            </a:bodyPr>
            <a:lstStyle/>
            <a:p>
              <a:pPr marL="57098" indent="-57098" defTabSz="1218072">
                <a:spcAft>
                  <a:spcPts val="300"/>
                </a:spcAft>
                <a:buFont typeface="Arial" panose="020B0604020202020204" pitchFamily="34" charset="0"/>
                <a:buChar char="•"/>
                <a:defRPr/>
              </a:pPr>
              <a:r>
                <a:rPr lang="en-US" sz="932" kern="0">
                  <a:solidFill>
                    <a:srgbClr val="821E2F"/>
                  </a:solidFill>
                  <a:latin typeface="Arial" panose="020B0604020202020204"/>
                  <a:ea typeface="ＭＳ Ｐゴシック"/>
                  <a:cs typeface="ＭＳ Ｐゴシック" charset="0"/>
                </a:rPr>
                <a:t>Project Manager</a:t>
              </a:r>
            </a:p>
            <a:p>
              <a:pPr marL="57098" indent="-57098" defTabSz="1218072">
                <a:lnSpc>
                  <a:spcPct val="90000"/>
                </a:lnSpc>
                <a:spcAft>
                  <a:spcPts val="300"/>
                </a:spcAft>
                <a:buFont typeface="Arial" panose="020B0604020202020204" pitchFamily="34" charset="0"/>
                <a:buChar char="•"/>
                <a:defRPr/>
              </a:pPr>
              <a:r>
                <a:rPr lang="en-US" sz="932" kern="0">
                  <a:solidFill>
                    <a:srgbClr val="277303"/>
                  </a:solidFill>
                  <a:latin typeface="Arial" panose="020B0604020202020204"/>
                  <a:ea typeface="ＭＳ Ｐゴシック"/>
                </a:rPr>
                <a:t>Business Analyst</a:t>
              </a:r>
              <a:endParaRPr lang="en-US" sz="932" kern="0">
                <a:solidFill>
                  <a:srgbClr val="277303"/>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CE451B"/>
                  </a:solidFill>
                  <a:latin typeface="Arial" panose="020B0604020202020204"/>
                  <a:ea typeface="ＭＳ Ｐゴシック"/>
                </a:rPr>
                <a:t>Release Engineer / Dev Ops Engineer</a:t>
              </a:r>
              <a:endParaRPr lang="en-US" sz="932" kern="0">
                <a:solidFill>
                  <a:srgbClr val="CE451B"/>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1F7193"/>
                  </a:solidFill>
                  <a:latin typeface="Arial" panose="020B0604020202020204"/>
                  <a:ea typeface="ＭＳ Ｐゴシック"/>
                </a:rPr>
                <a:t>Support</a:t>
              </a:r>
              <a:endParaRPr lang="en-US" sz="932" kern="0">
                <a:solidFill>
                  <a:srgbClr val="1F7193"/>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endParaRPr lang="en-US" sz="932" kern="0">
                <a:solidFill>
                  <a:srgbClr val="0432FF"/>
                </a:solidFill>
                <a:latin typeface="Arial" panose="020B0604020202020204"/>
                <a:ea typeface="ＭＳ Ｐゴシック" charset="0"/>
                <a:cs typeface="Arial"/>
              </a:endParaRPr>
            </a:p>
            <a:p>
              <a:pPr marL="57098" indent="-57098" defTabSz="1218072">
                <a:spcAft>
                  <a:spcPts val="300"/>
                </a:spcAft>
                <a:buFont typeface="Arial" panose="020B0604020202020204" pitchFamily="34" charset="0"/>
                <a:buChar char="•"/>
                <a:defRPr/>
              </a:pPr>
              <a:endParaRPr lang="en-US" sz="932" kern="0">
                <a:solidFill>
                  <a:srgbClr val="0432FF"/>
                </a:solidFill>
                <a:latin typeface="Arial" panose="020B0604020202020204"/>
                <a:ea typeface="ＭＳ Ｐゴシック" charset="0"/>
                <a:cs typeface="Arial"/>
              </a:endParaRPr>
            </a:p>
            <a:p>
              <a:pPr marL="57098" indent="-57098" defTabSz="1218072">
                <a:spcAft>
                  <a:spcPts val="300"/>
                </a:spcAft>
                <a:buFont typeface="Arial" panose="020B0604020202020204" pitchFamily="34" charset="0"/>
                <a:buChar char="•"/>
                <a:defRPr/>
              </a:pPr>
              <a:r>
                <a:rPr lang="en-US" sz="932" kern="0">
                  <a:solidFill>
                    <a:srgbClr val="0000E6"/>
                  </a:solidFill>
                  <a:latin typeface="Arial" panose="020B0604020202020204"/>
                  <a:ea typeface="ＭＳ Ｐゴシック"/>
                </a:rPr>
                <a:t>Change Management (includes Framing Support)</a:t>
              </a:r>
              <a:endParaRPr lang="en-US" sz="932" kern="0">
                <a:solidFill>
                  <a:srgbClr val="0000E6"/>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192957"/>
                  </a:solidFill>
                  <a:latin typeface="Arial" panose="020B0604020202020204"/>
                  <a:ea typeface="ＭＳ Ｐゴシック"/>
                </a:rPr>
                <a:t>Work Team</a:t>
              </a:r>
              <a:endParaRPr lang="en-US" sz="932" kern="0">
                <a:solidFill>
                  <a:srgbClr val="192957"/>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FF0000"/>
                  </a:solidFill>
                  <a:latin typeface="Arial" panose="020B0604020202020204"/>
                  <a:ea typeface="ＭＳ Ｐゴシック"/>
                </a:rPr>
                <a:t>Developer</a:t>
              </a:r>
              <a:endParaRPr lang="en-US" sz="932" kern="0">
                <a:solidFill>
                  <a:srgbClr val="FF0000"/>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00B050"/>
                  </a:solidFill>
                  <a:latin typeface="Arial" panose="020B0604020202020204"/>
                  <a:ea typeface="ＭＳ Ｐゴシック"/>
                </a:rPr>
                <a:t>BPC</a:t>
              </a:r>
              <a:endParaRPr lang="en-US" sz="932" kern="0">
                <a:solidFill>
                  <a:srgbClr val="00B050"/>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00B0F0"/>
                  </a:solidFill>
                  <a:latin typeface="Arial" panose="020B0604020202020204"/>
                  <a:ea typeface="ＭＳ Ｐゴシック"/>
                </a:rPr>
                <a:t>Engineer</a:t>
              </a:r>
              <a:endParaRPr lang="en-US" sz="932" kern="0">
                <a:solidFill>
                  <a:srgbClr val="00B0F0"/>
                </a:solidFill>
                <a:latin typeface="Arial" panose="020B0604020202020204"/>
                <a:ea typeface="ＭＳ Ｐゴシック"/>
                <a:cs typeface="Arial"/>
              </a:endParaRPr>
            </a:p>
          </p:txBody>
        </p:sp>
        <p:sp>
          <p:nvSpPr>
            <p:cNvPr id="74" name="TextBox 73">
              <a:extLst>
                <a:ext uri="{FF2B5EF4-FFF2-40B4-BE49-F238E27FC236}">
                  <a16:creationId xmlns:a16="http://schemas.microsoft.com/office/drawing/2014/main" id="{3B4C4008-40F4-B69B-A33B-AD370C14008C}"/>
                </a:ext>
              </a:extLst>
            </p:cNvPr>
            <p:cNvSpPr txBox="1"/>
            <p:nvPr/>
          </p:nvSpPr>
          <p:spPr>
            <a:xfrm>
              <a:off x="4501887" y="3561535"/>
              <a:ext cx="1665057" cy="1111931"/>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1066" b="1" kern="0">
                  <a:solidFill>
                    <a:srgbClr val="4D4852">
                      <a:lumMod val="50000"/>
                    </a:srgbClr>
                  </a:solidFill>
                  <a:latin typeface="Arial" panose="020B0604020202020204"/>
                </a:rPr>
                <a:t>Tools and Technologies</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Template for charters</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Template for requirements (business rules, system and functional requirement)</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Template for HLD (high level document)</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Metrics document template</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Waterfall and agile methodologies defined</a:t>
              </a:r>
            </a:p>
          </p:txBody>
        </p:sp>
        <p:sp>
          <p:nvSpPr>
            <p:cNvPr id="75" name="TextBox 74">
              <a:extLst>
                <a:ext uri="{FF2B5EF4-FFF2-40B4-BE49-F238E27FC236}">
                  <a16:creationId xmlns:a16="http://schemas.microsoft.com/office/drawing/2014/main" id="{E4FCC5C6-7048-E645-D08F-63199535A42A}"/>
                </a:ext>
              </a:extLst>
            </p:cNvPr>
            <p:cNvSpPr txBox="1"/>
            <p:nvPr/>
          </p:nvSpPr>
          <p:spPr>
            <a:xfrm>
              <a:off x="6243773" y="3369817"/>
              <a:ext cx="1327791" cy="1304244"/>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932" b="1" kern="0">
                  <a:solidFill>
                    <a:srgbClr val="4D4852">
                      <a:lumMod val="50000"/>
                    </a:srgbClr>
                  </a:solidFill>
                  <a:latin typeface="Arial" panose="020B0604020202020204"/>
                </a:rPr>
                <a:t>Metrics</a:t>
              </a:r>
            </a:p>
            <a:p>
              <a:pPr defTabSz="1218072">
                <a:lnSpc>
                  <a:spcPct val="80000"/>
                </a:lnSpc>
                <a:spcAft>
                  <a:spcPts val="266"/>
                </a:spcAft>
                <a:defRPr/>
              </a:pPr>
              <a:r>
                <a:rPr lang="en-US" sz="932" u="sng" kern="0">
                  <a:solidFill>
                    <a:srgbClr val="4D4852">
                      <a:lumMod val="50000"/>
                    </a:srgbClr>
                  </a:solidFill>
                  <a:latin typeface="Arial" panose="020B0604020202020204"/>
                  <a:ea typeface="ＭＳ Ｐゴシック" charset="0"/>
                </a:rPr>
                <a:t>Input</a:t>
              </a:r>
            </a:p>
            <a:p>
              <a:pPr marL="156488" indent="-156488" defTabSz="1218072" eaLnBrk="0" hangingPunct="0">
                <a:lnSpc>
                  <a:spcPct val="80000"/>
                </a:lnSpc>
                <a:spcBef>
                  <a:spcPct val="20000"/>
                </a:spcBef>
                <a:buFont typeface="Wingdings" pitchFamily="2" charset="2"/>
                <a:buChar char="§"/>
                <a:tabLst>
                  <a:tab pos="145916" algn="l"/>
                </a:tabLst>
                <a:defRPr/>
              </a:pPr>
              <a:r>
                <a:rPr lang="en-US" sz="932" kern="0">
                  <a:solidFill>
                    <a:srgbClr val="4D4852"/>
                  </a:solidFill>
                  <a:latin typeface="Arial" panose="020B0604020202020204"/>
                  <a:cs typeface="Arial" charset="0"/>
                </a:rPr>
                <a:t>Project prioritization and adherence</a:t>
              </a:r>
            </a:p>
            <a:p>
              <a:pPr marL="156488" indent="-156488" defTabSz="1218072" eaLnBrk="0" hangingPunct="0">
                <a:lnSpc>
                  <a:spcPct val="80000"/>
                </a:lnSpc>
                <a:spcBef>
                  <a:spcPct val="20000"/>
                </a:spcBef>
                <a:buFont typeface="Wingdings" pitchFamily="2" charset="2"/>
                <a:buChar char="§"/>
                <a:tabLst>
                  <a:tab pos="145916" algn="l"/>
                </a:tabLst>
                <a:defRPr/>
              </a:pPr>
              <a:r>
                <a:rPr lang="en-US" sz="932" kern="0">
                  <a:solidFill>
                    <a:srgbClr val="4D4852"/>
                  </a:solidFill>
                  <a:latin typeface="Arial" panose="020B0604020202020204"/>
                  <a:cs typeface="Arial" charset="0"/>
                </a:rPr>
                <a:t>Agile velocity</a:t>
              </a:r>
              <a:endParaRPr lang="en-US" sz="932" u="sng" kern="0">
                <a:solidFill>
                  <a:srgbClr val="4D4852"/>
                </a:solidFill>
                <a:latin typeface="Arial" panose="020B0604020202020204"/>
                <a:ea typeface="ＭＳ Ｐゴシック" charset="0"/>
              </a:endParaRPr>
            </a:p>
            <a:p>
              <a:pPr defTabSz="1218072">
                <a:lnSpc>
                  <a:spcPct val="80000"/>
                </a:lnSpc>
                <a:spcAft>
                  <a:spcPts val="266"/>
                </a:spcAft>
                <a:defRPr/>
              </a:pPr>
              <a:r>
                <a:rPr lang="en-US" sz="932" u="sng" kern="0">
                  <a:solidFill>
                    <a:srgbClr val="4D4852"/>
                  </a:solidFill>
                  <a:latin typeface="Arial" panose="020B0604020202020204"/>
                  <a:ea typeface="ＭＳ Ｐゴシック" charset="0"/>
                </a:rPr>
                <a:t>In process </a:t>
              </a:r>
            </a:p>
            <a:p>
              <a:pPr marL="156488" indent="-156488" defTabSz="1218072">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Cycle time </a:t>
              </a:r>
            </a:p>
            <a:p>
              <a:pPr marL="156488" indent="-156488" defTabSz="1218072">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Backlog adherence</a:t>
              </a:r>
            </a:p>
            <a:p>
              <a:pPr marL="156488" indent="-156488" defTabSz="1218072">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Code quality</a:t>
              </a:r>
            </a:p>
            <a:p>
              <a:pPr defTabSz="1218072">
                <a:lnSpc>
                  <a:spcPct val="80000"/>
                </a:lnSpc>
                <a:spcAft>
                  <a:spcPts val="266"/>
                </a:spcAft>
                <a:defRPr/>
              </a:pPr>
              <a:r>
                <a:rPr lang="en-US" sz="932" u="sng" kern="0">
                  <a:solidFill>
                    <a:srgbClr val="4D4852"/>
                  </a:solidFill>
                  <a:latin typeface="Arial" panose="020B0604020202020204"/>
                  <a:ea typeface="ＭＳ Ｐゴシック" charset="0"/>
                </a:rPr>
                <a:t>Output</a:t>
              </a:r>
            </a:p>
            <a:p>
              <a:pPr marL="156488" indent="-156488" defTabSz="1218072" eaLnBrk="0" hangingPunct="0">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Business system availability</a:t>
              </a:r>
            </a:p>
            <a:p>
              <a:pPr marL="156488" indent="-156488" defTabSz="1218072" eaLnBrk="0" hangingPunct="0">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Epic release schedule met</a:t>
              </a:r>
            </a:p>
          </p:txBody>
        </p:sp>
      </p:grpSp>
      <p:sp>
        <p:nvSpPr>
          <p:cNvPr id="88" name="Rectangle 87">
            <a:extLst>
              <a:ext uri="{FF2B5EF4-FFF2-40B4-BE49-F238E27FC236}">
                <a16:creationId xmlns:a16="http://schemas.microsoft.com/office/drawing/2014/main" id="{2159B102-DD3F-8096-5DEF-1E088C2ED4A5}"/>
              </a:ext>
            </a:extLst>
          </p:cNvPr>
          <p:cNvSpPr/>
          <p:nvPr/>
        </p:nvSpPr>
        <p:spPr>
          <a:xfrm>
            <a:off x="3871703" y="3236020"/>
            <a:ext cx="4774810" cy="523414"/>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indent="-182711" algn="ctr"/>
            <a:r>
              <a:rPr lang="en-US" sz="1399" b="1">
                <a:solidFill>
                  <a:srgbClr val="FFFFFF"/>
                </a:solidFill>
                <a:latin typeface="Arial" panose="020B0604020202020204" pitchFamily="34" charset="0"/>
                <a:cs typeface="Arial" panose="020B0604020202020204" pitchFamily="34" charset="0"/>
              </a:rPr>
              <a:t>5.</a:t>
            </a:r>
            <a:br>
              <a:rPr lang="en-US" sz="1399" b="1">
                <a:solidFill>
                  <a:srgbClr val="FFFFFF"/>
                </a:solidFill>
                <a:latin typeface="Arial" panose="020B0604020202020204" pitchFamily="34" charset="0"/>
                <a:cs typeface="Arial" panose="020B0604020202020204" pitchFamily="34" charset="0"/>
              </a:rPr>
            </a:br>
            <a:r>
              <a:rPr lang="en-US" sz="1399" b="1">
                <a:solidFill>
                  <a:srgbClr val="FFFFFF"/>
                </a:solidFill>
                <a:latin typeface="Arial" panose="020B0604020202020204" pitchFamily="34" charset="0"/>
                <a:cs typeface="Arial" panose="020B0604020202020204" pitchFamily="34" charset="0"/>
              </a:rPr>
              <a:t>Design the Tools and Technologies</a:t>
            </a:r>
          </a:p>
        </p:txBody>
      </p:sp>
      <p:sp>
        <p:nvSpPr>
          <p:cNvPr id="89" name="Rectangle 88">
            <a:extLst>
              <a:ext uri="{FF2B5EF4-FFF2-40B4-BE49-F238E27FC236}">
                <a16:creationId xmlns:a16="http://schemas.microsoft.com/office/drawing/2014/main" id="{B8EC9FC2-1268-5C1C-01D8-BC1CF7980526}"/>
              </a:ext>
            </a:extLst>
          </p:cNvPr>
          <p:cNvSpPr/>
          <p:nvPr/>
        </p:nvSpPr>
        <p:spPr>
          <a:xfrm>
            <a:off x="3871703" y="1976630"/>
            <a:ext cx="4774810" cy="1198298"/>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indent="-182711" algn="ctr"/>
            <a:r>
              <a:rPr lang="en-US" sz="1399">
                <a:solidFill>
                  <a:srgbClr val="FFFFFF"/>
                </a:solidFill>
                <a:latin typeface="Arial" panose="020B0604020202020204" pitchFamily="34" charset="0"/>
                <a:cs typeface="Arial" panose="020B0604020202020204" pitchFamily="34" charset="0"/>
              </a:rPr>
              <a:t>3.</a:t>
            </a:r>
            <a:endParaRPr lang="en-US" sz="1798">
              <a:solidFill>
                <a:srgbClr val="4D4852"/>
              </a:solidFill>
              <a:latin typeface="Arial" panose="020B0604020202020204" pitchFamily="34" charset="0"/>
              <a:cs typeface="Arial" panose="020B0604020202020204" pitchFamily="34" charset="0"/>
            </a:endParaRPr>
          </a:p>
          <a:p>
            <a:pPr indent="-182711" algn="ctr"/>
            <a:r>
              <a:rPr lang="en-US" sz="1399">
                <a:solidFill>
                  <a:srgbClr val="FFFFFF"/>
                </a:solidFill>
                <a:latin typeface="Arial" panose="020B0604020202020204" pitchFamily="34" charset="0"/>
                <a:cs typeface="Arial" panose="020B0604020202020204" pitchFamily="34" charset="0"/>
              </a:rPr>
              <a:t>Design the Activities.</a:t>
            </a:r>
            <a:r>
              <a:rPr lang="en-US" sz="1399">
                <a:latin typeface="Arial" panose="020B0604020202020204" pitchFamily="34" charset="0"/>
                <a:cs typeface="Arial" panose="020B0604020202020204" pitchFamily="34" charset="0"/>
              </a:rPr>
              <a:t>​</a:t>
            </a:r>
            <a:endParaRPr lang="en-US" sz="1798">
              <a:latin typeface="Arial" panose="020B0604020202020204" pitchFamily="34" charset="0"/>
              <a:cs typeface="Arial" panose="020B0604020202020204" pitchFamily="34" charset="0"/>
            </a:endParaRPr>
          </a:p>
          <a:p>
            <a:pPr indent="-182711" algn="ctr"/>
            <a:r>
              <a:rPr lang="en-US" sz="1399">
                <a:solidFill>
                  <a:srgbClr val="FFFFFF"/>
                </a:solidFill>
                <a:latin typeface="Arial" panose="020B0604020202020204" pitchFamily="34" charset="0"/>
                <a:cs typeface="Arial" panose="020B0604020202020204" pitchFamily="34" charset="0"/>
              </a:rPr>
              <a:t>4.</a:t>
            </a:r>
          </a:p>
          <a:p>
            <a:pPr indent="-182711" algn="ctr"/>
            <a:r>
              <a:rPr lang="en-US" sz="1399">
                <a:solidFill>
                  <a:srgbClr val="FFFFFF"/>
                </a:solidFill>
                <a:latin typeface="Arial" panose="020B0604020202020204" pitchFamily="34" charset="0"/>
                <a:cs typeface="Arial" panose="020B0604020202020204" pitchFamily="34" charset="0"/>
              </a:rPr>
              <a:t>Design the Key Decision Points.</a:t>
            </a:r>
            <a:endParaRPr lang="en-US" sz="1399" b="1">
              <a:solidFill>
                <a:srgbClr val="FFFFFF"/>
              </a:solidFill>
              <a:latin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3360CF13-44A1-79C4-7897-7A5816864DC7}"/>
              </a:ext>
            </a:extLst>
          </p:cNvPr>
          <p:cNvSpPr/>
          <p:nvPr/>
        </p:nvSpPr>
        <p:spPr>
          <a:xfrm>
            <a:off x="3871703" y="3820526"/>
            <a:ext cx="4774810" cy="778891"/>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algn="ctr"/>
            <a:r>
              <a:rPr lang="en-US" sz="1399" b="1">
                <a:solidFill>
                  <a:srgbClr val="FFFFFF"/>
                </a:solidFill>
                <a:latin typeface="Arial" panose="020B0604020202020204" pitchFamily="34" charset="0"/>
                <a:cs typeface="Arial" panose="020B0604020202020204" pitchFamily="34" charset="0"/>
              </a:rPr>
              <a:t>8.</a:t>
            </a:r>
            <a:endParaRPr lang="en-US" sz="1798">
              <a:latin typeface="Arial" panose="020B0604020202020204" pitchFamily="34" charset="0"/>
              <a:cs typeface="Arial" panose="020B0604020202020204" pitchFamily="34" charset="0"/>
            </a:endParaRPr>
          </a:p>
          <a:p>
            <a:pPr algn="ctr"/>
            <a:r>
              <a:rPr lang="en-US" sz="1399" b="1">
                <a:solidFill>
                  <a:srgbClr val="FFFFFF"/>
                </a:solidFill>
                <a:latin typeface="Arial" panose="020B0604020202020204" pitchFamily="34" charset="0"/>
                <a:cs typeface="Arial" panose="020B0604020202020204" pitchFamily="34" charset="0"/>
              </a:rPr>
              <a:t>Process flow is documented in a </a:t>
            </a:r>
            <a:r>
              <a:rPr lang="en-US" sz="1399">
                <a:latin typeface="Arial" panose="020B0604020202020204" pitchFamily="34" charset="0"/>
                <a:cs typeface="Arial" panose="020B0604020202020204" pitchFamily="34" charset="0"/>
              </a:rPr>
              <a:t>​</a:t>
            </a:r>
            <a:br>
              <a:rPr lang="en-US" sz="1399">
                <a:latin typeface="Arial" panose="020B0604020202020204" pitchFamily="34" charset="0"/>
                <a:cs typeface="Arial" panose="020B0604020202020204" pitchFamily="34" charset="0"/>
              </a:rPr>
            </a:br>
            <a:r>
              <a:rPr lang="en-US" sz="1399" b="1">
                <a:solidFill>
                  <a:srgbClr val="FFFFFF"/>
                </a:solidFill>
                <a:latin typeface="Arial" panose="020B0604020202020204" pitchFamily="34" charset="0"/>
                <a:cs typeface="Arial" panose="020B0604020202020204" pitchFamily="34" charset="0"/>
              </a:rPr>
              <a:t>Swim Lane Diagram  (optional).</a:t>
            </a:r>
            <a:r>
              <a:rPr lang="en-US" sz="1399">
                <a:latin typeface="Arial" panose="020B0604020202020204" pitchFamily="34" charset="0"/>
                <a:cs typeface="Arial" panose="020B0604020202020204" pitchFamily="34" charset="0"/>
              </a:rPr>
              <a:t>​</a:t>
            </a:r>
            <a:endParaRPr lang="en-US" sz="1798">
              <a:latin typeface="Arial" panose="020B0604020202020204" pitchFamily="34" charset="0"/>
              <a:cs typeface="Arial" panose="020B0604020202020204" pitchFamily="34" charset="0"/>
            </a:endParaRPr>
          </a:p>
        </p:txBody>
      </p:sp>
      <p:sp>
        <p:nvSpPr>
          <p:cNvPr id="91" name="Rectangle 90">
            <a:extLst>
              <a:ext uri="{FF2B5EF4-FFF2-40B4-BE49-F238E27FC236}">
                <a16:creationId xmlns:a16="http://schemas.microsoft.com/office/drawing/2014/main" id="{54AE9A33-74E4-06A4-B489-E5C4C1B348A9}"/>
              </a:ext>
            </a:extLst>
          </p:cNvPr>
          <p:cNvSpPr/>
          <p:nvPr/>
        </p:nvSpPr>
        <p:spPr>
          <a:xfrm>
            <a:off x="2218760" y="1166617"/>
            <a:ext cx="8241422" cy="721512"/>
          </a:xfrm>
          <a:prstGeom prst="rect">
            <a:avLst/>
          </a:prstGeom>
          <a:solidFill>
            <a:schemeClr val="tx2">
              <a:alpha val="80118"/>
            </a:schemeClr>
          </a:solidFill>
          <a:ln w="12700">
            <a:solidFill>
              <a:srgbClr val="192957">
                <a:alpha val="63922"/>
              </a:srgbClr>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399">
                <a:solidFill>
                  <a:schemeClr val="bg1"/>
                </a:solidFill>
                <a:latin typeface="Arial" panose="020B0604020202020204" pitchFamily="34" charset="0"/>
                <a:cs typeface="Arial" panose="020B0604020202020204" pitchFamily="34" charset="0"/>
              </a:rPr>
              <a:t>2.</a:t>
            </a:r>
          </a:p>
          <a:p>
            <a:pPr algn="ctr"/>
            <a:r>
              <a:rPr lang="en-US" sz="1399">
                <a:solidFill>
                  <a:schemeClr val="bg1"/>
                </a:solidFill>
                <a:latin typeface="Arial" panose="020B0604020202020204" pitchFamily="34" charset="0"/>
                <a:cs typeface="Arial" panose="020B0604020202020204" pitchFamily="34" charset="0"/>
              </a:rPr>
              <a:t>Design the Value Points.​</a:t>
            </a:r>
          </a:p>
        </p:txBody>
      </p:sp>
      <p:sp>
        <p:nvSpPr>
          <p:cNvPr id="92" name="Rectangle 91">
            <a:extLst>
              <a:ext uri="{FF2B5EF4-FFF2-40B4-BE49-F238E27FC236}">
                <a16:creationId xmlns:a16="http://schemas.microsoft.com/office/drawing/2014/main" id="{F6BAAE85-A9DE-C5B5-F7F1-7FCDD7EE3090}"/>
              </a:ext>
            </a:extLst>
          </p:cNvPr>
          <p:cNvSpPr/>
          <p:nvPr/>
        </p:nvSpPr>
        <p:spPr>
          <a:xfrm>
            <a:off x="962804" y="1194028"/>
            <a:ext cx="1129907" cy="1288440"/>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indent="-182711" algn="ctr"/>
            <a:r>
              <a:rPr lang="en-US" sz="1399">
                <a:solidFill>
                  <a:srgbClr val="FFFFFF"/>
                </a:solidFill>
                <a:latin typeface="Arial" panose="020B0604020202020204" pitchFamily="34" charset="0"/>
                <a:cs typeface="Arial" panose="020B0604020202020204" pitchFamily="34" charset="0"/>
              </a:rPr>
              <a:t>1b​.</a:t>
            </a:r>
            <a:br>
              <a:rPr lang="en-US" sz="1399">
                <a:solidFill>
                  <a:srgbClr val="FFFFFF"/>
                </a:solidFill>
                <a:latin typeface="Arial" panose="020B0604020202020204" pitchFamily="34" charset="0"/>
                <a:cs typeface="Arial" panose="020B0604020202020204" pitchFamily="34" charset="0"/>
              </a:rPr>
            </a:br>
            <a:r>
              <a:rPr lang="en-US" sz="1399">
                <a:solidFill>
                  <a:srgbClr val="FFFFFF"/>
                </a:solidFill>
                <a:latin typeface="Arial" panose="020B0604020202020204" pitchFamily="34" charset="0"/>
                <a:cs typeface="Arial" panose="020B0604020202020204" pitchFamily="34" charset="0"/>
              </a:rPr>
              <a:t>. . . and the </a:t>
            </a:r>
            <a:br>
              <a:rPr lang="en-US" sz="1399">
                <a:solidFill>
                  <a:srgbClr val="FFFFFF"/>
                </a:solidFill>
                <a:latin typeface="Arial" panose="020B0604020202020204" pitchFamily="34" charset="0"/>
                <a:cs typeface="Arial" panose="020B0604020202020204" pitchFamily="34" charset="0"/>
              </a:rPr>
            </a:br>
            <a:r>
              <a:rPr lang="en-US" sz="1399">
                <a:solidFill>
                  <a:srgbClr val="FFFFFF"/>
                </a:solidFill>
                <a:latin typeface="Arial" panose="020B0604020202020204" pitchFamily="34" charset="0"/>
                <a:cs typeface="Arial" panose="020B0604020202020204" pitchFamily="34" charset="0"/>
              </a:rPr>
              <a:t>inputs.</a:t>
            </a:r>
          </a:p>
        </p:txBody>
      </p:sp>
      <p:sp>
        <p:nvSpPr>
          <p:cNvPr id="93" name="Rectangle 92">
            <a:extLst>
              <a:ext uri="{FF2B5EF4-FFF2-40B4-BE49-F238E27FC236}">
                <a16:creationId xmlns:a16="http://schemas.microsoft.com/office/drawing/2014/main" id="{74C5DB63-8B6E-875F-E636-31624DBB851C}"/>
              </a:ext>
            </a:extLst>
          </p:cNvPr>
          <p:cNvSpPr/>
          <p:nvPr/>
        </p:nvSpPr>
        <p:spPr>
          <a:xfrm>
            <a:off x="10418664" y="1194028"/>
            <a:ext cx="1129907" cy="1288440"/>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indent="-182711" algn="ctr"/>
            <a:r>
              <a:rPr lang="en-US" sz="1399">
                <a:solidFill>
                  <a:srgbClr val="FFFFFF"/>
                </a:solidFill>
                <a:latin typeface="Arial" panose="020B0604020202020204" pitchFamily="34" charset="0"/>
                <a:cs typeface="Arial" panose="020B0604020202020204" pitchFamily="34" charset="0"/>
              </a:rPr>
              <a:t>1a</a:t>
            </a:r>
          </a:p>
          <a:p>
            <a:pPr indent="-182711" algn="ctr"/>
            <a:r>
              <a:rPr lang="en-US" sz="1399">
                <a:solidFill>
                  <a:srgbClr val="FFFFFF"/>
                </a:solidFill>
                <a:latin typeface="Arial" panose="020B0604020202020204" pitchFamily="34" charset="0"/>
                <a:cs typeface="Arial" panose="020B0604020202020204" pitchFamily="34" charset="0"/>
              </a:rPr>
              <a:t>Identify outputs . . .</a:t>
            </a:r>
          </a:p>
        </p:txBody>
      </p:sp>
      <p:sp>
        <p:nvSpPr>
          <p:cNvPr id="94" name="Rectangle 93">
            <a:extLst>
              <a:ext uri="{FF2B5EF4-FFF2-40B4-BE49-F238E27FC236}">
                <a16:creationId xmlns:a16="http://schemas.microsoft.com/office/drawing/2014/main" id="{E754C54F-E469-2C07-E4DE-EA19AFA2B5EE}"/>
              </a:ext>
            </a:extLst>
          </p:cNvPr>
          <p:cNvSpPr/>
          <p:nvPr/>
        </p:nvSpPr>
        <p:spPr>
          <a:xfrm>
            <a:off x="758405" y="3031325"/>
            <a:ext cx="2565568" cy="1672505"/>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indent="-182711" algn="ctr"/>
            <a:r>
              <a:rPr lang="en-US" sz="1399">
                <a:solidFill>
                  <a:srgbClr val="FFFFFF"/>
                </a:solidFill>
                <a:latin typeface="Arial" panose="020B0604020202020204" pitchFamily="34" charset="0"/>
                <a:cs typeface="Arial" panose="020B0604020202020204" pitchFamily="34" charset="0"/>
              </a:rPr>
              <a:t>6. Map the Roles.</a:t>
            </a:r>
          </a:p>
        </p:txBody>
      </p:sp>
      <p:sp>
        <p:nvSpPr>
          <p:cNvPr id="95" name="Rectangle 94">
            <a:extLst>
              <a:ext uri="{FF2B5EF4-FFF2-40B4-BE49-F238E27FC236}">
                <a16:creationId xmlns:a16="http://schemas.microsoft.com/office/drawing/2014/main" id="{6DDCBADE-CECD-6ECA-690A-73937CB01FEE}"/>
              </a:ext>
            </a:extLst>
          </p:cNvPr>
          <p:cNvSpPr/>
          <p:nvPr/>
        </p:nvSpPr>
        <p:spPr>
          <a:xfrm>
            <a:off x="8923433" y="2930259"/>
            <a:ext cx="2353849" cy="1672505"/>
          </a:xfrm>
          <a:prstGeom prst="rect">
            <a:avLst/>
          </a:prstGeom>
          <a:solidFill>
            <a:schemeClr val="tx2">
              <a:alpha val="80118"/>
            </a:schemeClr>
          </a:solidFill>
          <a:ln>
            <a:solidFill>
              <a:srgbClr val="192957">
                <a:alpha val="63922"/>
              </a:srgbClr>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399">
                <a:solidFill>
                  <a:schemeClr val="bg1"/>
                </a:solidFill>
                <a:latin typeface="Arial" panose="020B0604020202020204" pitchFamily="34" charset="0"/>
                <a:cs typeface="Arial" panose="020B0604020202020204" pitchFamily="34" charset="0"/>
              </a:rPr>
              <a:t>7. </a:t>
            </a:r>
            <a:br>
              <a:rPr lang="en-US" sz="1399">
                <a:solidFill>
                  <a:schemeClr val="bg1"/>
                </a:solidFill>
                <a:latin typeface="Arial" panose="020B0604020202020204" pitchFamily="34" charset="0"/>
                <a:cs typeface="Arial" panose="020B0604020202020204" pitchFamily="34" charset="0"/>
              </a:rPr>
            </a:br>
            <a:r>
              <a:rPr lang="en-US" sz="1399">
                <a:solidFill>
                  <a:schemeClr val="bg1"/>
                </a:solidFill>
                <a:latin typeface="Arial" panose="020B0604020202020204" pitchFamily="34" charset="0"/>
                <a:cs typeface="Arial" panose="020B0604020202020204" pitchFamily="34" charset="0"/>
              </a:rPr>
              <a:t>Identify process metrics. They are further designed in the Measurement Planner.</a:t>
            </a:r>
            <a:endParaRPr lang="en-US" sz="1399">
              <a:latin typeface="Arial" panose="020B0604020202020204" pitchFamily="34" charset="0"/>
              <a:cs typeface="Arial" panose="020B0604020202020204" pitchFamily="34" charset="0"/>
            </a:endParaRPr>
          </a:p>
        </p:txBody>
      </p:sp>
      <p:sp>
        <p:nvSpPr>
          <p:cNvPr id="96" name="TextBox 95">
            <a:extLst>
              <a:ext uri="{FF2B5EF4-FFF2-40B4-BE49-F238E27FC236}">
                <a16:creationId xmlns:a16="http://schemas.microsoft.com/office/drawing/2014/main" id="{B0005444-58E5-5834-3E53-31816FEEAD79}"/>
              </a:ext>
            </a:extLst>
          </p:cNvPr>
          <p:cNvSpPr txBox="1"/>
          <p:nvPr/>
        </p:nvSpPr>
        <p:spPr>
          <a:xfrm>
            <a:off x="5815974" y="4867649"/>
            <a:ext cx="2971581" cy="1439727"/>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1066" b="1" kern="0">
                <a:latin typeface="Arial" panose="020B0604020202020204"/>
              </a:rPr>
              <a:t>Tools and Technologies</a:t>
            </a:r>
          </a:p>
          <a:p>
            <a:pPr marL="228389" indent="-228389" defTabSz="1218072">
              <a:lnSpc>
                <a:spcPct val="90000"/>
              </a:lnSpc>
              <a:spcAft>
                <a:spcPts val="266"/>
              </a:spcAft>
              <a:buFont typeface="Arial" panose="020B0604020202020204" pitchFamily="34" charset="0"/>
              <a:buChar char="•"/>
              <a:defRPr/>
            </a:pPr>
            <a:r>
              <a:rPr lang="en-US" sz="1066" kern="0">
                <a:latin typeface="Arial" panose="020B0604020202020204"/>
                <a:ea typeface="ＭＳ Ｐゴシック" charset="0"/>
              </a:rPr>
              <a:t>Template for charters</a:t>
            </a:r>
          </a:p>
          <a:p>
            <a:pPr marL="228389" indent="-228389" defTabSz="1218072">
              <a:lnSpc>
                <a:spcPct val="90000"/>
              </a:lnSpc>
              <a:spcAft>
                <a:spcPts val="266"/>
              </a:spcAft>
              <a:buFont typeface="Arial" panose="020B0604020202020204" pitchFamily="34" charset="0"/>
              <a:buChar char="•"/>
              <a:defRPr/>
            </a:pPr>
            <a:r>
              <a:rPr lang="en-US" sz="1066" kern="0">
                <a:latin typeface="Arial" panose="020B0604020202020204"/>
                <a:ea typeface="ＭＳ Ｐゴシック" charset="0"/>
              </a:rPr>
              <a:t>Template for requirements (business rules, system and functional requirement)</a:t>
            </a:r>
          </a:p>
          <a:p>
            <a:pPr marL="228389" indent="-228389" defTabSz="1218072">
              <a:lnSpc>
                <a:spcPct val="90000"/>
              </a:lnSpc>
              <a:spcAft>
                <a:spcPts val="266"/>
              </a:spcAft>
              <a:buFont typeface="Arial" panose="020B0604020202020204" pitchFamily="34" charset="0"/>
              <a:buChar char="•"/>
              <a:defRPr/>
            </a:pPr>
            <a:r>
              <a:rPr lang="en-US" sz="1066" kern="0">
                <a:latin typeface="Arial" panose="020B0604020202020204"/>
                <a:ea typeface="ＭＳ Ｐゴシック" charset="0"/>
              </a:rPr>
              <a:t>Template for HLD (high level document)</a:t>
            </a:r>
          </a:p>
          <a:p>
            <a:pPr marL="228389" indent="-228389" defTabSz="1218072">
              <a:lnSpc>
                <a:spcPct val="90000"/>
              </a:lnSpc>
              <a:spcAft>
                <a:spcPts val="266"/>
              </a:spcAft>
              <a:buFont typeface="Arial" panose="020B0604020202020204" pitchFamily="34" charset="0"/>
              <a:buChar char="•"/>
              <a:defRPr/>
            </a:pPr>
            <a:r>
              <a:rPr lang="en-US" sz="1066" kern="0">
                <a:latin typeface="Arial" panose="020B0604020202020204"/>
                <a:ea typeface="ＭＳ Ｐゴシック" charset="0"/>
              </a:rPr>
              <a:t>Metrics document template</a:t>
            </a:r>
          </a:p>
          <a:p>
            <a:pPr marL="228389" indent="-228389" defTabSz="1218072">
              <a:lnSpc>
                <a:spcPct val="90000"/>
              </a:lnSpc>
              <a:spcAft>
                <a:spcPts val="266"/>
              </a:spcAft>
              <a:buFont typeface="Arial" panose="020B0604020202020204" pitchFamily="34" charset="0"/>
              <a:buChar char="•"/>
              <a:defRPr/>
            </a:pPr>
            <a:r>
              <a:rPr lang="en-US" sz="1066" kern="0">
                <a:latin typeface="Arial" panose="020B0604020202020204"/>
                <a:ea typeface="ＭＳ Ｐゴシック" charset="0"/>
              </a:rPr>
              <a:t>Waterfall and agile methodologies defined</a:t>
            </a:r>
          </a:p>
        </p:txBody>
      </p:sp>
      <p:sp>
        <p:nvSpPr>
          <p:cNvPr id="97" name="TextBox 96">
            <a:extLst>
              <a:ext uri="{FF2B5EF4-FFF2-40B4-BE49-F238E27FC236}">
                <a16:creationId xmlns:a16="http://schemas.microsoft.com/office/drawing/2014/main" id="{930519AA-9F06-0283-90DA-5276A26B3F6B}"/>
              </a:ext>
            </a:extLst>
          </p:cNvPr>
          <p:cNvSpPr txBox="1"/>
          <p:nvPr/>
        </p:nvSpPr>
        <p:spPr>
          <a:xfrm>
            <a:off x="8924670" y="4619412"/>
            <a:ext cx="2369673" cy="1688734"/>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932" b="1" kern="0">
                <a:latin typeface="Arial" panose="020B0604020202020204"/>
              </a:rPr>
              <a:t>Metrics</a:t>
            </a:r>
          </a:p>
          <a:p>
            <a:pPr defTabSz="1218072">
              <a:lnSpc>
                <a:spcPct val="80000"/>
              </a:lnSpc>
              <a:spcAft>
                <a:spcPts val="266"/>
              </a:spcAft>
              <a:defRPr/>
            </a:pPr>
            <a:r>
              <a:rPr lang="en-US" sz="932" u="sng" kern="0">
                <a:latin typeface="Arial" panose="020B0604020202020204"/>
                <a:ea typeface="ＭＳ Ｐゴシック" charset="0"/>
              </a:rPr>
              <a:t>Input</a:t>
            </a:r>
          </a:p>
          <a:p>
            <a:pPr marL="228389" indent="-228389" defTabSz="1218072" eaLnBrk="0" hangingPunct="0">
              <a:lnSpc>
                <a:spcPct val="80000"/>
              </a:lnSpc>
              <a:spcBef>
                <a:spcPct val="20000"/>
              </a:spcBef>
              <a:buFont typeface="Arial" panose="020B0604020202020204" pitchFamily="34" charset="0"/>
              <a:buChar char="•"/>
              <a:tabLst>
                <a:tab pos="145916" algn="l"/>
              </a:tabLst>
              <a:defRPr/>
            </a:pPr>
            <a:r>
              <a:rPr lang="en-US" sz="932" kern="0">
                <a:latin typeface="Arial" panose="020B0604020202020204"/>
                <a:cs typeface="Arial" charset="0"/>
              </a:rPr>
              <a:t>Project prioritization and adherence</a:t>
            </a:r>
          </a:p>
          <a:p>
            <a:pPr marL="228389" indent="-228389" defTabSz="1218072" eaLnBrk="0" hangingPunct="0">
              <a:lnSpc>
                <a:spcPct val="80000"/>
              </a:lnSpc>
              <a:spcBef>
                <a:spcPct val="20000"/>
              </a:spcBef>
              <a:buFont typeface="Arial" panose="020B0604020202020204" pitchFamily="34" charset="0"/>
              <a:buChar char="•"/>
              <a:tabLst>
                <a:tab pos="145916" algn="l"/>
              </a:tabLst>
              <a:defRPr/>
            </a:pPr>
            <a:r>
              <a:rPr lang="en-US" sz="932" kern="0">
                <a:latin typeface="Arial" panose="020B0604020202020204"/>
                <a:cs typeface="Arial" charset="0"/>
              </a:rPr>
              <a:t>Agile velocity</a:t>
            </a:r>
            <a:endParaRPr lang="en-US" sz="932" u="sng" kern="0">
              <a:latin typeface="Arial" panose="020B0604020202020204"/>
              <a:ea typeface="ＭＳ Ｐゴシック" charset="0"/>
            </a:endParaRPr>
          </a:p>
          <a:p>
            <a:pPr defTabSz="1218072">
              <a:lnSpc>
                <a:spcPct val="80000"/>
              </a:lnSpc>
              <a:spcAft>
                <a:spcPts val="266"/>
              </a:spcAft>
              <a:defRPr/>
            </a:pPr>
            <a:r>
              <a:rPr lang="en-US" sz="932" u="sng" kern="0">
                <a:latin typeface="Arial" panose="020B0604020202020204"/>
                <a:ea typeface="ＭＳ Ｐゴシック" charset="0"/>
              </a:rPr>
              <a:t>In process </a:t>
            </a:r>
          </a:p>
          <a:p>
            <a:pPr marL="228389" indent="-228389" defTabSz="1218072">
              <a:lnSpc>
                <a:spcPct val="80000"/>
              </a:lnSpc>
              <a:spcBef>
                <a:spcPct val="20000"/>
              </a:spcBef>
              <a:buFont typeface="Arial" panose="020B0604020202020204" pitchFamily="34" charset="0"/>
              <a:buChar char="•"/>
              <a:defRPr/>
            </a:pPr>
            <a:r>
              <a:rPr lang="en-US" sz="932" kern="0">
                <a:latin typeface="Arial" panose="020B0604020202020204"/>
                <a:cs typeface="Arial" charset="0"/>
              </a:rPr>
              <a:t>Cycle time </a:t>
            </a:r>
          </a:p>
          <a:p>
            <a:pPr marL="228389" indent="-228389" defTabSz="1218072">
              <a:lnSpc>
                <a:spcPct val="80000"/>
              </a:lnSpc>
              <a:spcBef>
                <a:spcPct val="20000"/>
              </a:spcBef>
              <a:buFont typeface="Arial" panose="020B0604020202020204" pitchFamily="34" charset="0"/>
              <a:buChar char="•"/>
              <a:defRPr/>
            </a:pPr>
            <a:r>
              <a:rPr lang="en-US" sz="932" kern="0">
                <a:latin typeface="Arial" panose="020B0604020202020204"/>
                <a:cs typeface="Arial" charset="0"/>
              </a:rPr>
              <a:t>Backlog adherence</a:t>
            </a:r>
          </a:p>
          <a:p>
            <a:pPr marL="228389" indent="-228389" defTabSz="1218072">
              <a:lnSpc>
                <a:spcPct val="80000"/>
              </a:lnSpc>
              <a:spcBef>
                <a:spcPct val="20000"/>
              </a:spcBef>
              <a:buFont typeface="Arial" panose="020B0604020202020204" pitchFamily="34" charset="0"/>
              <a:buChar char="•"/>
              <a:defRPr/>
            </a:pPr>
            <a:r>
              <a:rPr lang="en-US" sz="932" kern="0">
                <a:latin typeface="Arial" panose="020B0604020202020204"/>
                <a:cs typeface="Arial" charset="0"/>
              </a:rPr>
              <a:t>Code quality</a:t>
            </a:r>
          </a:p>
          <a:p>
            <a:pPr defTabSz="1218072">
              <a:lnSpc>
                <a:spcPct val="80000"/>
              </a:lnSpc>
              <a:spcAft>
                <a:spcPts val="266"/>
              </a:spcAft>
              <a:defRPr/>
            </a:pPr>
            <a:r>
              <a:rPr lang="en-US" sz="932" u="sng" kern="0">
                <a:latin typeface="Arial" panose="020B0604020202020204"/>
                <a:ea typeface="ＭＳ Ｐゴシック" charset="0"/>
              </a:rPr>
              <a:t>Output</a:t>
            </a:r>
          </a:p>
          <a:p>
            <a:pPr marL="228389" indent="-228389" defTabSz="1218072" eaLnBrk="0" hangingPunct="0">
              <a:lnSpc>
                <a:spcPct val="80000"/>
              </a:lnSpc>
              <a:spcBef>
                <a:spcPct val="20000"/>
              </a:spcBef>
              <a:buFont typeface="Arial" panose="020B0604020202020204" pitchFamily="34" charset="0"/>
              <a:buChar char="•"/>
              <a:defRPr/>
            </a:pPr>
            <a:r>
              <a:rPr lang="en-US" sz="932" kern="0">
                <a:latin typeface="Arial" panose="020B0604020202020204"/>
                <a:cs typeface="Arial" charset="0"/>
              </a:rPr>
              <a:t>Business system availability</a:t>
            </a:r>
          </a:p>
          <a:p>
            <a:pPr marL="228389" indent="-228389" defTabSz="1218072" eaLnBrk="0" hangingPunct="0">
              <a:lnSpc>
                <a:spcPct val="80000"/>
              </a:lnSpc>
              <a:spcBef>
                <a:spcPct val="20000"/>
              </a:spcBef>
              <a:buFont typeface="Arial" panose="020B0604020202020204" pitchFamily="34" charset="0"/>
              <a:buChar char="•"/>
              <a:defRPr/>
            </a:pPr>
            <a:r>
              <a:rPr lang="en-US" sz="932" kern="0">
                <a:latin typeface="Arial" panose="020B0604020202020204"/>
                <a:cs typeface="Arial" charset="0"/>
              </a:rPr>
              <a:t>Epic release schedule met</a:t>
            </a:r>
          </a:p>
        </p:txBody>
      </p:sp>
      <p:sp>
        <p:nvSpPr>
          <p:cNvPr id="98" name="Rectangle 97">
            <a:extLst>
              <a:ext uri="{FF2B5EF4-FFF2-40B4-BE49-F238E27FC236}">
                <a16:creationId xmlns:a16="http://schemas.microsoft.com/office/drawing/2014/main" id="{464ABF9F-9223-E5A9-3223-9257CEC08595}"/>
              </a:ext>
            </a:extLst>
          </p:cNvPr>
          <p:cNvSpPr/>
          <p:nvPr/>
        </p:nvSpPr>
        <p:spPr>
          <a:xfrm>
            <a:off x="3871703" y="4660510"/>
            <a:ext cx="4774810" cy="778891"/>
          </a:xfrm>
          <a:prstGeom prst="rect">
            <a:avLst/>
          </a:prstGeom>
          <a:solidFill>
            <a:schemeClr val="tx2">
              <a:alpha val="80118"/>
            </a:schemeClr>
          </a:solidFill>
          <a:ln w="12700" cap="flat">
            <a:solidFill>
              <a:srgbClr val="192957">
                <a:alpha val="63922"/>
              </a:srgbClr>
            </a:solidFill>
            <a:prstDash val="solid"/>
            <a:miter/>
          </a:ln>
        </p:spPr>
        <p:style>
          <a:lnRef idx="2">
            <a:schemeClr val="dk1"/>
          </a:lnRef>
          <a:fillRef idx="1">
            <a:schemeClr val="lt1"/>
          </a:fillRef>
          <a:effectRef idx="0">
            <a:schemeClr val="dk1"/>
          </a:effectRef>
          <a:fontRef idx="minor">
            <a:schemeClr val="dk1"/>
          </a:fontRef>
        </p:style>
        <p:txBody>
          <a:bodyPr rtlCol="0" anchor="ctr"/>
          <a:lstStyle/>
          <a:p>
            <a:pPr algn="ctr"/>
            <a:r>
              <a:rPr lang="en-US" sz="1399" b="1">
                <a:solidFill>
                  <a:srgbClr val="FFFFFF"/>
                </a:solidFill>
                <a:latin typeface="Arial" panose="020B0604020202020204" pitchFamily="34" charset="0"/>
                <a:cs typeface="Arial" panose="020B0604020202020204" pitchFamily="34" charset="0"/>
              </a:rPr>
              <a:t>9.</a:t>
            </a:r>
            <a:endParaRPr lang="en-US" sz="1798">
              <a:latin typeface="Arial" panose="020B0604020202020204" pitchFamily="34" charset="0"/>
              <a:cs typeface="Arial" panose="020B0604020202020204" pitchFamily="34" charset="0"/>
            </a:endParaRPr>
          </a:p>
          <a:p>
            <a:pPr algn="ctr"/>
            <a:r>
              <a:rPr lang="en-US" sz="1399" b="1">
                <a:solidFill>
                  <a:srgbClr val="FFFFFF"/>
                </a:solidFill>
                <a:latin typeface="Arial" panose="020B0604020202020204" pitchFamily="34" charset="0"/>
                <a:cs typeface="Arial" panose="020B0604020202020204" pitchFamily="34" charset="0"/>
              </a:rPr>
              <a:t>Linkages are documented in the linkage planner</a:t>
            </a:r>
            <a:r>
              <a:rPr lang="en-US" sz="1399">
                <a:solidFill>
                  <a:srgbClr val="FFFFFF"/>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8073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fade">
                                      <p:cBhvr>
                                        <p:cTn id="12" dur="500"/>
                                        <p:tgtEl>
                                          <p:spTgt spid="9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fade">
                                      <p:cBhvr>
                                        <p:cTn id="17" dur="500"/>
                                        <p:tgtEl>
                                          <p:spTgt spid="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fade">
                                      <p:cBhvr>
                                        <p:cTn id="27" dur="500"/>
                                        <p:tgtEl>
                                          <p:spTgt spid="8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P spid="9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3AA93-C13B-21DE-66AA-297C1F2BC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013AF-F5C4-609C-97BA-3511F0A5242E}"/>
              </a:ext>
            </a:extLst>
          </p:cNvPr>
          <p:cNvSpPr>
            <a:spLocks noGrp="1"/>
          </p:cNvSpPr>
          <p:nvPr>
            <p:ph type="title"/>
          </p:nvPr>
        </p:nvSpPr>
        <p:spPr/>
        <p:txBody>
          <a:bodyPr/>
          <a:lstStyle/>
          <a:p>
            <a:r>
              <a:rPr lang="en-US"/>
              <a:t>Value Point Map</a:t>
            </a:r>
          </a:p>
        </p:txBody>
      </p:sp>
      <p:sp>
        <p:nvSpPr>
          <p:cNvPr id="4" name="Text Placeholder 3">
            <a:extLst>
              <a:ext uri="{FF2B5EF4-FFF2-40B4-BE49-F238E27FC236}">
                <a16:creationId xmlns:a16="http://schemas.microsoft.com/office/drawing/2014/main" id="{9434BAC6-EB87-AB2A-59AE-87F564509263}"/>
              </a:ext>
            </a:extLst>
          </p:cNvPr>
          <p:cNvSpPr>
            <a:spLocks noGrp="1"/>
          </p:cNvSpPr>
          <p:nvPr>
            <p:ph type="body" sz="quarter" idx="11"/>
          </p:nvPr>
        </p:nvSpPr>
        <p:spPr/>
        <p:txBody>
          <a:bodyPr/>
          <a:lstStyle/>
          <a:p>
            <a:r>
              <a:rPr lang="en-US"/>
              <a:t>Process: ”Build IT Solution”</a:t>
            </a:r>
          </a:p>
        </p:txBody>
      </p:sp>
      <p:grpSp>
        <p:nvGrpSpPr>
          <p:cNvPr id="40" name="Group 39">
            <a:extLst>
              <a:ext uri="{FF2B5EF4-FFF2-40B4-BE49-F238E27FC236}">
                <a16:creationId xmlns:a16="http://schemas.microsoft.com/office/drawing/2014/main" id="{EBBD8171-9B72-3B45-C35B-D0D0BDE73C8C}"/>
              </a:ext>
            </a:extLst>
          </p:cNvPr>
          <p:cNvGrpSpPr/>
          <p:nvPr/>
        </p:nvGrpSpPr>
        <p:grpSpPr>
          <a:xfrm>
            <a:off x="814496" y="1163887"/>
            <a:ext cx="10788412" cy="5148518"/>
            <a:chOff x="1699424" y="701044"/>
            <a:chExt cx="6045038" cy="3976307"/>
          </a:xfrm>
        </p:grpSpPr>
        <p:grpSp>
          <p:nvGrpSpPr>
            <p:cNvPr id="41" name="Group 40">
              <a:extLst>
                <a:ext uri="{FF2B5EF4-FFF2-40B4-BE49-F238E27FC236}">
                  <a16:creationId xmlns:a16="http://schemas.microsoft.com/office/drawing/2014/main" id="{79EDA6C2-E32D-3404-FBCA-57B9A626CDC7}"/>
                </a:ext>
              </a:extLst>
            </p:cNvPr>
            <p:cNvGrpSpPr/>
            <p:nvPr/>
          </p:nvGrpSpPr>
          <p:grpSpPr>
            <a:xfrm>
              <a:off x="7092807" y="727976"/>
              <a:ext cx="608018" cy="3949374"/>
              <a:chOff x="7933076" y="970635"/>
              <a:chExt cx="810690" cy="5265832"/>
            </a:xfrm>
          </p:grpSpPr>
          <p:sp>
            <p:nvSpPr>
              <p:cNvPr id="73" name="Rectangle 72">
                <a:extLst>
                  <a:ext uri="{FF2B5EF4-FFF2-40B4-BE49-F238E27FC236}">
                    <a16:creationId xmlns:a16="http://schemas.microsoft.com/office/drawing/2014/main" id="{BA7D2019-90BD-B49C-853D-313DF2C2AD50}"/>
                  </a:ext>
                </a:extLst>
              </p:cNvPr>
              <p:cNvSpPr/>
              <p:nvPr/>
            </p:nvSpPr>
            <p:spPr>
              <a:xfrm>
                <a:off x="7933076" y="973193"/>
                <a:ext cx="810690" cy="1489916"/>
              </a:xfrm>
              <a:prstGeom prst="rect">
                <a:avLst/>
              </a:prstGeom>
              <a:solidFill>
                <a:srgbClr val="FFFFFF"/>
              </a:solidFill>
              <a:ln w="12700" cap="flat" cmpd="sng" algn="ctr">
                <a:solidFill>
                  <a:srgbClr val="4D4852"/>
                </a:solidFill>
                <a:prstDash val="solid"/>
                <a:miter lim="800000"/>
              </a:ln>
              <a:effectLst/>
            </p:spPr>
            <p:txBody>
              <a:bodyPr rtlCol="0" anchor="ctr"/>
              <a:lstStyle/>
              <a:p>
                <a:pPr algn="ctr" defTabSz="1218072">
                  <a:defRPr/>
                </a:pPr>
                <a:endParaRPr lang="en-US" sz="1599" kern="0">
                  <a:solidFill>
                    <a:srgbClr val="FFFFFF"/>
                  </a:solidFill>
                  <a:latin typeface="Arial" panose="020B0604020202020204"/>
                </a:endParaRPr>
              </a:p>
            </p:txBody>
          </p:sp>
          <p:cxnSp>
            <p:nvCxnSpPr>
              <p:cNvPr id="74" name="Straight Arrow Connector 73">
                <a:extLst>
                  <a:ext uri="{FF2B5EF4-FFF2-40B4-BE49-F238E27FC236}">
                    <a16:creationId xmlns:a16="http://schemas.microsoft.com/office/drawing/2014/main" id="{7DD7EC28-9585-A667-456F-EE546430B064}"/>
                  </a:ext>
                </a:extLst>
              </p:cNvPr>
              <p:cNvCxnSpPr>
                <a:cxnSpLocks/>
              </p:cNvCxnSpPr>
              <p:nvPr/>
            </p:nvCxnSpPr>
            <p:spPr>
              <a:xfrm>
                <a:off x="7934537" y="970635"/>
                <a:ext cx="1" cy="5265832"/>
              </a:xfrm>
              <a:prstGeom prst="straightConnector1">
                <a:avLst/>
              </a:prstGeom>
              <a:noFill/>
              <a:ln w="12700" cap="flat" cmpd="sng" algn="ctr">
                <a:solidFill>
                  <a:srgbClr val="4D4852"/>
                </a:solidFill>
                <a:prstDash val="solid"/>
                <a:miter lim="800000"/>
              </a:ln>
              <a:effectLst/>
            </p:spPr>
          </p:cxnSp>
        </p:grpSp>
        <p:grpSp>
          <p:nvGrpSpPr>
            <p:cNvPr id="42" name="Group 41">
              <a:extLst>
                <a:ext uri="{FF2B5EF4-FFF2-40B4-BE49-F238E27FC236}">
                  <a16:creationId xmlns:a16="http://schemas.microsoft.com/office/drawing/2014/main" id="{9F3EC0EC-0232-BAA5-DA2E-DFEBE1EF092F}"/>
                </a:ext>
              </a:extLst>
            </p:cNvPr>
            <p:cNvGrpSpPr/>
            <p:nvPr/>
          </p:nvGrpSpPr>
          <p:grpSpPr>
            <a:xfrm>
              <a:off x="6189443" y="719168"/>
              <a:ext cx="873342" cy="3958183"/>
              <a:chOff x="6728591" y="958890"/>
              <a:chExt cx="1164456" cy="5277577"/>
            </a:xfrm>
          </p:grpSpPr>
          <p:pic>
            <p:nvPicPr>
              <p:cNvPr id="71" name="Graphic 58">
                <a:extLst>
                  <a:ext uri="{FF2B5EF4-FFF2-40B4-BE49-F238E27FC236}">
                    <a16:creationId xmlns:a16="http://schemas.microsoft.com/office/drawing/2014/main" id="{B186199C-1365-2790-4379-8268B089AC3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28591" y="958890"/>
                <a:ext cx="1164456" cy="514290"/>
              </a:xfrm>
              <a:prstGeom prst="rect">
                <a:avLst/>
              </a:prstGeom>
            </p:spPr>
          </p:pic>
          <p:cxnSp>
            <p:nvCxnSpPr>
              <p:cNvPr id="72" name="Straight Arrow Connector 71">
                <a:extLst>
                  <a:ext uri="{FF2B5EF4-FFF2-40B4-BE49-F238E27FC236}">
                    <a16:creationId xmlns:a16="http://schemas.microsoft.com/office/drawing/2014/main" id="{6E24A193-F200-2F4F-FBE8-2343EA8AA27A}"/>
                  </a:ext>
                </a:extLst>
              </p:cNvPr>
              <p:cNvCxnSpPr>
                <a:cxnSpLocks/>
              </p:cNvCxnSpPr>
              <p:nvPr/>
            </p:nvCxnSpPr>
            <p:spPr>
              <a:xfrm>
                <a:off x="6736759" y="970635"/>
                <a:ext cx="1" cy="5265832"/>
              </a:xfrm>
              <a:prstGeom prst="straightConnector1">
                <a:avLst/>
              </a:prstGeom>
              <a:noFill/>
              <a:ln w="12700" cap="flat" cmpd="sng" algn="ctr">
                <a:solidFill>
                  <a:srgbClr val="4D4852"/>
                </a:solidFill>
                <a:prstDash val="solid"/>
                <a:miter lim="800000"/>
              </a:ln>
              <a:effectLst/>
            </p:spPr>
          </p:cxnSp>
        </p:grpSp>
        <p:grpSp>
          <p:nvGrpSpPr>
            <p:cNvPr id="43" name="Group 42">
              <a:extLst>
                <a:ext uri="{FF2B5EF4-FFF2-40B4-BE49-F238E27FC236}">
                  <a16:creationId xmlns:a16="http://schemas.microsoft.com/office/drawing/2014/main" id="{6B1BACBE-2724-BB79-EBC0-56A4B2D6D022}"/>
                </a:ext>
              </a:extLst>
            </p:cNvPr>
            <p:cNvGrpSpPr/>
            <p:nvPr/>
          </p:nvGrpSpPr>
          <p:grpSpPr>
            <a:xfrm>
              <a:off x="5334932" y="719168"/>
              <a:ext cx="873342" cy="3958183"/>
              <a:chOff x="5589242" y="958890"/>
              <a:chExt cx="1164456" cy="5277577"/>
            </a:xfrm>
          </p:grpSpPr>
          <p:pic>
            <p:nvPicPr>
              <p:cNvPr id="69" name="Graphic 56">
                <a:extLst>
                  <a:ext uri="{FF2B5EF4-FFF2-40B4-BE49-F238E27FC236}">
                    <a16:creationId xmlns:a16="http://schemas.microsoft.com/office/drawing/2014/main" id="{7719281E-5099-3DE5-1EA3-63DBBBB70E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89242" y="958890"/>
                <a:ext cx="1164456" cy="477773"/>
              </a:xfrm>
              <a:prstGeom prst="rect">
                <a:avLst/>
              </a:prstGeom>
            </p:spPr>
          </p:pic>
          <p:cxnSp>
            <p:nvCxnSpPr>
              <p:cNvPr id="70" name="Straight Arrow Connector 69">
                <a:extLst>
                  <a:ext uri="{FF2B5EF4-FFF2-40B4-BE49-F238E27FC236}">
                    <a16:creationId xmlns:a16="http://schemas.microsoft.com/office/drawing/2014/main" id="{79D03558-CF03-47A7-BBAE-63412E5F7C6B}"/>
                  </a:ext>
                </a:extLst>
              </p:cNvPr>
              <p:cNvCxnSpPr>
                <a:cxnSpLocks/>
              </p:cNvCxnSpPr>
              <p:nvPr/>
            </p:nvCxnSpPr>
            <p:spPr>
              <a:xfrm>
                <a:off x="5597413" y="970635"/>
                <a:ext cx="1" cy="5265832"/>
              </a:xfrm>
              <a:prstGeom prst="straightConnector1">
                <a:avLst/>
              </a:prstGeom>
              <a:noFill/>
              <a:ln w="12700" cap="flat" cmpd="sng" algn="ctr">
                <a:solidFill>
                  <a:srgbClr val="4D4852"/>
                </a:solidFill>
                <a:prstDash val="solid"/>
                <a:miter lim="800000"/>
              </a:ln>
              <a:effectLst/>
            </p:spPr>
          </p:cxnSp>
        </p:grpSp>
        <p:grpSp>
          <p:nvGrpSpPr>
            <p:cNvPr id="44" name="Group 43">
              <a:extLst>
                <a:ext uri="{FF2B5EF4-FFF2-40B4-BE49-F238E27FC236}">
                  <a16:creationId xmlns:a16="http://schemas.microsoft.com/office/drawing/2014/main" id="{5025B8B9-1F92-5812-9DDE-B1776121552B}"/>
                </a:ext>
              </a:extLst>
            </p:cNvPr>
            <p:cNvGrpSpPr/>
            <p:nvPr/>
          </p:nvGrpSpPr>
          <p:grpSpPr>
            <a:xfrm>
              <a:off x="4447555" y="719168"/>
              <a:ext cx="873342" cy="3958183"/>
              <a:chOff x="4406073" y="958890"/>
              <a:chExt cx="1164456" cy="5277577"/>
            </a:xfrm>
          </p:grpSpPr>
          <p:pic>
            <p:nvPicPr>
              <p:cNvPr id="67" name="Graphic 54">
                <a:extLst>
                  <a:ext uri="{FF2B5EF4-FFF2-40B4-BE49-F238E27FC236}">
                    <a16:creationId xmlns:a16="http://schemas.microsoft.com/office/drawing/2014/main" id="{FE6033ED-246B-4FED-5A5F-2A6D334996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06073" y="958890"/>
                <a:ext cx="1164456" cy="514290"/>
              </a:xfrm>
              <a:prstGeom prst="rect">
                <a:avLst/>
              </a:prstGeom>
            </p:spPr>
          </p:pic>
          <p:cxnSp>
            <p:nvCxnSpPr>
              <p:cNvPr id="68" name="Straight Arrow Connector 67">
                <a:extLst>
                  <a:ext uri="{FF2B5EF4-FFF2-40B4-BE49-F238E27FC236}">
                    <a16:creationId xmlns:a16="http://schemas.microsoft.com/office/drawing/2014/main" id="{49A1BA49-7955-483D-1D8B-EBE510D8582F}"/>
                  </a:ext>
                </a:extLst>
              </p:cNvPr>
              <p:cNvCxnSpPr/>
              <p:nvPr/>
            </p:nvCxnSpPr>
            <p:spPr>
              <a:xfrm>
                <a:off x="4414245" y="970635"/>
                <a:ext cx="1" cy="5265832"/>
              </a:xfrm>
              <a:prstGeom prst="straightConnector1">
                <a:avLst/>
              </a:prstGeom>
              <a:noFill/>
              <a:ln w="12700" cap="flat" cmpd="sng" algn="ctr">
                <a:solidFill>
                  <a:srgbClr val="4D4852"/>
                </a:solidFill>
                <a:prstDash val="solid"/>
                <a:miter lim="800000"/>
              </a:ln>
              <a:effectLst/>
            </p:spPr>
          </p:cxnSp>
        </p:grpSp>
        <p:grpSp>
          <p:nvGrpSpPr>
            <p:cNvPr id="45" name="Group 44">
              <a:extLst>
                <a:ext uri="{FF2B5EF4-FFF2-40B4-BE49-F238E27FC236}">
                  <a16:creationId xmlns:a16="http://schemas.microsoft.com/office/drawing/2014/main" id="{68C3EC58-24CD-BA7F-E337-C338234FEC15}"/>
                </a:ext>
              </a:extLst>
            </p:cNvPr>
            <p:cNvGrpSpPr/>
            <p:nvPr/>
          </p:nvGrpSpPr>
          <p:grpSpPr>
            <a:xfrm>
              <a:off x="3269419" y="719168"/>
              <a:ext cx="1120725" cy="3958183"/>
              <a:chOff x="2835225" y="958890"/>
              <a:chExt cx="1494300" cy="5277577"/>
            </a:xfrm>
          </p:grpSpPr>
          <p:pic>
            <p:nvPicPr>
              <p:cNvPr id="65" name="Graphic 52">
                <a:extLst>
                  <a:ext uri="{FF2B5EF4-FFF2-40B4-BE49-F238E27FC236}">
                    <a16:creationId xmlns:a16="http://schemas.microsoft.com/office/drawing/2014/main" id="{763185D0-2C5F-DDE5-E0E1-1E8EA2C9F4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5225" y="958890"/>
                <a:ext cx="1494300" cy="513768"/>
              </a:xfrm>
              <a:prstGeom prst="rect">
                <a:avLst/>
              </a:prstGeom>
            </p:spPr>
          </p:pic>
          <p:cxnSp>
            <p:nvCxnSpPr>
              <p:cNvPr id="66" name="Straight Arrow Connector 65">
                <a:extLst>
                  <a:ext uri="{FF2B5EF4-FFF2-40B4-BE49-F238E27FC236}">
                    <a16:creationId xmlns:a16="http://schemas.microsoft.com/office/drawing/2014/main" id="{B3A999F2-0A71-E262-F5AF-6BE96359D499}"/>
                  </a:ext>
                </a:extLst>
              </p:cNvPr>
              <p:cNvCxnSpPr>
                <a:cxnSpLocks/>
              </p:cNvCxnSpPr>
              <p:nvPr/>
            </p:nvCxnSpPr>
            <p:spPr>
              <a:xfrm>
                <a:off x="2843986" y="970635"/>
                <a:ext cx="1" cy="5265832"/>
              </a:xfrm>
              <a:prstGeom prst="straightConnector1">
                <a:avLst/>
              </a:prstGeom>
              <a:noFill/>
              <a:ln w="12700" cap="flat" cmpd="sng" algn="ctr">
                <a:solidFill>
                  <a:srgbClr val="4D4852"/>
                </a:solidFill>
                <a:prstDash val="solid"/>
                <a:miter lim="800000"/>
              </a:ln>
              <a:effectLst/>
            </p:spPr>
          </p:cxnSp>
        </p:grpSp>
        <p:grpSp>
          <p:nvGrpSpPr>
            <p:cNvPr id="46" name="Group 45">
              <a:extLst>
                <a:ext uri="{FF2B5EF4-FFF2-40B4-BE49-F238E27FC236}">
                  <a16:creationId xmlns:a16="http://schemas.microsoft.com/office/drawing/2014/main" id="{41120F7A-3E5A-5874-B64B-FE9282EA4F6F}"/>
                </a:ext>
              </a:extLst>
            </p:cNvPr>
            <p:cNvGrpSpPr/>
            <p:nvPr/>
          </p:nvGrpSpPr>
          <p:grpSpPr>
            <a:xfrm>
              <a:off x="2426307" y="719168"/>
              <a:ext cx="873342" cy="3958183"/>
              <a:chOff x="1711076" y="958890"/>
              <a:chExt cx="1164456" cy="5277577"/>
            </a:xfrm>
          </p:grpSpPr>
          <p:pic>
            <p:nvPicPr>
              <p:cNvPr id="63" name="Graphic 50">
                <a:extLst>
                  <a:ext uri="{FF2B5EF4-FFF2-40B4-BE49-F238E27FC236}">
                    <a16:creationId xmlns:a16="http://schemas.microsoft.com/office/drawing/2014/main" id="{82961531-A189-3A90-8A3E-06BB2BA5EAD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11076" y="958890"/>
                <a:ext cx="1164456" cy="492380"/>
              </a:xfrm>
              <a:prstGeom prst="rect">
                <a:avLst/>
              </a:prstGeom>
            </p:spPr>
          </p:pic>
          <p:cxnSp>
            <p:nvCxnSpPr>
              <p:cNvPr id="64" name="Straight Arrow Connector 63">
                <a:extLst>
                  <a:ext uri="{FF2B5EF4-FFF2-40B4-BE49-F238E27FC236}">
                    <a16:creationId xmlns:a16="http://schemas.microsoft.com/office/drawing/2014/main" id="{1FF806B5-A610-D865-4458-E09CD01EEBC3}"/>
                  </a:ext>
                </a:extLst>
              </p:cNvPr>
              <p:cNvCxnSpPr>
                <a:cxnSpLocks/>
              </p:cNvCxnSpPr>
              <p:nvPr/>
            </p:nvCxnSpPr>
            <p:spPr>
              <a:xfrm>
                <a:off x="1711943" y="970635"/>
                <a:ext cx="1" cy="5265832"/>
              </a:xfrm>
              <a:prstGeom prst="straightConnector1">
                <a:avLst/>
              </a:prstGeom>
              <a:noFill/>
              <a:ln w="12700" cap="flat" cmpd="sng" algn="ctr">
                <a:solidFill>
                  <a:srgbClr val="4D4852"/>
                </a:solidFill>
                <a:prstDash val="solid"/>
                <a:miter lim="800000"/>
              </a:ln>
              <a:effectLst/>
            </p:spPr>
          </p:cxnSp>
        </p:grpSp>
        <p:sp>
          <p:nvSpPr>
            <p:cNvPr id="47" name="Rectangle 46">
              <a:extLst>
                <a:ext uri="{FF2B5EF4-FFF2-40B4-BE49-F238E27FC236}">
                  <a16:creationId xmlns:a16="http://schemas.microsoft.com/office/drawing/2014/main" id="{DAF9E4C0-8FD3-5AB7-364F-C495D1906A0A}"/>
                </a:ext>
              </a:extLst>
            </p:cNvPr>
            <p:cNvSpPr/>
            <p:nvPr/>
          </p:nvSpPr>
          <p:spPr>
            <a:xfrm>
              <a:off x="1777685" y="724417"/>
              <a:ext cx="644787" cy="1117437"/>
            </a:xfrm>
            <a:prstGeom prst="rect">
              <a:avLst/>
            </a:prstGeom>
            <a:solidFill>
              <a:srgbClr val="FFFFFF"/>
            </a:solidFill>
            <a:ln w="12700" cap="flat" cmpd="sng" algn="ctr">
              <a:solidFill>
                <a:srgbClr val="4D4852"/>
              </a:solidFill>
              <a:prstDash val="solid"/>
              <a:miter lim="800000"/>
            </a:ln>
            <a:effectLst/>
          </p:spPr>
          <p:txBody>
            <a:bodyPr rtlCol="0" anchor="ctr"/>
            <a:lstStyle/>
            <a:p>
              <a:pPr algn="ctr" defTabSz="1218072">
                <a:defRPr/>
              </a:pPr>
              <a:endParaRPr lang="en-US" sz="1599" kern="0">
                <a:solidFill>
                  <a:srgbClr val="FFFFFF"/>
                </a:solidFill>
                <a:latin typeface="Arial" panose="020B0604020202020204"/>
              </a:endParaRPr>
            </a:p>
          </p:txBody>
        </p:sp>
        <p:sp>
          <p:nvSpPr>
            <p:cNvPr id="48" name="TextBox 47">
              <a:extLst>
                <a:ext uri="{FF2B5EF4-FFF2-40B4-BE49-F238E27FC236}">
                  <a16:creationId xmlns:a16="http://schemas.microsoft.com/office/drawing/2014/main" id="{53E984A8-A7B9-1F0B-0CF4-56FF0CBB51B8}"/>
                </a:ext>
              </a:extLst>
            </p:cNvPr>
            <p:cNvSpPr txBox="1"/>
            <p:nvPr/>
          </p:nvSpPr>
          <p:spPr>
            <a:xfrm>
              <a:off x="1738212" y="735098"/>
              <a:ext cx="679450" cy="957973"/>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066" b="1" kern="0">
                  <a:solidFill>
                    <a:srgbClr val="262429"/>
                  </a:solidFill>
                  <a:latin typeface="Arial" panose="020B0604020202020204"/>
                  <a:cs typeface="Arial"/>
                </a:rPr>
                <a:t>INPUTS</a:t>
              </a:r>
              <a:r>
                <a:rPr lang="en-US" sz="1066" kern="0">
                  <a:solidFill>
                    <a:srgbClr val="4D4852"/>
                  </a:solidFill>
                  <a:latin typeface="Arial" panose="020B0604020202020204"/>
                  <a:cs typeface="Arial"/>
                </a:rPr>
                <a:t>​</a:t>
              </a:r>
            </a:p>
            <a:p>
              <a:pPr marL="60270" defTabSz="1218072">
                <a:defRPr/>
              </a:pPr>
              <a:r>
                <a:rPr lang="en-US" sz="1066" kern="0">
                  <a:solidFill>
                    <a:srgbClr val="4D4852"/>
                  </a:solidFill>
                  <a:latin typeface="Arial" panose="020B0604020202020204"/>
                </a:rPr>
                <a:t>Receive prioritized and    approved and are assigned, scheduled, and framed​.</a:t>
              </a:r>
            </a:p>
          </p:txBody>
        </p:sp>
        <p:sp>
          <p:nvSpPr>
            <p:cNvPr id="49" name="TextBox 48">
              <a:extLst>
                <a:ext uri="{FF2B5EF4-FFF2-40B4-BE49-F238E27FC236}">
                  <a16:creationId xmlns:a16="http://schemas.microsoft.com/office/drawing/2014/main" id="{16652139-797A-8FC4-B7B1-42EDD8A23304}"/>
                </a:ext>
              </a:extLst>
            </p:cNvPr>
            <p:cNvSpPr txBox="1"/>
            <p:nvPr/>
          </p:nvSpPr>
          <p:spPr>
            <a:xfrm>
              <a:off x="7034648" y="724417"/>
              <a:ext cx="709814" cy="577947"/>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066" b="1" kern="0">
                  <a:solidFill>
                    <a:srgbClr val="262429"/>
                  </a:solidFill>
                  <a:latin typeface="Arial" panose="020B0604020202020204"/>
                  <a:cs typeface="Arial"/>
                </a:rPr>
                <a:t>OUTPUTS</a:t>
              </a:r>
              <a:r>
                <a:rPr lang="en-US" sz="1066" kern="0">
                  <a:solidFill>
                    <a:srgbClr val="4D4852"/>
                  </a:solidFill>
                  <a:latin typeface="Arial" panose="020B0604020202020204"/>
                  <a:cs typeface="Arial"/>
                </a:rPr>
                <a:t>​</a:t>
              </a:r>
            </a:p>
            <a:p>
              <a:pPr marL="172879" indent="-112609" defTabSz="1218072">
                <a:buFont typeface="Arial" panose="020B0604020202020204" pitchFamily="34" charset="0"/>
                <a:buChar char="•"/>
                <a:defRPr/>
              </a:pPr>
              <a:r>
                <a:rPr lang="en-US" sz="1066" kern="0">
                  <a:solidFill>
                    <a:srgbClr val="4D4852"/>
                  </a:solidFill>
                  <a:latin typeface="Arial" panose="020B0604020202020204"/>
                </a:rPr>
                <a:t>Project deployed to production​.</a:t>
              </a:r>
            </a:p>
          </p:txBody>
        </p:sp>
        <p:sp>
          <p:nvSpPr>
            <p:cNvPr id="50" name="Rectangle 49">
              <a:extLst>
                <a:ext uri="{FF2B5EF4-FFF2-40B4-BE49-F238E27FC236}">
                  <a16:creationId xmlns:a16="http://schemas.microsoft.com/office/drawing/2014/main" id="{791E1A7A-FF5A-D04E-1A9F-3C1FEE94320A}"/>
                </a:ext>
              </a:extLst>
            </p:cNvPr>
            <p:cNvSpPr/>
            <p:nvPr/>
          </p:nvSpPr>
          <p:spPr>
            <a:xfrm>
              <a:off x="2456327" y="1094152"/>
              <a:ext cx="796549" cy="1348583"/>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8635" indent="-118635"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rPr>
                <a:t>Define full project team (SMEs, business process consultant, C.H).</a:t>
              </a:r>
              <a:endParaRPr lang="en-US" sz="1066" kern="0">
                <a:solidFill>
                  <a:srgbClr val="821E2F"/>
                </a:solidFill>
                <a:latin typeface="Arial" panose="020B0604020202020204"/>
                <a:ea typeface="ＭＳ Ｐゴシック" charset="0"/>
                <a:cs typeface="ＭＳ Ｐゴシック" charset="0"/>
              </a:endParaRPr>
            </a:p>
            <a:p>
              <a:pPr marL="118635" indent="-118635"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rPr>
                <a:t>Define project charter.</a:t>
              </a:r>
              <a:endParaRPr lang="en-US" sz="1066" kern="0">
                <a:solidFill>
                  <a:srgbClr val="4D4852">
                    <a:lumMod val="50000"/>
                  </a:srgbClr>
                </a:solidFill>
                <a:latin typeface="Arial" panose="020B0604020202020204"/>
                <a:ea typeface="ＭＳ Ｐゴシック"/>
                <a:cs typeface="ＭＳ Ｐゴシック" charset="0"/>
              </a:endParaRPr>
            </a:p>
            <a:p>
              <a:pPr marL="293416" lvl="1" indent="-171292"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Agile or waterfall? </a:t>
              </a:r>
              <a:endParaRPr lang="en-US" sz="1066" kern="0">
                <a:solidFill>
                  <a:srgbClr val="4D4852">
                    <a:lumMod val="50000"/>
                  </a:srgbClr>
                </a:solidFill>
                <a:latin typeface="Arial" panose="020B0604020202020204"/>
                <a:ea typeface="ＭＳ Ｐゴシック" charset="0"/>
                <a:cs typeface="ＭＳ Ｐゴシック" charset="0"/>
              </a:endParaRPr>
            </a:p>
          </p:txBody>
        </p:sp>
        <p:sp>
          <p:nvSpPr>
            <p:cNvPr id="51" name="Rectangle 50">
              <a:extLst>
                <a:ext uri="{FF2B5EF4-FFF2-40B4-BE49-F238E27FC236}">
                  <a16:creationId xmlns:a16="http://schemas.microsoft.com/office/drawing/2014/main" id="{D17EA4B6-5FA4-DFBB-F39A-5B845C661D3E}"/>
                </a:ext>
              </a:extLst>
            </p:cNvPr>
            <p:cNvSpPr/>
            <p:nvPr/>
          </p:nvSpPr>
          <p:spPr>
            <a:xfrm>
              <a:off x="3304775" y="1094152"/>
              <a:ext cx="1125518" cy="3405983"/>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Onboard project team.</a:t>
              </a:r>
              <a:endParaRPr lang="en-US" sz="1066" kern="0">
                <a:solidFill>
                  <a:srgbClr val="821E2F"/>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277303"/>
                  </a:solidFill>
                  <a:latin typeface="Arial" panose="020B0604020202020204"/>
                  <a:ea typeface="ＭＳ Ｐゴシック"/>
                  <a:cs typeface="ＭＳ Ｐゴシック" charset="0"/>
                  <a:sym typeface="Wingdings 2" panose="05020102010507070707" pitchFamily="18" charset="2"/>
                </a:rPr>
                <a:t>Define requirements high level.</a:t>
              </a:r>
              <a:endParaRPr lang="en-US" sz="1066" kern="0">
                <a:solidFill>
                  <a:srgbClr val="277303"/>
                </a:solidFill>
                <a:latin typeface="Arial" panose="020B0604020202020204"/>
                <a:ea typeface="ＭＳ Ｐゴシック"/>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Buy or build?</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Continue. </a:t>
              </a:r>
            </a:p>
            <a:p>
              <a:pPr marL="404439" indent="-176050"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Vendor needed? </a:t>
              </a:r>
              <a:endParaRPr lang="en-US" sz="1066"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NO, value point 3.</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YES, continue.</a:t>
              </a:r>
            </a:p>
            <a:p>
              <a:pPr marL="81839" indent="-81839" defTabSz="1218072">
                <a:spcAft>
                  <a:spcPts val="400"/>
                </a:spcAft>
                <a:buFont typeface="+mj-lt"/>
                <a:buAutoNum type="arabicPeriod" startAt="3"/>
                <a:defRPr/>
              </a:pPr>
              <a:r>
                <a:rPr lang="en-US" sz="1066" kern="0">
                  <a:solidFill>
                    <a:srgbClr val="821E2F"/>
                  </a:solidFill>
                  <a:latin typeface="Arial" panose="020B0604020202020204"/>
                  <a:ea typeface="ＭＳ Ｐゴシック"/>
                  <a:cs typeface="ＭＳ Ｐゴシック" charset="0"/>
                </a:rPr>
                <a:t>Complete SEM process and document.</a:t>
              </a:r>
              <a:endParaRPr lang="en-US" sz="1066" kern="0">
                <a:solidFill>
                  <a:srgbClr val="821E2F"/>
                </a:solidFill>
                <a:latin typeface="Arial" panose="020B0604020202020204"/>
                <a:ea typeface="ＭＳ Ｐゴシック" charset="0"/>
                <a:cs typeface="ＭＳ Ｐゴシック" charset="0"/>
              </a:endParaRPr>
            </a:p>
            <a:p>
              <a:pPr marL="417127" indent="-171292"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Vendor needed? </a:t>
              </a:r>
              <a:endParaRPr lang="en-US" sz="1066"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NO, Return to high level requirements or vendor.</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YES, continue.</a:t>
              </a:r>
            </a:p>
            <a:p>
              <a:pPr marL="117366" indent="-117366" defTabSz="1218072">
                <a:spcAft>
                  <a:spcPts val="400"/>
                </a:spcAft>
                <a:buFont typeface="+mj-lt"/>
                <a:buAutoNum type="arabicPeriod" startAt="4"/>
                <a:defRPr/>
              </a:pPr>
              <a:r>
                <a:rPr lang="en-US" sz="1066" kern="0">
                  <a:solidFill>
                    <a:srgbClr val="821E2F"/>
                  </a:solidFill>
                  <a:latin typeface="Arial" panose="020B0604020202020204"/>
                  <a:ea typeface="ＭＳ Ｐゴシック"/>
                  <a:cs typeface="ＭＳ Ｐゴシック" charset="0"/>
                </a:rPr>
                <a:t>Negotiate and onboard contracts – as needed.</a:t>
              </a:r>
              <a:endParaRPr lang="en-US" sz="1066" kern="0">
                <a:solidFill>
                  <a:srgbClr val="821E2F"/>
                </a:solidFill>
                <a:latin typeface="Arial" panose="020B0604020202020204"/>
                <a:ea typeface="ＭＳ Ｐゴシック" charset="0"/>
                <a:cs typeface="ＭＳ Ｐゴシック" charset="0"/>
              </a:endParaRPr>
            </a:p>
            <a:p>
              <a:pPr marL="117366" indent="-117366" defTabSz="1218072">
                <a:spcAft>
                  <a:spcPts val="400"/>
                </a:spcAft>
                <a:buFont typeface="+mj-lt"/>
                <a:buAutoNum type="arabicPeriod" startAt="4"/>
                <a:defRPr/>
              </a:pPr>
              <a:r>
                <a:rPr lang="en-US" sz="1066" kern="0">
                  <a:solidFill>
                    <a:srgbClr val="CE451B"/>
                  </a:solidFill>
                  <a:latin typeface="Arial" panose="020B0604020202020204"/>
                  <a:ea typeface="ＭＳ Ｐゴシック"/>
                  <a:cs typeface="ＭＳ Ｐゴシック" charset="0"/>
                </a:rPr>
                <a:t>Define system monitoring (performance and security).</a:t>
              </a:r>
            </a:p>
            <a:p>
              <a:pPr marL="117366" indent="-117366" defTabSz="1218072">
                <a:spcAft>
                  <a:spcPts val="400"/>
                </a:spcAft>
                <a:buFont typeface="+mj-lt"/>
                <a:buAutoNum type="arabicPeriod" startAt="4"/>
                <a:defRPr/>
              </a:pPr>
              <a:r>
                <a:rPr lang="en-US" sz="1066" kern="0">
                  <a:solidFill>
                    <a:srgbClr val="0000E6"/>
                  </a:solidFill>
                  <a:latin typeface="Arial" panose="020B0604020202020204"/>
                  <a:ea typeface="ＭＳ Ｐゴシック"/>
                  <a:cs typeface="ＭＳ Ｐゴシック" charset="0"/>
                </a:rPr>
                <a:t>Define training plan, as needed.</a:t>
              </a:r>
            </a:p>
            <a:p>
              <a:pPr marL="117366" indent="-117366" defTabSz="1218072">
                <a:spcAft>
                  <a:spcPts val="400"/>
                </a:spcAft>
                <a:buFont typeface="+mj-lt"/>
                <a:buAutoNum type="arabicPeriod" startAt="4"/>
                <a:defRPr/>
              </a:pPr>
              <a:r>
                <a:rPr lang="en-US" sz="1066" kern="0">
                  <a:solidFill>
                    <a:srgbClr val="0000E6"/>
                  </a:solidFill>
                  <a:latin typeface="Arial" panose="020B0604020202020204"/>
                  <a:ea typeface="ＭＳ Ｐゴシック"/>
                  <a:cs typeface="ＭＳ Ｐゴシック" charset="0"/>
                </a:rPr>
                <a:t>Define change management plan, as needed.</a:t>
              </a:r>
            </a:p>
            <a:p>
              <a:pPr marL="117366" indent="-117366" defTabSz="1218072">
                <a:spcAft>
                  <a:spcPts val="400"/>
                </a:spcAft>
                <a:buFont typeface="+mj-lt"/>
                <a:buAutoNum type="arabicPeriod" startAt="4"/>
                <a:defRPr/>
              </a:pPr>
              <a:r>
                <a:rPr lang="en-US" sz="1066" kern="0">
                  <a:solidFill>
                    <a:srgbClr val="CE451B"/>
                  </a:solidFill>
                  <a:latin typeface="Arial" panose="020B0604020202020204"/>
                  <a:ea typeface="ＭＳ Ｐゴシック"/>
                  <a:cs typeface="ＭＳ Ｐゴシック" charset="0"/>
                </a:rPr>
                <a:t>Follow release management process – including asset management plan.</a:t>
              </a:r>
            </a:p>
          </p:txBody>
        </p:sp>
        <p:sp>
          <p:nvSpPr>
            <p:cNvPr id="52" name="TextBox 51">
              <a:extLst>
                <a:ext uri="{FF2B5EF4-FFF2-40B4-BE49-F238E27FC236}">
                  <a16:creationId xmlns:a16="http://schemas.microsoft.com/office/drawing/2014/main" id="{68166AA9-D057-1957-544D-A49319160E71}"/>
                </a:ext>
              </a:extLst>
            </p:cNvPr>
            <p:cNvSpPr txBox="1"/>
            <p:nvPr/>
          </p:nvSpPr>
          <p:spPr>
            <a:xfrm>
              <a:off x="2413602" y="785529"/>
              <a:ext cx="738406"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1 – Initiated</a:t>
              </a:r>
              <a:endParaRPr lang="en-US" sz="1199" kern="0">
                <a:solidFill>
                  <a:srgbClr val="4D4852"/>
                </a:solidFill>
                <a:latin typeface="Arial" panose="020B0604020202020204"/>
              </a:endParaRPr>
            </a:p>
          </p:txBody>
        </p:sp>
        <p:sp>
          <p:nvSpPr>
            <p:cNvPr id="53" name="TextBox 52">
              <a:extLst>
                <a:ext uri="{FF2B5EF4-FFF2-40B4-BE49-F238E27FC236}">
                  <a16:creationId xmlns:a16="http://schemas.microsoft.com/office/drawing/2014/main" id="{09C41D0D-36C6-E3EF-F64E-5B7E7696F20C}"/>
                </a:ext>
              </a:extLst>
            </p:cNvPr>
            <p:cNvSpPr txBox="1"/>
            <p:nvPr/>
          </p:nvSpPr>
          <p:spPr>
            <a:xfrm>
              <a:off x="3281424" y="785227"/>
              <a:ext cx="972382"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cs typeface="Arial"/>
                </a:rPr>
                <a:t>2 – Planned</a:t>
              </a:r>
              <a:endParaRPr lang="en-US" sz="1199" kern="0">
                <a:solidFill>
                  <a:srgbClr val="4D4852"/>
                </a:solidFill>
                <a:latin typeface="Arial" panose="020B0604020202020204"/>
              </a:endParaRPr>
            </a:p>
          </p:txBody>
        </p:sp>
        <p:sp>
          <p:nvSpPr>
            <p:cNvPr id="54" name="TextBox 53">
              <a:extLst>
                <a:ext uri="{FF2B5EF4-FFF2-40B4-BE49-F238E27FC236}">
                  <a16:creationId xmlns:a16="http://schemas.microsoft.com/office/drawing/2014/main" id="{054E9509-1CA3-7ED8-019B-C63CC2222477}"/>
                </a:ext>
              </a:extLst>
            </p:cNvPr>
            <p:cNvSpPr txBox="1"/>
            <p:nvPr/>
          </p:nvSpPr>
          <p:spPr>
            <a:xfrm>
              <a:off x="4459810" y="785227"/>
              <a:ext cx="668927"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3 – Built</a:t>
              </a:r>
              <a:endParaRPr lang="en-US" sz="1199" kern="0">
                <a:solidFill>
                  <a:srgbClr val="4D4852"/>
                </a:solidFill>
                <a:latin typeface="Arial" panose="020B0604020202020204"/>
              </a:endParaRPr>
            </a:p>
          </p:txBody>
        </p:sp>
        <p:sp>
          <p:nvSpPr>
            <p:cNvPr id="55" name="TextBox 54">
              <a:extLst>
                <a:ext uri="{FF2B5EF4-FFF2-40B4-BE49-F238E27FC236}">
                  <a16:creationId xmlns:a16="http://schemas.microsoft.com/office/drawing/2014/main" id="{0602AF9B-719B-3F9D-BC1B-9449E40DE119}"/>
                </a:ext>
              </a:extLst>
            </p:cNvPr>
            <p:cNvSpPr txBox="1"/>
            <p:nvPr/>
          </p:nvSpPr>
          <p:spPr>
            <a:xfrm>
              <a:off x="5332552" y="701044"/>
              <a:ext cx="715435" cy="356290"/>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199" kern="0">
                  <a:solidFill>
                    <a:srgbClr val="FFFFFF"/>
                  </a:solidFill>
                  <a:latin typeface="Arial" panose="020B0604020202020204"/>
                </a:rPr>
                <a:t>4 – Executed /</a:t>
              </a:r>
              <a:r>
                <a:rPr lang="en-US" sz="1199" kern="0">
                  <a:solidFill>
                    <a:srgbClr val="4D4852"/>
                  </a:solidFill>
                  <a:latin typeface="Arial" panose="020B0604020202020204"/>
                </a:rPr>
                <a:t> </a:t>
              </a:r>
              <a:r>
                <a:rPr lang="en-US" sz="1199" kern="0">
                  <a:solidFill>
                    <a:srgbClr val="FFFFFF"/>
                  </a:solidFill>
                  <a:latin typeface="Arial" panose="020B0604020202020204"/>
                </a:rPr>
                <a:t>Deployed</a:t>
              </a:r>
              <a:endParaRPr lang="en-US" sz="1199" kern="0">
                <a:solidFill>
                  <a:srgbClr val="FFFFFF"/>
                </a:solidFill>
                <a:latin typeface="Arial" panose="020B0604020202020204"/>
                <a:cs typeface="Arial"/>
              </a:endParaRPr>
            </a:p>
          </p:txBody>
        </p:sp>
        <p:sp>
          <p:nvSpPr>
            <p:cNvPr id="56" name="TextBox 55">
              <a:extLst>
                <a:ext uri="{FF2B5EF4-FFF2-40B4-BE49-F238E27FC236}">
                  <a16:creationId xmlns:a16="http://schemas.microsoft.com/office/drawing/2014/main" id="{DCE97A95-B7FE-2559-23B0-AF43AA20A8A3}"/>
                </a:ext>
              </a:extLst>
            </p:cNvPr>
            <p:cNvSpPr txBox="1"/>
            <p:nvPr/>
          </p:nvSpPr>
          <p:spPr>
            <a:xfrm>
              <a:off x="6194876" y="768441"/>
              <a:ext cx="701494" cy="213768"/>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5 –Closed</a:t>
              </a:r>
              <a:endParaRPr lang="en-US" sz="1199" kern="0">
                <a:solidFill>
                  <a:srgbClr val="4D4852"/>
                </a:solidFill>
                <a:latin typeface="Arial" panose="020B0604020202020204"/>
              </a:endParaRPr>
            </a:p>
          </p:txBody>
        </p:sp>
        <p:sp>
          <p:nvSpPr>
            <p:cNvPr id="57" name="Rectangle 56">
              <a:extLst>
                <a:ext uri="{FF2B5EF4-FFF2-40B4-BE49-F238E27FC236}">
                  <a16:creationId xmlns:a16="http://schemas.microsoft.com/office/drawing/2014/main" id="{0A432E58-0DAE-854E-439F-C9A048838B73}"/>
                </a:ext>
              </a:extLst>
            </p:cNvPr>
            <p:cNvSpPr/>
            <p:nvPr/>
          </p:nvSpPr>
          <p:spPr>
            <a:xfrm>
              <a:off x="4479103" y="1094152"/>
              <a:ext cx="877550" cy="2441468"/>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932"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Follow agile or waterfall methodology.</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Develop solution – environment build and deploy – dev. test, production.</a:t>
              </a:r>
              <a:endParaRPr lang="en-US" sz="932" kern="0">
                <a:solidFill>
                  <a:srgbClr val="FF0000"/>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Define test plans – dev, QA, UAT.</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Test Solution – dev, QA, UAT.</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Conduct code review – as needed.</a:t>
              </a:r>
              <a:endParaRPr lang="en-US" sz="932" kern="0">
                <a:solidFill>
                  <a:srgbClr val="4D4852">
                    <a:lumMod val="50000"/>
                  </a:srgbClr>
                </a:solidFill>
                <a:latin typeface="Arial" panose="020B0604020202020204"/>
                <a:ea typeface="ＭＳ Ｐゴシック"/>
                <a:cs typeface="ＭＳ Ｐゴシック" charset="0"/>
                <a:sym typeface="Wingdings 2" panose="05020102010507070707" pitchFamily="18" charset="2"/>
              </a:endParaRPr>
            </a:p>
            <a:p>
              <a:pPr marL="355271" indent="-171292" defTabSz="1218072">
                <a:spcAft>
                  <a:spcPts val="400"/>
                </a:spcAft>
                <a:buFont typeface="Wingdings" pitchFamily="2" charset="2"/>
                <a:buChar char="v"/>
                <a:defRPr/>
              </a:pPr>
              <a:r>
                <a:rPr lang="en-US" sz="932" kern="0">
                  <a:solidFill>
                    <a:srgbClr val="4D4852">
                      <a:lumMod val="50000"/>
                    </a:srgbClr>
                  </a:solidFill>
                  <a:latin typeface="Arial" panose="020B0604020202020204"/>
                  <a:ea typeface="ＭＳ Ｐゴシック"/>
                  <a:cs typeface="ＭＳ Ｐゴシック" charset="0"/>
                </a:rPr>
                <a:t>Business user sign off? </a:t>
              </a:r>
              <a:endParaRPr lang="en-US" sz="932"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932" kern="0">
                  <a:solidFill>
                    <a:srgbClr val="4D4852">
                      <a:lumMod val="50000"/>
                    </a:srgbClr>
                  </a:solidFill>
                  <a:latin typeface="Arial" panose="020B0604020202020204"/>
                  <a:ea typeface="ＭＳ Ｐゴシック"/>
                  <a:cs typeface="ＭＳ Ｐゴシック" charset="0"/>
                </a:rPr>
                <a:t>If YES, continue to Executed or agile process.</a:t>
              </a:r>
              <a:endParaRPr lang="en-US" sz="932"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932" kern="0">
                  <a:solidFill>
                    <a:srgbClr val="4D4852">
                      <a:lumMod val="50000"/>
                    </a:srgbClr>
                  </a:solidFill>
                  <a:latin typeface="Arial" panose="020B0604020202020204"/>
                  <a:ea typeface="ＭＳ Ｐゴシック"/>
                  <a:cs typeface="ＭＳ Ｐゴシック" charset="0"/>
                </a:rPr>
                <a:t>If NO, Activity 2.</a:t>
              </a:r>
              <a:endParaRPr lang="en-US" sz="932" kern="0">
                <a:solidFill>
                  <a:srgbClr val="4D4852">
                    <a:lumMod val="50000"/>
                  </a:srgbClr>
                </a:solidFill>
                <a:latin typeface="Arial" panose="020B0604020202020204"/>
                <a:ea typeface="ＭＳ Ｐゴシック" charset="0"/>
                <a:cs typeface="ＭＳ Ｐゴシック" charset="0"/>
              </a:endParaRPr>
            </a:p>
            <a:p>
              <a:pPr marL="118635" indent="-118635" defTabSz="1218072">
                <a:spcAft>
                  <a:spcPts val="400"/>
                </a:spcAft>
                <a:buFont typeface="+mj-lt"/>
                <a:buAutoNum type="arabicPeriod" startAt="3"/>
                <a:defRPr/>
              </a:pPr>
              <a:endParaRPr lang="en-US" sz="932" kern="0">
                <a:solidFill>
                  <a:srgbClr val="1F7193">
                    <a:lumMod val="75000"/>
                  </a:srgbClr>
                </a:solidFill>
                <a:latin typeface="Arial" panose="020B0604020202020204"/>
                <a:ea typeface="ＭＳ Ｐゴシック" charset="0"/>
                <a:cs typeface="ＭＳ Ｐゴシック" charset="0"/>
              </a:endParaRPr>
            </a:p>
          </p:txBody>
        </p:sp>
        <p:sp>
          <p:nvSpPr>
            <p:cNvPr id="58" name="Rectangle 57">
              <a:extLst>
                <a:ext uri="{FF2B5EF4-FFF2-40B4-BE49-F238E27FC236}">
                  <a16:creationId xmlns:a16="http://schemas.microsoft.com/office/drawing/2014/main" id="{6156A478-E6C8-7771-ABFE-A606DC3EE7B9}"/>
                </a:ext>
              </a:extLst>
            </p:cNvPr>
            <p:cNvSpPr/>
            <p:nvPr/>
          </p:nvSpPr>
          <p:spPr>
            <a:xfrm>
              <a:off x="5369379" y="1094152"/>
              <a:ext cx="825497" cy="2775659"/>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932" kern="0">
                  <a:solidFill>
                    <a:srgbClr val="4D4852"/>
                  </a:solidFill>
                  <a:latin typeface="Arial" panose="020B0604020202020204"/>
                  <a:ea typeface="ＭＳ Ｐゴシック"/>
                  <a:cs typeface="Arial"/>
                </a:rPr>
                <a:t>Activities:</a:t>
              </a:r>
            </a:p>
            <a:p>
              <a:pPr marL="115464" indent="-115464" defTabSz="1218072">
                <a:spcAft>
                  <a:spcPts val="599"/>
                </a:spcAft>
                <a:buFont typeface="+mj-lt"/>
                <a:buAutoNum type="arabicPeriod"/>
                <a:defRPr/>
              </a:pPr>
              <a:r>
                <a:rPr lang="en-US" sz="932" kern="0">
                  <a:solidFill>
                    <a:srgbClr val="00B050"/>
                  </a:solidFill>
                  <a:latin typeface="Arial" panose="020B0604020202020204"/>
                  <a:ea typeface="ＭＳ Ｐゴシック"/>
                  <a:cs typeface="ＭＳ Ｐゴシック" charset="0"/>
                  <a:sym typeface="Wingdings 2" panose="05020102010507070707" pitchFamily="18" charset="2"/>
                </a:rPr>
                <a:t>Document process by BPC.</a:t>
              </a:r>
              <a:endParaRPr lang="en-US" sz="932" kern="0">
                <a:solidFill>
                  <a:srgbClr val="00B05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00E6"/>
                  </a:solidFill>
                  <a:latin typeface="Arial" panose="020B0604020202020204"/>
                  <a:ea typeface="ＭＳ Ｐゴシック"/>
                  <a:cs typeface="ＭＳ Ｐゴシック" charset="0"/>
                  <a:sym typeface="Wingdings 2" panose="05020102010507070707" pitchFamily="18" charset="2"/>
                </a:rPr>
                <a:t>Deploy change management plan, as needed.</a:t>
              </a:r>
              <a:endParaRPr lang="en-US" sz="932" kern="0">
                <a:solidFill>
                  <a:srgbClr val="0000E6"/>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277303"/>
                  </a:solidFill>
                  <a:latin typeface="Arial" panose="020B0604020202020204"/>
                  <a:ea typeface="ＭＳ Ｐゴシック"/>
                  <a:cs typeface="ＭＳ Ｐゴシック" charset="0"/>
                  <a:sym typeface="Wingdings 2" panose="05020102010507070707" pitchFamily="18" charset="2"/>
                </a:rPr>
                <a:t>Deploy release notes – as needed.</a:t>
              </a:r>
              <a:endParaRPr lang="en-US" sz="932" kern="0">
                <a:solidFill>
                  <a:srgbClr val="277303"/>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00E6"/>
                  </a:solidFill>
                  <a:latin typeface="Arial" panose="020B0604020202020204"/>
                  <a:ea typeface="ＭＳ Ｐゴシック"/>
                  <a:cs typeface="ＭＳ Ｐゴシック" charset="0"/>
                  <a:sym typeface="Wingdings 2" panose="05020102010507070707" pitchFamily="18" charset="2"/>
                </a:rPr>
                <a:t>Execute training.</a:t>
              </a:r>
              <a:endParaRPr lang="en-US" sz="932" kern="0">
                <a:solidFill>
                  <a:srgbClr val="0000E6"/>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Follow change control process.</a:t>
              </a:r>
              <a:endParaRPr lang="en-US" sz="932" kern="0">
                <a:solidFill>
                  <a:srgbClr val="FF000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CE451B"/>
                  </a:solidFill>
                  <a:latin typeface="Arial" panose="020B0604020202020204"/>
                  <a:ea typeface="ＭＳ Ｐゴシック"/>
                  <a:cs typeface="ＭＳ Ｐゴシック" charset="0"/>
                  <a:sym typeface="Wingdings 2" panose="05020102010507070707" pitchFamily="18" charset="2"/>
                </a:rPr>
                <a:t>Deploy system and process.</a:t>
              </a:r>
              <a:endParaRPr lang="en-US" sz="932" kern="0">
                <a:solidFill>
                  <a:srgbClr val="CE451B"/>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B0F0"/>
                  </a:solidFill>
                  <a:latin typeface="Arial" panose="020B0604020202020204"/>
                  <a:ea typeface="ＭＳ Ｐゴシック"/>
                  <a:cs typeface="ＭＳ Ｐゴシック" charset="0"/>
                  <a:sym typeface="Wingdings 2" panose="05020102010507070707" pitchFamily="18" charset="2"/>
                </a:rPr>
                <a:t>Deploy system monitoring.</a:t>
              </a:r>
              <a:endParaRPr lang="en-US" sz="932" kern="0">
                <a:solidFill>
                  <a:srgbClr val="00B0F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277303"/>
                  </a:solidFill>
                  <a:latin typeface="Arial" panose="020B0604020202020204"/>
                  <a:ea typeface="ＭＳ Ｐゴシック"/>
                  <a:cs typeface="ＭＳ Ｐゴシック" charset="0"/>
                  <a:sym typeface="Wingdings 2" panose="05020102010507070707" pitchFamily="18" charset="2"/>
                </a:rPr>
                <a:t>Provide initial support.</a:t>
              </a:r>
              <a:endParaRPr lang="en-US" sz="932" kern="0">
                <a:solidFill>
                  <a:srgbClr val="277303"/>
                </a:solidFill>
                <a:latin typeface="Arial" panose="020B0604020202020204"/>
                <a:ea typeface="ＭＳ Ｐゴシック"/>
                <a:cs typeface="ＭＳ Ｐゴシック" charset="0"/>
              </a:endParaRPr>
            </a:p>
          </p:txBody>
        </p:sp>
        <p:sp>
          <p:nvSpPr>
            <p:cNvPr id="59" name="Rectangle 58">
              <a:extLst>
                <a:ext uri="{FF2B5EF4-FFF2-40B4-BE49-F238E27FC236}">
                  <a16:creationId xmlns:a16="http://schemas.microsoft.com/office/drawing/2014/main" id="{FFDB6E0E-CB29-BC91-2534-4A1B248AA642}"/>
                </a:ext>
              </a:extLst>
            </p:cNvPr>
            <p:cNvSpPr/>
            <p:nvPr/>
          </p:nvSpPr>
          <p:spPr>
            <a:xfrm>
              <a:off x="6234234" y="1094153"/>
              <a:ext cx="832401" cy="2057746"/>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1066" kern="0">
                  <a:solidFill>
                    <a:srgbClr val="277303"/>
                  </a:solidFill>
                  <a:latin typeface="Arial" panose="020B0604020202020204"/>
                  <a:ea typeface="ＭＳ Ｐゴシック"/>
                  <a:cs typeface="ＭＳ Ｐゴシック" charset="0"/>
                  <a:sym typeface="Wingdings 2" panose="05020102010507070707" pitchFamily="18" charset="2"/>
                </a:rPr>
                <a:t>Hand-off to service desk tier 3.</a:t>
              </a:r>
              <a:endParaRPr lang="en-US" sz="1066" kern="0">
                <a:solidFill>
                  <a:srgbClr val="277303"/>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Initiate metrics tracking.</a:t>
              </a:r>
              <a:endParaRPr lang="en-US" sz="1066" kern="0">
                <a:solidFill>
                  <a:srgbClr val="821E2F"/>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1F7193"/>
                  </a:solidFill>
                  <a:latin typeface="Arial" panose="020B0604020202020204"/>
                  <a:ea typeface="ＭＳ Ｐゴシック"/>
                  <a:cs typeface="ＭＳ Ｐゴシック" charset="0"/>
                  <a:sym typeface="Wingdings 2" panose="05020102010507070707" pitchFamily="18" charset="2"/>
                </a:rPr>
                <a:t>Update asset management system.</a:t>
              </a:r>
              <a:endParaRPr lang="en-US" sz="1066" kern="0">
                <a:solidFill>
                  <a:srgbClr val="1F7193"/>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Document lessons learned.</a:t>
              </a:r>
              <a:endParaRPr lang="en-US" sz="1066" kern="0">
                <a:solidFill>
                  <a:srgbClr val="821E2F"/>
                </a:solidFill>
                <a:latin typeface="Arial" panose="020B0604020202020204"/>
                <a:ea typeface="ＭＳ Ｐゴシック"/>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Linkage:</a:t>
              </a:r>
              <a:endParaRPr lang="en-US" sz="1066" kern="0">
                <a:solidFill>
                  <a:srgbClr val="4D4852">
                    <a:lumMod val="50000"/>
                  </a:srgbClr>
                </a:solidFill>
                <a:latin typeface="Arial" panose="020B0604020202020204"/>
                <a:ea typeface="ＭＳ Ｐゴシック"/>
                <a:cs typeface="ＭＳ Ｐゴシック" charset="0"/>
              </a:endParaRPr>
            </a:p>
            <a:p>
              <a:pPr marL="79937" indent="-79937" defTabSz="1218072">
                <a:spcAft>
                  <a:spcPts val="400"/>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Project management link to portfolio management for </a:t>
              </a:r>
              <a:r>
                <a:rPr lang="en-US" sz="1066" kern="0" err="1">
                  <a:solidFill>
                    <a:srgbClr val="4D4852">
                      <a:lumMod val="50000"/>
                    </a:srgbClr>
                  </a:solidFill>
                  <a:latin typeface="Arial" panose="020B0604020202020204"/>
                  <a:ea typeface="ＭＳ Ｐゴシック"/>
                  <a:cs typeface="ＭＳ Ｐゴシック" charset="0"/>
                  <a:sym typeface="Wingdings 2" panose="05020102010507070707" pitchFamily="18" charset="2"/>
                </a:rPr>
                <a:t>statusing</a:t>
              </a: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a:t>
              </a:r>
              <a:endParaRPr lang="en-US" sz="1066" kern="0">
                <a:solidFill>
                  <a:srgbClr val="4D4852">
                    <a:lumMod val="50000"/>
                  </a:srgbClr>
                </a:solidFill>
                <a:latin typeface="Arial" panose="020B0604020202020204"/>
                <a:ea typeface="ＭＳ Ｐゴシック"/>
                <a:cs typeface="ＭＳ Ｐゴシック" charset="0"/>
              </a:endParaRPr>
            </a:p>
          </p:txBody>
        </p:sp>
        <p:sp>
          <p:nvSpPr>
            <p:cNvPr id="60" name="TextBox 59">
              <a:extLst>
                <a:ext uri="{FF2B5EF4-FFF2-40B4-BE49-F238E27FC236}">
                  <a16:creationId xmlns:a16="http://schemas.microsoft.com/office/drawing/2014/main" id="{BA20BD3E-EF8A-0106-28A6-B5F424AFA939}"/>
                </a:ext>
              </a:extLst>
            </p:cNvPr>
            <p:cNvSpPr txBox="1"/>
            <p:nvPr/>
          </p:nvSpPr>
          <p:spPr>
            <a:xfrm>
              <a:off x="1699424" y="3567012"/>
              <a:ext cx="1528360" cy="1107606"/>
            </a:xfrm>
            <a:prstGeom prst="rect">
              <a:avLst/>
            </a:prstGeom>
            <a:solidFill>
              <a:srgbClr val="FFFFFF"/>
            </a:solidFill>
            <a:ln w="12700">
              <a:solidFill>
                <a:srgbClr val="4D4852"/>
              </a:solidFill>
            </a:ln>
          </p:spPr>
          <p:txBody>
            <a:bodyPr wrap="square" numCol="2" rtlCol="0" anchor="t">
              <a:noAutofit/>
            </a:bodyPr>
            <a:lstStyle/>
            <a:p>
              <a:pPr marL="57098" indent="-57098" defTabSz="1218072">
                <a:spcAft>
                  <a:spcPts val="300"/>
                </a:spcAft>
                <a:buFont typeface="Arial" panose="020B0604020202020204" pitchFamily="34" charset="0"/>
                <a:buChar char="•"/>
                <a:defRPr/>
              </a:pPr>
              <a:r>
                <a:rPr lang="en-US" sz="932" kern="0">
                  <a:solidFill>
                    <a:srgbClr val="821E2F"/>
                  </a:solidFill>
                  <a:latin typeface="Arial" panose="020B0604020202020204"/>
                  <a:ea typeface="ＭＳ Ｐゴシック"/>
                  <a:cs typeface="ＭＳ Ｐゴシック" charset="0"/>
                </a:rPr>
                <a:t>Project Manager</a:t>
              </a:r>
            </a:p>
            <a:p>
              <a:pPr marL="57098" indent="-57098" defTabSz="1218072">
                <a:lnSpc>
                  <a:spcPct val="90000"/>
                </a:lnSpc>
                <a:spcAft>
                  <a:spcPts val="300"/>
                </a:spcAft>
                <a:buFont typeface="Arial" panose="020B0604020202020204" pitchFamily="34" charset="0"/>
                <a:buChar char="•"/>
                <a:defRPr/>
              </a:pPr>
              <a:r>
                <a:rPr lang="en-US" sz="932" kern="0">
                  <a:solidFill>
                    <a:srgbClr val="277303"/>
                  </a:solidFill>
                  <a:latin typeface="Arial" panose="020B0604020202020204"/>
                  <a:ea typeface="ＭＳ Ｐゴシック"/>
                </a:rPr>
                <a:t>Business Analyst</a:t>
              </a:r>
              <a:endParaRPr lang="en-US" sz="932" kern="0">
                <a:solidFill>
                  <a:srgbClr val="277303"/>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CE451B"/>
                  </a:solidFill>
                  <a:latin typeface="Arial" panose="020B0604020202020204"/>
                  <a:ea typeface="ＭＳ Ｐゴシック"/>
                </a:rPr>
                <a:t>Release Engineer / Dev Ops Engineer</a:t>
              </a:r>
              <a:endParaRPr lang="en-US" sz="932" kern="0">
                <a:solidFill>
                  <a:srgbClr val="CE451B"/>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1F7193"/>
                  </a:solidFill>
                  <a:latin typeface="Arial" panose="020B0604020202020204"/>
                  <a:ea typeface="ＭＳ Ｐゴシック"/>
                </a:rPr>
                <a:t>Support</a:t>
              </a:r>
              <a:endParaRPr lang="en-US" sz="932" kern="0">
                <a:solidFill>
                  <a:srgbClr val="1F7193"/>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endParaRPr lang="en-US" sz="932" kern="0">
                <a:solidFill>
                  <a:srgbClr val="0432FF"/>
                </a:solidFill>
                <a:latin typeface="Arial" panose="020B0604020202020204"/>
                <a:ea typeface="ＭＳ Ｐゴシック" charset="0"/>
                <a:cs typeface="Arial"/>
              </a:endParaRPr>
            </a:p>
            <a:p>
              <a:pPr marL="57098" indent="-57098" defTabSz="1218072">
                <a:spcAft>
                  <a:spcPts val="300"/>
                </a:spcAft>
                <a:buFont typeface="Arial" panose="020B0604020202020204" pitchFamily="34" charset="0"/>
                <a:buChar char="•"/>
                <a:defRPr/>
              </a:pPr>
              <a:endParaRPr lang="en-US" sz="932" kern="0">
                <a:solidFill>
                  <a:srgbClr val="0432FF"/>
                </a:solidFill>
                <a:latin typeface="Arial" panose="020B0604020202020204"/>
                <a:ea typeface="ＭＳ Ｐゴシック" charset="0"/>
                <a:cs typeface="Arial"/>
              </a:endParaRPr>
            </a:p>
            <a:p>
              <a:pPr marL="57098" indent="-57098" defTabSz="1218072">
                <a:spcAft>
                  <a:spcPts val="300"/>
                </a:spcAft>
                <a:buFont typeface="Arial" panose="020B0604020202020204" pitchFamily="34" charset="0"/>
                <a:buChar char="•"/>
                <a:defRPr/>
              </a:pPr>
              <a:r>
                <a:rPr lang="en-US" sz="932" kern="0">
                  <a:solidFill>
                    <a:srgbClr val="0000E6"/>
                  </a:solidFill>
                  <a:latin typeface="Arial" panose="020B0604020202020204"/>
                  <a:ea typeface="ＭＳ Ｐゴシック"/>
                </a:rPr>
                <a:t>Change Management (includes Framing Support)</a:t>
              </a:r>
              <a:endParaRPr lang="en-US" sz="932" kern="0">
                <a:solidFill>
                  <a:srgbClr val="0000E6"/>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192957"/>
                  </a:solidFill>
                  <a:latin typeface="Arial" panose="020B0604020202020204"/>
                  <a:ea typeface="ＭＳ Ｐゴシック"/>
                </a:rPr>
                <a:t>Work Team</a:t>
              </a:r>
              <a:endParaRPr lang="en-US" sz="932" kern="0">
                <a:solidFill>
                  <a:srgbClr val="192957"/>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FF0000"/>
                  </a:solidFill>
                  <a:latin typeface="Arial" panose="020B0604020202020204"/>
                  <a:ea typeface="ＭＳ Ｐゴシック"/>
                </a:rPr>
                <a:t>Developer</a:t>
              </a:r>
              <a:endParaRPr lang="en-US" sz="932" kern="0">
                <a:solidFill>
                  <a:srgbClr val="FF0000"/>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00B050"/>
                  </a:solidFill>
                  <a:latin typeface="Arial" panose="020B0604020202020204"/>
                  <a:ea typeface="ＭＳ Ｐゴシック"/>
                </a:rPr>
                <a:t>BPC</a:t>
              </a:r>
              <a:endParaRPr lang="en-US" sz="932" kern="0">
                <a:solidFill>
                  <a:srgbClr val="00B050"/>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00B0F0"/>
                  </a:solidFill>
                  <a:latin typeface="Arial" panose="020B0604020202020204"/>
                  <a:ea typeface="ＭＳ Ｐゴシック"/>
                </a:rPr>
                <a:t>Engineer</a:t>
              </a:r>
              <a:endParaRPr lang="en-US" sz="932" kern="0">
                <a:solidFill>
                  <a:srgbClr val="00B0F0"/>
                </a:solidFill>
                <a:latin typeface="Arial" panose="020B0604020202020204"/>
                <a:ea typeface="ＭＳ Ｐゴシック"/>
                <a:cs typeface="Arial"/>
              </a:endParaRPr>
            </a:p>
          </p:txBody>
        </p:sp>
        <p:sp>
          <p:nvSpPr>
            <p:cNvPr id="61" name="TextBox 60">
              <a:extLst>
                <a:ext uri="{FF2B5EF4-FFF2-40B4-BE49-F238E27FC236}">
                  <a16:creationId xmlns:a16="http://schemas.microsoft.com/office/drawing/2014/main" id="{86D90994-F76C-3410-4A14-1932A1AD2F1C}"/>
                </a:ext>
              </a:extLst>
            </p:cNvPr>
            <p:cNvSpPr txBox="1"/>
            <p:nvPr/>
          </p:nvSpPr>
          <p:spPr>
            <a:xfrm>
              <a:off x="4501887" y="3561535"/>
              <a:ext cx="1665057" cy="1111931"/>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1066" b="1" kern="0">
                  <a:solidFill>
                    <a:srgbClr val="4D4852">
                      <a:lumMod val="50000"/>
                    </a:srgbClr>
                  </a:solidFill>
                  <a:latin typeface="Arial" panose="020B0604020202020204"/>
                </a:rPr>
                <a:t>Tools and Technologies</a:t>
              </a:r>
            </a:p>
            <a:p>
              <a:pPr marL="228389" indent="-228389" defTabSz="1218072">
                <a:lnSpc>
                  <a:spcPct val="90000"/>
                </a:lnSpc>
                <a:spcAft>
                  <a:spcPts val="266"/>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charset="0"/>
                </a:rPr>
                <a:t>Template for charters</a:t>
              </a:r>
            </a:p>
            <a:p>
              <a:pPr marL="228389" indent="-228389" defTabSz="1218072">
                <a:lnSpc>
                  <a:spcPct val="90000"/>
                </a:lnSpc>
                <a:spcAft>
                  <a:spcPts val="266"/>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charset="0"/>
                </a:rPr>
                <a:t>Template for requirements (business rules, system and functional requirement)</a:t>
              </a:r>
            </a:p>
            <a:p>
              <a:pPr marL="228389" indent="-228389" defTabSz="1218072">
                <a:lnSpc>
                  <a:spcPct val="90000"/>
                </a:lnSpc>
                <a:spcAft>
                  <a:spcPts val="266"/>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charset="0"/>
                </a:rPr>
                <a:t>Template for HLD (high level document)</a:t>
              </a:r>
            </a:p>
            <a:p>
              <a:pPr marL="228389" indent="-228389" defTabSz="1218072">
                <a:lnSpc>
                  <a:spcPct val="90000"/>
                </a:lnSpc>
                <a:spcAft>
                  <a:spcPts val="266"/>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charset="0"/>
                </a:rPr>
                <a:t>Metrics document template</a:t>
              </a:r>
            </a:p>
            <a:p>
              <a:pPr marL="228389" indent="-228389" defTabSz="1218072">
                <a:lnSpc>
                  <a:spcPct val="90000"/>
                </a:lnSpc>
                <a:spcAft>
                  <a:spcPts val="266"/>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charset="0"/>
                </a:rPr>
                <a:t>Waterfall and agile methodologies defined</a:t>
              </a:r>
            </a:p>
          </p:txBody>
        </p:sp>
        <p:sp>
          <p:nvSpPr>
            <p:cNvPr id="62" name="TextBox 61">
              <a:extLst>
                <a:ext uri="{FF2B5EF4-FFF2-40B4-BE49-F238E27FC236}">
                  <a16:creationId xmlns:a16="http://schemas.microsoft.com/office/drawing/2014/main" id="{EAE3EC41-C7E3-BB19-A9FB-2655B2628E55}"/>
                </a:ext>
              </a:extLst>
            </p:cNvPr>
            <p:cNvSpPr txBox="1"/>
            <p:nvPr/>
          </p:nvSpPr>
          <p:spPr>
            <a:xfrm>
              <a:off x="6243773" y="3369817"/>
              <a:ext cx="1327791" cy="1304244"/>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932" b="1" kern="0">
                  <a:solidFill>
                    <a:srgbClr val="4D4852">
                      <a:lumMod val="50000"/>
                    </a:srgbClr>
                  </a:solidFill>
                  <a:latin typeface="Arial" panose="020B0604020202020204"/>
                </a:rPr>
                <a:t>Metrics</a:t>
              </a:r>
            </a:p>
            <a:p>
              <a:pPr defTabSz="1218072">
                <a:lnSpc>
                  <a:spcPct val="80000"/>
                </a:lnSpc>
                <a:spcAft>
                  <a:spcPts val="266"/>
                </a:spcAft>
                <a:defRPr/>
              </a:pPr>
              <a:r>
                <a:rPr lang="en-US" sz="932" u="sng" kern="0">
                  <a:solidFill>
                    <a:srgbClr val="4D4852">
                      <a:lumMod val="50000"/>
                    </a:srgbClr>
                  </a:solidFill>
                  <a:latin typeface="Arial" panose="020B0604020202020204"/>
                  <a:ea typeface="ＭＳ Ｐゴシック" charset="0"/>
                </a:rPr>
                <a:t>Input</a:t>
              </a:r>
            </a:p>
            <a:p>
              <a:pPr marL="228389" indent="-228389" defTabSz="1218072" eaLnBrk="0" hangingPunct="0">
                <a:lnSpc>
                  <a:spcPct val="80000"/>
                </a:lnSpc>
                <a:spcBef>
                  <a:spcPct val="20000"/>
                </a:spcBef>
                <a:buFont typeface="Arial" panose="020B0604020202020204" pitchFamily="34" charset="0"/>
                <a:buChar char="•"/>
                <a:tabLst>
                  <a:tab pos="145916" algn="l"/>
                </a:tabLst>
                <a:defRPr/>
              </a:pPr>
              <a:r>
                <a:rPr lang="en-US" sz="932" kern="0">
                  <a:solidFill>
                    <a:srgbClr val="4D4852"/>
                  </a:solidFill>
                  <a:latin typeface="Arial" panose="020B0604020202020204"/>
                  <a:cs typeface="Arial" charset="0"/>
                </a:rPr>
                <a:t>Project prioritization and adherence</a:t>
              </a:r>
            </a:p>
            <a:p>
              <a:pPr marL="228389" indent="-228389" defTabSz="1218072" eaLnBrk="0" hangingPunct="0">
                <a:lnSpc>
                  <a:spcPct val="80000"/>
                </a:lnSpc>
                <a:spcBef>
                  <a:spcPct val="20000"/>
                </a:spcBef>
                <a:buFont typeface="Arial" panose="020B0604020202020204" pitchFamily="34" charset="0"/>
                <a:buChar char="•"/>
                <a:tabLst>
                  <a:tab pos="145916" algn="l"/>
                </a:tabLst>
                <a:defRPr/>
              </a:pPr>
              <a:r>
                <a:rPr lang="en-US" sz="932" kern="0">
                  <a:solidFill>
                    <a:srgbClr val="4D4852"/>
                  </a:solidFill>
                  <a:latin typeface="Arial" panose="020B0604020202020204"/>
                  <a:cs typeface="Arial" charset="0"/>
                </a:rPr>
                <a:t>Agile velocity</a:t>
              </a:r>
              <a:endParaRPr lang="en-US" sz="932" u="sng" kern="0">
                <a:solidFill>
                  <a:srgbClr val="4D4852"/>
                </a:solidFill>
                <a:latin typeface="Arial" panose="020B0604020202020204"/>
                <a:ea typeface="ＭＳ Ｐゴシック" charset="0"/>
              </a:endParaRPr>
            </a:p>
            <a:p>
              <a:pPr defTabSz="1218072">
                <a:lnSpc>
                  <a:spcPct val="80000"/>
                </a:lnSpc>
                <a:spcAft>
                  <a:spcPts val="266"/>
                </a:spcAft>
                <a:defRPr/>
              </a:pPr>
              <a:r>
                <a:rPr lang="en-US" sz="932" u="sng" kern="0">
                  <a:solidFill>
                    <a:srgbClr val="4D4852"/>
                  </a:solidFill>
                  <a:latin typeface="Arial" panose="020B0604020202020204"/>
                  <a:ea typeface="ＭＳ Ｐゴシック" charset="0"/>
                </a:rPr>
                <a:t>In process </a:t>
              </a:r>
            </a:p>
            <a:p>
              <a:pPr marL="228389" indent="-228389" defTabSz="1218072">
                <a:lnSpc>
                  <a:spcPct val="80000"/>
                </a:lnSpc>
                <a:spcBef>
                  <a:spcPct val="20000"/>
                </a:spcBef>
                <a:buFont typeface="Arial" panose="020B0604020202020204" pitchFamily="34" charset="0"/>
                <a:buChar char="•"/>
                <a:defRPr/>
              </a:pPr>
              <a:r>
                <a:rPr lang="en-US" sz="932" kern="0">
                  <a:solidFill>
                    <a:srgbClr val="4D4852"/>
                  </a:solidFill>
                  <a:latin typeface="Arial" panose="020B0604020202020204"/>
                  <a:cs typeface="Arial" charset="0"/>
                </a:rPr>
                <a:t>Cycle time </a:t>
              </a:r>
            </a:p>
            <a:p>
              <a:pPr marL="228389" indent="-228389" defTabSz="1218072">
                <a:lnSpc>
                  <a:spcPct val="80000"/>
                </a:lnSpc>
                <a:spcBef>
                  <a:spcPct val="20000"/>
                </a:spcBef>
                <a:buFont typeface="Arial" panose="020B0604020202020204" pitchFamily="34" charset="0"/>
                <a:buChar char="•"/>
                <a:defRPr/>
              </a:pPr>
              <a:r>
                <a:rPr lang="en-US" sz="932" kern="0">
                  <a:solidFill>
                    <a:srgbClr val="4D4852"/>
                  </a:solidFill>
                  <a:latin typeface="Arial" panose="020B0604020202020204"/>
                  <a:cs typeface="Arial" charset="0"/>
                </a:rPr>
                <a:t>Backlog adherence</a:t>
              </a:r>
            </a:p>
            <a:p>
              <a:pPr marL="228389" indent="-228389" defTabSz="1218072">
                <a:lnSpc>
                  <a:spcPct val="80000"/>
                </a:lnSpc>
                <a:spcBef>
                  <a:spcPct val="20000"/>
                </a:spcBef>
                <a:buFont typeface="Arial" panose="020B0604020202020204" pitchFamily="34" charset="0"/>
                <a:buChar char="•"/>
                <a:defRPr/>
              </a:pPr>
              <a:r>
                <a:rPr lang="en-US" sz="932" kern="0">
                  <a:solidFill>
                    <a:srgbClr val="4D4852"/>
                  </a:solidFill>
                  <a:latin typeface="Arial" panose="020B0604020202020204"/>
                  <a:cs typeface="Arial" charset="0"/>
                </a:rPr>
                <a:t>Code quality</a:t>
              </a:r>
            </a:p>
            <a:p>
              <a:pPr defTabSz="1218072">
                <a:lnSpc>
                  <a:spcPct val="80000"/>
                </a:lnSpc>
                <a:spcAft>
                  <a:spcPts val="266"/>
                </a:spcAft>
                <a:defRPr/>
              </a:pPr>
              <a:r>
                <a:rPr lang="en-US" sz="932" u="sng" kern="0">
                  <a:solidFill>
                    <a:srgbClr val="4D4852"/>
                  </a:solidFill>
                  <a:latin typeface="Arial" panose="020B0604020202020204"/>
                  <a:ea typeface="ＭＳ Ｐゴシック" charset="0"/>
                </a:rPr>
                <a:t>Output</a:t>
              </a:r>
            </a:p>
            <a:p>
              <a:pPr marL="228389" indent="-228389" defTabSz="1218072" eaLnBrk="0" hangingPunct="0">
                <a:lnSpc>
                  <a:spcPct val="80000"/>
                </a:lnSpc>
                <a:spcBef>
                  <a:spcPct val="20000"/>
                </a:spcBef>
                <a:buFont typeface="Arial" panose="020B0604020202020204" pitchFamily="34" charset="0"/>
                <a:buChar char="•"/>
                <a:defRPr/>
              </a:pPr>
              <a:r>
                <a:rPr lang="en-US" sz="932" kern="0">
                  <a:solidFill>
                    <a:srgbClr val="4D4852"/>
                  </a:solidFill>
                  <a:latin typeface="Arial" panose="020B0604020202020204"/>
                  <a:cs typeface="Arial" charset="0"/>
                </a:rPr>
                <a:t>Business system availability</a:t>
              </a:r>
            </a:p>
            <a:p>
              <a:pPr marL="228389" indent="-228389" defTabSz="1218072" eaLnBrk="0" hangingPunct="0">
                <a:lnSpc>
                  <a:spcPct val="80000"/>
                </a:lnSpc>
                <a:spcBef>
                  <a:spcPct val="20000"/>
                </a:spcBef>
                <a:buFont typeface="Arial" panose="020B0604020202020204" pitchFamily="34" charset="0"/>
                <a:buChar char="•"/>
                <a:defRPr/>
              </a:pPr>
              <a:r>
                <a:rPr lang="en-US" sz="932" kern="0">
                  <a:solidFill>
                    <a:srgbClr val="4D4852"/>
                  </a:solidFill>
                  <a:latin typeface="Arial" panose="020B0604020202020204"/>
                  <a:cs typeface="Arial" charset="0"/>
                </a:rPr>
                <a:t>Epic release schedule met</a:t>
              </a:r>
            </a:p>
          </p:txBody>
        </p:sp>
      </p:grpSp>
    </p:spTree>
    <p:extLst>
      <p:ext uri="{BB962C8B-B14F-4D97-AF65-F5344CB8AC3E}">
        <p14:creationId xmlns:p14="http://schemas.microsoft.com/office/powerpoint/2010/main" val="3274036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10FEF-2924-4DDD-2E8A-B35776C69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4191A-770B-2A2C-FB6B-C23CB9171060}"/>
              </a:ext>
            </a:extLst>
          </p:cNvPr>
          <p:cNvSpPr>
            <a:spLocks noGrp="1"/>
          </p:cNvSpPr>
          <p:nvPr>
            <p:ph type="title"/>
          </p:nvPr>
        </p:nvSpPr>
        <p:spPr/>
        <p:txBody>
          <a:bodyPr/>
          <a:lstStyle/>
          <a:p>
            <a:r>
              <a:rPr lang="en-US"/>
              <a:t>Value Point Map</a:t>
            </a:r>
          </a:p>
        </p:txBody>
      </p:sp>
      <p:sp>
        <p:nvSpPr>
          <p:cNvPr id="4" name="Text Placeholder 3">
            <a:extLst>
              <a:ext uri="{FF2B5EF4-FFF2-40B4-BE49-F238E27FC236}">
                <a16:creationId xmlns:a16="http://schemas.microsoft.com/office/drawing/2014/main" id="{82FD3825-EE4D-60BD-C725-220062882EEE}"/>
              </a:ext>
            </a:extLst>
          </p:cNvPr>
          <p:cNvSpPr>
            <a:spLocks noGrp="1"/>
          </p:cNvSpPr>
          <p:nvPr>
            <p:ph type="body" sz="quarter" idx="11"/>
          </p:nvPr>
        </p:nvSpPr>
        <p:spPr/>
        <p:txBody>
          <a:bodyPr/>
          <a:lstStyle/>
          <a:p>
            <a:r>
              <a:rPr lang="en-US"/>
              <a:t>Template</a:t>
            </a:r>
          </a:p>
        </p:txBody>
      </p:sp>
      <p:graphicFrame>
        <p:nvGraphicFramePr>
          <p:cNvPr id="13" name="Diagram 12">
            <a:extLst>
              <a:ext uri="{FF2B5EF4-FFF2-40B4-BE49-F238E27FC236}">
                <a16:creationId xmlns:a16="http://schemas.microsoft.com/office/drawing/2014/main" id="{FE377530-77A2-7FD2-C488-25A8C0CE094F}"/>
              </a:ext>
            </a:extLst>
          </p:cNvPr>
          <p:cNvGraphicFramePr/>
          <p:nvPr/>
        </p:nvGraphicFramePr>
        <p:xfrm>
          <a:off x="1415141" y="1257300"/>
          <a:ext cx="9361717" cy="6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 name="Table 7">
            <a:extLst>
              <a:ext uri="{FF2B5EF4-FFF2-40B4-BE49-F238E27FC236}">
                <a16:creationId xmlns:a16="http://schemas.microsoft.com/office/drawing/2014/main" id="{95A6066B-444B-CAF9-42E4-92A79B1DB0D5}"/>
              </a:ext>
            </a:extLst>
          </p:cNvPr>
          <p:cNvGraphicFramePr>
            <a:graphicFrameLocks noGrp="1"/>
          </p:cNvGraphicFramePr>
          <p:nvPr/>
        </p:nvGraphicFramePr>
        <p:xfrm>
          <a:off x="1556655" y="1950105"/>
          <a:ext cx="9078688" cy="2957791"/>
        </p:xfrm>
        <a:graphic>
          <a:graphicData uri="http://schemas.openxmlformats.org/drawingml/2006/table">
            <a:tbl>
              <a:tblPr firstRow="1" bandRow="1">
                <a:tableStyleId>{073A0DAA-6AF3-43AB-8588-CEC1D06C72B9}</a:tableStyleId>
              </a:tblPr>
              <a:tblGrid>
                <a:gridCol w="2269672">
                  <a:extLst>
                    <a:ext uri="{9D8B030D-6E8A-4147-A177-3AD203B41FA5}">
                      <a16:colId xmlns:a16="http://schemas.microsoft.com/office/drawing/2014/main" val="29227043"/>
                    </a:ext>
                  </a:extLst>
                </a:gridCol>
                <a:gridCol w="2248560">
                  <a:extLst>
                    <a:ext uri="{9D8B030D-6E8A-4147-A177-3AD203B41FA5}">
                      <a16:colId xmlns:a16="http://schemas.microsoft.com/office/drawing/2014/main" val="3664485440"/>
                    </a:ext>
                  </a:extLst>
                </a:gridCol>
                <a:gridCol w="2195775">
                  <a:extLst>
                    <a:ext uri="{9D8B030D-6E8A-4147-A177-3AD203B41FA5}">
                      <a16:colId xmlns:a16="http://schemas.microsoft.com/office/drawing/2014/main" val="2743375248"/>
                    </a:ext>
                  </a:extLst>
                </a:gridCol>
                <a:gridCol w="2364681">
                  <a:extLst>
                    <a:ext uri="{9D8B030D-6E8A-4147-A177-3AD203B41FA5}">
                      <a16:colId xmlns:a16="http://schemas.microsoft.com/office/drawing/2014/main" val="3903626217"/>
                    </a:ext>
                  </a:extLst>
                </a:gridCol>
              </a:tblGrid>
              <a:tr h="2957791">
                <a:tc>
                  <a:txBody>
                    <a:bodyPr/>
                    <a:lstStyle/>
                    <a:p>
                      <a:pPr marL="114300" indent="-114300">
                        <a:buFont typeface="+mj-lt"/>
                        <a:buAutoNum type="arabicPeriod"/>
                        <a:tabLst/>
                      </a:pPr>
                      <a:r>
                        <a:rPr lang="en-US" sz="1000" b="0">
                          <a:solidFill>
                            <a:schemeClr val="tx1"/>
                          </a:solidFill>
                        </a:rPr>
                        <a:t>Activity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1"/>
                    </a:solidFill>
                  </a:tcPr>
                </a:tc>
                <a:tc>
                  <a:txBody>
                    <a:bodyPr/>
                    <a:lstStyle/>
                    <a:p>
                      <a:pPr marL="114300" indent="-114300">
                        <a:buFont typeface="+mj-lt"/>
                        <a:buAutoNum type="arabicPeriod"/>
                        <a:tabLst/>
                      </a:pPr>
                      <a:r>
                        <a:rPr lang="en-US" sz="1000" b="0">
                          <a:solidFill>
                            <a:schemeClr val="tx1"/>
                          </a:solidFill>
                        </a:rPr>
                        <a:t>Activity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1"/>
                    </a:solidFill>
                  </a:tcPr>
                </a:tc>
                <a:tc>
                  <a:txBody>
                    <a:bodyPr/>
                    <a:lstStyle/>
                    <a:p>
                      <a:pPr marL="114300" marR="0" lvl="0" indent="-114300" algn="l" defTabSz="914400" rtl="0" eaLnBrk="1" fontAlgn="auto" latinLnBrk="0" hangingPunct="1">
                        <a:lnSpc>
                          <a:spcPct val="100000"/>
                        </a:lnSpc>
                        <a:spcBef>
                          <a:spcPts val="0"/>
                        </a:spcBef>
                        <a:spcAft>
                          <a:spcPts val="0"/>
                        </a:spcAft>
                        <a:buClrTx/>
                        <a:buSzTx/>
                        <a:buFont typeface="+mj-lt"/>
                        <a:buAutoNum type="arabicPeriod"/>
                        <a:tabLst/>
                        <a:defRPr/>
                      </a:pPr>
                      <a:r>
                        <a:rPr lang="en-US" sz="1000" b="0">
                          <a:solidFill>
                            <a:schemeClr val="tx1"/>
                          </a:solidFill>
                        </a:rPr>
                        <a:t>Activity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1"/>
                    </a:solidFill>
                  </a:tcPr>
                </a:tc>
                <a:tc>
                  <a:txBody>
                    <a:bodyPr/>
                    <a:lstStyle/>
                    <a:p>
                      <a:pPr marL="114300" indent="-114300">
                        <a:buFont typeface="+mj-lt"/>
                        <a:buAutoNum type="arabicPeriod"/>
                        <a:tabLst/>
                      </a:pPr>
                      <a:r>
                        <a:rPr lang="en-US" sz="1000" b="0">
                          <a:solidFill>
                            <a:schemeClr val="tx1"/>
                          </a:solidFill>
                        </a:rPr>
                        <a:t>Activity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358320410"/>
                  </a:ext>
                </a:extLst>
              </a:tr>
            </a:tbl>
          </a:graphicData>
        </a:graphic>
      </p:graphicFrame>
      <p:sp>
        <p:nvSpPr>
          <p:cNvPr id="15" name="TextBox 14">
            <a:extLst>
              <a:ext uri="{FF2B5EF4-FFF2-40B4-BE49-F238E27FC236}">
                <a16:creationId xmlns:a16="http://schemas.microsoft.com/office/drawing/2014/main" id="{4F26FF36-0240-D360-1E07-B948D89D4300}"/>
              </a:ext>
            </a:extLst>
          </p:cNvPr>
          <p:cNvSpPr txBox="1"/>
          <p:nvPr/>
        </p:nvSpPr>
        <p:spPr>
          <a:xfrm>
            <a:off x="145697" y="1257300"/>
            <a:ext cx="126944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latin typeface="Arial" panose="020B0604020202020204"/>
                <a:ea typeface="+mn-ea"/>
                <a:cs typeface="Arial"/>
              </a:rPr>
              <a:t>INPUTS</a:t>
            </a:r>
            <a:r>
              <a:rPr kumimoji="0" lang="en-US" sz="1000" b="0" i="0" u="none" strike="noStrike" kern="1200" cap="none" spc="0" normalizeH="0" baseline="0" noProof="0">
                <a:ln>
                  <a:noFill/>
                </a:ln>
                <a:effectLst/>
                <a:uLnTx/>
                <a:uFillTx/>
                <a:latin typeface="Arial" panose="020B0604020202020204"/>
                <a:ea typeface="+mn-ea"/>
                <a:cs typeface="Arial"/>
              </a:rPr>
              <a:t>​</a:t>
            </a:r>
          </a:p>
          <a:p>
            <a:pPr marL="114300" marR="0" lvl="0" indent="-1079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000">
                <a:latin typeface="Arial" panose="020B0604020202020204"/>
              </a:rPr>
              <a:t>Text</a:t>
            </a:r>
            <a:endParaRPr kumimoji="0" lang="en-US" sz="1000" b="0" i="0" u="none" strike="noStrike" kern="1200" cap="none" spc="0" normalizeH="0" baseline="0" noProof="0">
              <a:ln>
                <a:noFill/>
              </a:ln>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C618F2CA-7532-1537-A9E8-6C95B1BEFECD}"/>
              </a:ext>
            </a:extLst>
          </p:cNvPr>
          <p:cNvSpPr txBox="1"/>
          <p:nvPr/>
        </p:nvSpPr>
        <p:spPr>
          <a:xfrm>
            <a:off x="10776857" y="1257300"/>
            <a:ext cx="126944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latin typeface="Arial" panose="020B0604020202020204"/>
                <a:ea typeface="+mn-ea"/>
                <a:cs typeface="Arial"/>
              </a:rPr>
              <a:t>OUTPUTS</a:t>
            </a:r>
            <a:r>
              <a:rPr kumimoji="0" lang="en-US" sz="1000" b="0" i="0" u="none" strike="noStrike" kern="1200" cap="none" spc="0" normalizeH="0" baseline="0" noProof="0">
                <a:ln>
                  <a:noFill/>
                </a:ln>
                <a:effectLst/>
                <a:uLnTx/>
                <a:uFillTx/>
                <a:latin typeface="Arial" panose="020B0604020202020204"/>
                <a:ea typeface="+mn-ea"/>
                <a:cs typeface="Arial"/>
              </a:rPr>
              <a:t>​</a:t>
            </a:r>
          </a:p>
          <a:p>
            <a:pPr marL="114300" marR="0" lvl="0" indent="-1079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000" b="0" i="0" u="none" strike="noStrike" kern="1200" cap="none" spc="0" normalizeH="0" baseline="0" noProof="0">
                <a:ln>
                  <a:noFill/>
                </a:ln>
                <a:effectLst/>
                <a:uLnTx/>
                <a:uFillTx/>
                <a:latin typeface="Arial" panose="020B0604020202020204"/>
                <a:ea typeface="+mn-ea"/>
                <a:cs typeface="+mn-cs"/>
              </a:rPr>
              <a:t>Text</a:t>
            </a:r>
            <a:endParaRPr lang="en-US" sz="1000">
              <a:latin typeface="Arial" panose="020B0604020202020204"/>
            </a:endParaRPr>
          </a:p>
        </p:txBody>
      </p:sp>
      <p:sp>
        <p:nvSpPr>
          <p:cNvPr id="17" name="TextBox 16">
            <a:extLst>
              <a:ext uri="{FF2B5EF4-FFF2-40B4-BE49-F238E27FC236}">
                <a16:creationId xmlns:a16="http://schemas.microsoft.com/office/drawing/2014/main" id="{68811475-9DE3-CC88-80B1-75327CDD979A}"/>
              </a:ext>
            </a:extLst>
          </p:cNvPr>
          <p:cNvSpPr txBox="1"/>
          <p:nvPr/>
        </p:nvSpPr>
        <p:spPr>
          <a:xfrm>
            <a:off x="203690" y="5496047"/>
            <a:ext cx="1443457" cy="974201"/>
          </a:xfrm>
          <a:prstGeom prst="rect">
            <a:avLst/>
          </a:prstGeom>
          <a:solidFill>
            <a:srgbClr val="FFFFFF"/>
          </a:solidFill>
          <a:ln w="12700">
            <a:solidFill>
              <a:srgbClr val="4D4852"/>
            </a:solidFill>
          </a:ln>
        </p:spPr>
        <p:txBody>
          <a:bodyPr wrap="square" numCol="1" rtlCol="0" anchor="t">
            <a:noAutofit/>
          </a:bodyPr>
          <a:lstStyle/>
          <a:p>
            <a:pPr marL="42863" marR="0" lvl="0" indent="-42863" defTabSz="91440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800" b="0" i="0" u="none" strike="noStrike" kern="0" cap="none" spc="0" normalizeH="0" baseline="0" noProof="0">
                <a:ln>
                  <a:noFill/>
                </a:ln>
                <a:solidFill>
                  <a:srgbClr val="821E2F"/>
                </a:solidFill>
                <a:effectLst/>
                <a:uLnTx/>
                <a:uFillTx/>
                <a:latin typeface="Arial" panose="020B0604020202020204"/>
                <a:ea typeface="ＭＳ Ｐゴシック"/>
                <a:cs typeface="ＭＳ Ｐゴシック" charset="0"/>
              </a:rPr>
              <a:t>Role A</a:t>
            </a:r>
          </a:p>
          <a:p>
            <a:pPr marL="42863" marR="0" lvl="0" indent="-42863" defTabSz="914400" eaLnBrk="1" fontAlgn="auto" latinLnBrk="0" hangingPunct="1">
              <a:lnSpc>
                <a:spcPct val="90000"/>
              </a:lnSpc>
              <a:spcBef>
                <a:spcPts val="0"/>
              </a:spcBef>
              <a:spcAft>
                <a:spcPts val="225"/>
              </a:spcAft>
              <a:buClrTx/>
              <a:buSzTx/>
              <a:buFont typeface="Arial" panose="020B0604020202020204" pitchFamily="34" charset="0"/>
              <a:buChar char="•"/>
              <a:tabLst/>
              <a:defRPr/>
            </a:pPr>
            <a:r>
              <a:rPr kumimoji="0" lang="en-US" sz="800" b="0" i="0" u="none" strike="noStrike" kern="0" cap="none" spc="0" normalizeH="0" baseline="0" noProof="0">
                <a:ln>
                  <a:noFill/>
                </a:ln>
                <a:solidFill>
                  <a:srgbClr val="277303"/>
                </a:solidFill>
                <a:effectLst/>
                <a:uLnTx/>
                <a:uFillTx/>
                <a:latin typeface="Arial" panose="020B0604020202020204"/>
                <a:ea typeface="ＭＳ Ｐゴシック"/>
              </a:rPr>
              <a:t>Role B</a:t>
            </a:r>
            <a:endParaRPr kumimoji="0" lang="en-US" sz="800" b="0" i="0" u="none" strike="noStrike" kern="0" cap="none" spc="0" normalizeH="0" baseline="0" noProof="0">
              <a:ln>
                <a:noFill/>
              </a:ln>
              <a:solidFill>
                <a:srgbClr val="277303"/>
              </a:solidFill>
              <a:effectLst/>
              <a:uLnTx/>
              <a:uFillTx/>
              <a:latin typeface="Arial" panose="020B0604020202020204"/>
              <a:ea typeface="ＭＳ Ｐゴシック"/>
              <a:cs typeface="Arial"/>
            </a:endParaRPr>
          </a:p>
          <a:p>
            <a:pPr marL="42863" marR="0" lvl="0" indent="-42863" defTabSz="91440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800" b="0" i="0" u="none" strike="noStrike" kern="0" cap="none" spc="0" normalizeH="0" baseline="0" noProof="0">
                <a:ln>
                  <a:noFill/>
                </a:ln>
                <a:solidFill>
                  <a:srgbClr val="CE451B"/>
                </a:solidFill>
                <a:effectLst/>
                <a:uLnTx/>
                <a:uFillTx/>
                <a:latin typeface="Arial" panose="020B0604020202020204"/>
                <a:ea typeface="ＭＳ Ｐゴシック"/>
              </a:rPr>
              <a:t>Role C</a:t>
            </a:r>
            <a:endParaRPr kumimoji="0" lang="en-US" sz="800" b="0" i="0" u="none" strike="noStrike" kern="0" cap="none" spc="0" normalizeH="0" baseline="0" noProof="0">
              <a:ln>
                <a:noFill/>
              </a:ln>
              <a:solidFill>
                <a:srgbClr val="CE451B"/>
              </a:solidFill>
              <a:effectLst/>
              <a:uLnTx/>
              <a:uFillTx/>
              <a:latin typeface="Arial" panose="020B0604020202020204"/>
              <a:ea typeface="ＭＳ Ｐゴシック"/>
              <a:cs typeface="Arial"/>
            </a:endParaRPr>
          </a:p>
          <a:p>
            <a:pPr marL="42863" marR="0" lvl="0" indent="-42863" defTabSz="91440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800" b="0" i="0" u="none" strike="noStrike" kern="0" cap="none" spc="0" normalizeH="0" baseline="0" noProof="0">
                <a:ln>
                  <a:noFill/>
                </a:ln>
                <a:solidFill>
                  <a:srgbClr val="1F7193"/>
                </a:solidFill>
                <a:effectLst/>
                <a:uLnTx/>
                <a:uFillTx/>
                <a:latin typeface="Arial" panose="020B0604020202020204"/>
                <a:ea typeface="ＭＳ Ｐゴシック"/>
              </a:rPr>
              <a:t>Role D</a:t>
            </a:r>
            <a:endParaRPr kumimoji="0" lang="en-US" sz="800" b="0" i="0" u="none" strike="noStrike" kern="0" cap="none" spc="0" normalizeH="0" baseline="0" noProof="0">
              <a:ln>
                <a:noFill/>
              </a:ln>
              <a:solidFill>
                <a:srgbClr val="0432FF"/>
              </a:solidFill>
              <a:effectLst/>
              <a:uLnTx/>
              <a:uFillTx/>
              <a:latin typeface="Arial" panose="020B0604020202020204"/>
              <a:ea typeface="ＭＳ Ｐゴシック" charset="0"/>
              <a:cs typeface="Arial"/>
            </a:endParaRPr>
          </a:p>
          <a:p>
            <a:pPr marL="42863" marR="0" lvl="0" indent="-42863" defTabSz="91440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800" b="0" i="0" u="none" strike="noStrike" kern="0" cap="none" spc="0" normalizeH="0" baseline="0" noProof="0">
                <a:ln>
                  <a:noFill/>
                </a:ln>
                <a:solidFill>
                  <a:srgbClr val="0000E6"/>
                </a:solidFill>
                <a:effectLst/>
                <a:uLnTx/>
                <a:uFillTx/>
                <a:latin typeface="Arial" panose="020B0604020202020204"/>
                <a:ea typeface="ＭＳ Ｐゴシック"/>
              </a:rPr>
              <a:t>Role E</a:t>
            </a:r>
            <a:endParaRPr kumimoji="0" lang="en-US" sz="800" b="0" i="0" u="none" strike="noStrike" kern="0" cap="none" spc="0" normalizeH="0" baseline="0" noProof="0">
              <a:ln>
                <a:noFill/>
              </a:ln>
              <a:solidFill>
                <a:srgbClr val="0000E6"/>
              </a:solidFill>
              <a:effectLst/>
              <a:uLnTx/>
              <a:uFillTx/>
              <a:latin typeface="Arial" panose="020B0604020202020204"/>
              <a:ea typeface="ＭＳ Ｐゴシック"/>
              <a:cs typeface="Arial"/>
            </a:endParaRPr>
          </a:p>
          <a:p>
            <a:pPr marL="42863" marR="0" lvl="0" indent="-42863" defTabSz="91440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800" b="0" i="0" u="none" strike="noStrike" kern="0" cap="none" spc="0" normalizeH="0" baseline="0" noProof="0">
                <a:ln>
                  <a:noFill/>
                </a:ln>
                <a:solidFill>
                  <a:srgbClr val="192957"/>
                </a:solidFill>
                <a:effectLst/>
                <a:uLnTx/>
                <a:uFillTx/>
                <a:latin typeface="Arial" panose="020B0604020202020204"/>
                <a:ea typeface="ＭＳ Ｐゴシック"/>
              </a:rPr>
              <a:t>Role F</a:t>
            </a:r>
            <a:endParaRPr kumimoji="0" lang="en-US" sz="800" b="0" i="0" u="none" strike="noStrike" kern="0" cap="none" spc="0" normalizeH="0" baseline="0" noProof="0">
              <a:ln>
                <a:noFill/>
              </a:ln>
              <a:solidFill>
                <a:srgbClr val="192957"/>
              </a:solidFill>
              <a:effectLst/>
              <a:uLnTx/>
              <a:uFillTx/>
              <a:latin typeface="Arial" panose="020B0604020202020204"/>
              <a:ea typeface="ＭＳ Ｐゴシック"/>
              <a:cs typeface="Arial"/>
            </a:endParaRPr>
          </a:p>
        </p:txBody>
      </p:sp>
      <p:sp>
        <p:nvSpPr>
          <p:cNvPr id="18" name="TextBox 17">
            <a:extLst>
              <a:ext uri="{FF2B5EF4-FFF2-40B4-BE49-F238E27FC236}">
                <a16:creationId xmlns:a16="http://schemas.microsoft.com/office/drawing/2014/main" id="{41298EFB-3CE8-2996-0CF5-6406D325ECE9}"/>
              </a:ext>
            </a:extLst>
          </p:cNvPr>
          <p:cNvSpPr txBox="1"/>
          <p:nvPr/>
        </p:nvSpPr>
        <p:spPr>
          <a:xfrm>
            <a:off x="145697" y="5242195"/>
            <a:ext cx="1524877"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rgbClr val="4D4852"/>
                </a:solidFill>
                <a:effectLst/>
                <a:uLnTx/>
                <a:uFillTx/>
                <a:latin typeface="Arial" panose="020B0604020202020204"/>
              </a:rPr>
              <a:t>Key roles involved in the process are color coded:</a:t>
            </a:r>
          </a:p>
        </p:txBody>
      </p:sp>
      <p:sp>
        <p:nvSpPr>
          <p:cNvPr id="19" name="TextBox 18">
            <a:extLst>
              <a:ext uri="{FF2B5EF4-FFF2-40B4-BE49-F238E27FC236}">
                <a16:creationId xmlns:a16="http://schemas.microsoft.com/office/drawing/2014/main" id="{F4167539-E285-A5CA-BC47-745F57F557FD}"/>
              </a:ext>
            </a:extLst>
          </p:cNvPr>
          <p:cNvSpPr txBox="1"/>
          <p:nvPr/>
        </p:nvSpPr>
        <p:spPr>
          <a:xfrm>
            <a:off x="3283744" y="5496046"/>
            <a:ext cx="2680310" cy="840449"/>
          </a:xfrm>
          <a:prstGeom prst="rect">
            <a:avLst/>
          </a:prstGeom>
          <a:solidFill>
            <a:schemeClr val="bg1"/>
          </a:solidFill>
          <a:ln w="12700">
            <a:solidFill>
              <a:schemeClr val="tx1"/>
            </a:solidFill>
          </a:ln>
        </p:spPr>
        <p:txBody>
          <a:bodyPr wrap="square" rtlCol="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1200" cap="none" spc="0" normalizeH="0" baseline="0" noProof="0">
                <a:ln>
                  <a:noFill/>
                </a:ln>
                <a:solidFill>
                  <a:srgbClr val="4D4852">
                    <a:lumMod val="50000"/>
                  </a:srgbClr>
                </a:solidFill>
                <a:effectLst/>
                <a:uLnTx/>
                <a:uFillTx/>
                <a:latin typeface="Arial" panose="020B0604020202020204"/>
                <a:ea typeface="+mn-ea"/>
                <a:cs typeface="+mn-cs"/>
              </a:rPr>
              <a:t>Tools and Technologies</a:t>
            </a:r>
          </a:p>
          <a:p>
            <a:pPr marL="57150" marR="0" lvl="0" indent="-5715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4D4852">
                    <a:lumMod val="50000"/>
                  </a:srgbClr>
                </a:solidFill>
                <a:effectLst/>
                <a:uLnTx/>
                <a:uFillTx/>
                <a:latin typeface="Arial" panose="020B0604020202020204"/>
                <a:ea typeface="ＭＳ Ｐゴシック" charset="0"/>
                <a:cs typeface="+mn-cs"/>
              </a:rPr>
              <a:t>Text</a:t>
            </a:r>
          </a:p>
        </p:txBody>
      </p:sp>
      <p:sp>
        <p:nvSpPr>
          <p:cNvPr id="20" name="TextBox 19">
            <a:extLst>
              <a:ext uri="{FF2B5EF4-FFF2-40B4-BE49-F238E27FC236}">
                <a16:creationId xmlns:a16="http://schemas.microsoft.com/office/drawing/2014/main" id="{5DC93475-FCEF-A2B2-567F-FCFA50290221}"/>
              </a:ext>
            </a:extLst>
          </p:cNvPr>
          <p:cNvSpPr txBox="1"/>
          <p:nvPr/>
        </p:nvSpPr>
        <p:spPr>
          <a:xfrm>
            <a:off x="6096000" y="5496047"/>
            <a:ext cx="2680309" cy="840448"/>
          </a:xfrm>
          <a:prstGeom prst="rect">
            <a:avLst/>
          </a:prstGeom>
          <a:solidFill>
            <a:schemeClr val="bg1"/>
          </a:solidFill>
          <a:ln w="12700">
            <a:solidFill>
              <a:schemeClr val="tx1"/>
            </a:solidFill>
          </a:ln>
        </p:spPr>
        <p:txBody>
          <a:bodyPr wrap="square" rtlCol="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1200" cap="none" spc="0" normalizeH="0" baseline="0" noProof="0">
                <a:ln>
                  <a:noFill/>
                </a:ln>
                <a:solidFill>
                  <a:srgbClr val="4D4852">
                    <a:lumMod val="50000"/>
                  </a:srgbClr>
                </a:solidFill>
                <a:effectLst/>
                <a:uLnTx/>
                <a:uFillTx/>
                <a:latin typeface="Arial" panose="020B0604020202020204"/>
                <a:ea typeface="+mn-ea"/>
                <a:cs typeface="+mn-cs"/>
              </a:rPr>
              <a:t>Metrics</a:t>
            </a:r>
          </a:p>
          <a:p>
            <a:pPr marL="57150" marR="0" lvl="0" indent="-57150" algn="l" defTabSz="914400" rtl="0" eaLnBrk="1" fontAlgn="auto" latinLnBrk="0" hangingPunct="1">
              <a:lnSpc>
                <a:spcPct val="90000"/>
              </a:lnSpc>
              <a:spcBef>
                <a:spcPts val="0"/>
              </a:spcBef>
              <a:spcAft>
                <a:spcPts val="20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4D4852">
                    <a:lumMod val="50000"/>
                  </a:srgbClr>
                </a:solidFill>
                <a:effectLst/>
                <a:uLnTx/>
                <a:uFillTx/>
                <a:latin typeface="Arial" panose="020B0604020202020204"/>
                <a:ea typeface="ＭＳ Ｐゴシック" charset="0"/>
                <a:cs typeface="+mn-cs"/>
              </a:rPr>
              <a:t>Text</a:t>
            </a:r>
          </a:p>
        </p:txBody>
      </p:sp>
    </p:spTree>
    <p:extLst>
      <p:ext uri="{BB962C8B-B14F-4D97-AF65-F5344CB8AC3E}">
        <p14:creationId xmlns:p14="http://schemas.microsoft.com/office/powerpoint/2010/main" val="3507104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5B969-E91E-8423-C98D-3C0623927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6D813-D489-E88E-1361-36846147F3CD}"/>
              </a:ext>
            </a:extLst>
          </p:cNvPr>
          <p:cNvSpPr>
            <a:spLocks noGrp="1"/>
          </p:cNvSpPr>
          <p:nvPr>
            <p:ph type="title"/>
          </p:nvPr>
        </p:nvSpPr>
        <p:spPr/>
        <p:txBody>
          <a:bodyPr/>
          <a:lstStyle/>
          <a:p>
            <a:r>
              <a:rPr lang="en-US"/>
              <a:t>Current Process Mapping</a:t>
            </a:r>
          </a:p>
        </p:txBody>
      </p:sp>
      <p:sp>
        <p:nvSpPr>
          <p:cNvPr id="4" name="Text Placeholder 3">
            <a:extLst>
              <a:ext uri="{FF2B5EF4-FFF2-40B4-BE49-F238E27FC236}">
                <a16:creationId xmlns:a16="http://schemas.microsoft.com/office/drawing/2014/main" id="{4DDA2B08-6986-0223-AFF4-20D80F60B7BE}"/>
              </a:ext>
            </a:extLst>
          </p:cNvPr>
          <p:cNvSpPr>
            <a:spLocks noGrp="1"/>
          </p:cNvSpPr>
          <p:nvPr>
            <p:ph type="body" sz="quarter" idx="11"/>
          </p:nvPr>
        </p:nvSpPr>
        <p:spPr/>
        <p:txBody>
          <a:bodyPr/>
          <a:lstStyle/>
          <a:p>
            <a:endParaRPr lang="en-US"/>
          </a:p>
        </p:txBody>
      </p:sp>
      <p:graphicFrame>
        <p:nvGraphicFramePr>
          <p:cNvPr id="5" name="Content Placeholder 35">
            <a:extLst>
              <a:ext uri="{FF2B5EF4-FFF2-40B4-BE49-F238E27FC236}">
                <a16:creationId xmlns:a16="http://schemas.microsoft.com/office/drawing/2014/main" id="{CAD33B6A-8FBF-C49B-F418-42448722529D}"/>
              </a:ext>
            </a:extLst>
          </p:cNvPr>
          <p:cNvGraphicFramePr>
            <a:graphicFrameLocks/>
          </p:cNvGraphicFramePr>
          <p:nvPr/>
        </p:nvGraphicFramePr>
        <p:xfrm>
          <a:off x="876300" y="1257300"/>
          <a:ext cx="10652760" cy="2369820"/>
        </p:xfrm>
        <a:graphic>
          <a:graphicData uri="http://schemas.openxmlformats.org/drawingml/2006/table">
            <a:tbl>
              <a:tblPr firstRow="1" bandRow="1">
                <a:tableStyleId>{5940675A-B579-460E-94D1-54222C63F5DA}</a:tableStyleId>
              </a:tblPr>
              <a:tblGrid>
                <a:gridCol w="1897209">
                  <a:extLst>
                    <a:ext uri="{9D8B030D-6E8A-4147-A177-3AD203B41FA5}">
                      <a16:colId xmlns:a16="http://schemas.microsoft.com/office/drawing/2014/main" val="2007709386"/>
                    </a:ext>
                  </a:extLst>
                </a:gridCol>
                <a:gridCol w="7210201">
                  <a:extLst>
                    <a:ext uri="{9D8B030D-6E8A-4147-A177-3AD203B41FA5}">
                      <a16:colId xmlns:a16="http://schemas.microsoft.com/office/drawing/2014/main" val="2596159596"/>
                    </a:ext>
                  </a:extLst>
                </a:gridCol>
                <a:gridCol w="283955">
                  <a:extLst>
                    <a:ext uri="{9D8B030D-6E8A-4147-A177-3AD203B41FA5}">
                      <a16:colId xmlns:a16="http://schemas.microsoft.com/office/drawing/2014/main" val="3877482440"/>
                    </a:ext>
                  </a:extLst>
                </a:gridCol>
                <a:gridCol w="1261395">
                  <a:extLst>
                    <a:ext uri="{9D8B030D-6E8A-4147-A177-3AD203B41FA5}">
                      <a16:colId xmlns:a16="http://schemas.microsoft.com/office/drawing/2014/main" val="1646676570"/>
                    </a:ext>
                  </a:extLst>
                </a:gridCol>
              </a:tblGrid>
              <a:tr h="342900">
                <a:tc>
                  <a:txBody>
                    <a:bodyPr/>
                    <a:lstStyle/>
                    <a:p>
                      <a:pPr algn="ctr"/>
                      <a:r>
                        <a:rPr lang="en-US" sz="1600">
                          <a:solidFill>
                            <a:schemeClr val="bg1"/>
                          </a:solidFill>
                          <a:latin typeface="Arial" panose="020B0604020202020204" pitchFamily="34" charset="0"/>
                          <a:cs typeface="Arial" panose="020B0604020202020204" pitchFamily="34" charset="0"/>
                        </a:rPr>
                        <a:t>Job A</a:t>
                      </a: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0287005"/>
                  </a:ext>
                </a:extLst>
              </a:tr>
              <a:tr h="342900">
                <a:tc>
                  <a:txBody>
                    <a:bodyPr/>
                    <a:lstStyle/>
                    <a:p>
                      <a:pPr algn="ctr"/>
                      <a:r>
                        <a:rPr lang="en-US" sz="1600">
                          <a:solidFill>
                            <a:schemeClr val="bg1"/>
                          </a:solidFill>
                          <a:latin typeface="Arial" panose="020B0604020202020204" pitchFamily="34" charset="0"/>
                          <a:cs typeface="Arial" panose="020B0604020202020204" pitchFamily="34" charset="0"/>
                        </a:rPr>
                        <a:t>Job B</a:t>
                      </a: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204365"/>
                  </a:ext>
                </a:extLst>
              </a:tr>
              <a:tr h="342900">
                <a:tc>
                  <a:txBody>
                    <a:bodyPr/>
                    <a:lstStyle/>
                    <a:p>
                      <a:pPr algn="ctr"/>
                      <a:r>
                        <a:rPr lang="en-US" sz="1600">
                          <a:solidFill>
                            <a:schemeClr val="bg1"/>
                          </a:solidFill>
                          <a:latin typeface="Arial" panose="020B0604020202020204" pitchFamily="34" charset="0"/>
                          <a:cs typeface="Arial" panose="020B0604020202020204" pitchFamily="34" charset="0"/>
                        </a:rPr>
                        <a:t>Job C</a:t>
                      </a: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8198030"/>
                  </a:ext>
                </a:extLst>
              </a:tr>
              <a:tr h="342900">
                <a:tc>
                  <a:txBody>
                    <a:bodyPr/>
                    <a:lstStyle/>
                    <a:p>
                      <a:pPr algn="ctr"/>
                      <a:r>
                        <a:rPr lang="en-US" sz="1600">
                          <a:solidFill>
                            <a:schemeClr val="bg1"/>
                          </a:solidFill>
                          <a:latin typeface="Arial" panose="020B0604020202020204" pitchFamily="34" charset="0"/>
                          <a:cs typeface="Arial" panose="020B0604020202020204" pitchFamily="34" charset="0"/>
                        </a:rPr>
                        <a:t>Job D</a:t>
                      </a: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a:latin typeface="Arial" panose="020B0604020202020204" pitchFamily="34" charset="0"/>
                          <a:cs typeface="Arial" panose="020B0604020202020204" pitchFamily="34" charset="0"/>
                        </a:rPr>
                        <a:t>Outputs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37458840"/>
                  </a:ext>
                </a:extLst>
              </a:tr>
              <a:tr h="342900">
                <a:tc rowSpan="2">
                  <a:txBody>
                    <a:bodyPr/>
                    <a:lstStyle/>
                    <a:p>
                      <a:pPr algn="ctr"/>
                      <a:r>
                        <a:rPr lang="en-US" sz="1600">
                          <a:solidFill>
                            <a:schemeClr val="bg1"/>
                          </a:solidFill>
                          <a:latin typeface="Arial" panose="020B0604020202020204" pitchFamily="34" charset="0"/>
                          <a:cs typeface="Arial" panose="020B0604020202020204" pitchFamily="34" charset="0"/>
                        </a:rPr>
                        <a:t>Management</a:t>
                      </a: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a:latin typeface="Arial" panose="020B0604020202020204" pitchFamily="34" charset="0"/>
                          <a:cs typeface="Arial" panose="020B0604020202020204" pitchFamily="34" charset="0"/>
                        </a:rPr>
                        <a:t>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25595096"/>
                  </a:ext>
                </a:extLst>
              </a:tr>
              <a:tr h="3429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a:r>
                        <a:rPr lang="en-US" sz="1600">
                          <a:latin typeface="Arial" panose="020B0604020202020204" pitchFamily="34" charset="0"/>
                          <a:cs typeface="Arial" panose="020B0604020202020204" pitchFamily="34" charset="0"/>
                        </a:rPr>
                        <a:t>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36158145"/>
                  </a:ext>
                </a:extLst>
              </a:tr>
              <a:tr h="274320">
                <a:tc gridSpan="2">
                  <a:txBody>
                    <a:bodyPr/>
                    <a:lstStyle/>
                    <a:p>
                      <a:pPr algn="ctr"/>
                      <a:r>
                        <a:rPr lang="en-US" sz="1600">
                          <a:latin typeface="Arial" panose="020B0604020202020204" pitchFamily="34" charset="0"/>
                          <a:cs typeface="Arial" panose="020B0604020202020204" pitchFamily="34" charset="0"/>
                        </a:rPr>
                        <a:t>                         Time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6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60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a:latin typeface="Arial" panose="020B0604020202020204" pitchFamily="34" charset="0"/>
                          <a:cs typeface="Arial" panose="020B0604020202020204" pitchFamily="34" charset="0"/>
                        </a:rPr>
                        <a:t>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2462065"/>
                  </a:ext>
                </a:extLst>
              </a:tr>
            </a:tbl>
          </a:graphicData>
        </a:graphic>
      </p:graphicFrame>
      <p:grpSp>
        <p:nvGrpSpPr>
          <p:cNvPr id="20" name="Group 19">
            <a:extLst>
              <a:ext uri="{FF2B5EF4-FFF2-40B4-BE49-F238E27FC236}">
                <a16:creationId xmlns:a16="http://schemas.microsoft.com/office/drawing/2014/main" id="{4CDD9827-D9F8-F076-F046-54BE99FAF3F5}"/>
              </a:ext>
            </a:extLst>
          </p:cNvPr>
          <p:cNvGrpSpPr/>
          <p:nvPr/>
        </p:nvGrpSpPr>
        <p:grpSpPr>
          <a:xfrm>
            <a:off x="4090035" y="1310641"/>
            <a:ext cx="5700946" cy="2293830"/>
            <a:chOff x="4090035" y="1310641"/>
            <a:chExt cx="4617911" cy="2293830"/>
          </a:xfrm>
        </p:grpSpPr>
        <p:cxnSp>
          <p:nvCxnSpPr>
            <p:cNvPr id="6" name="Straight Arrow Connector 5">
              <a:extLst>
                <a:ext uri="{FF2B5EF4-FFF2-40B4-BE49-F238E27FC236}">
                  <a16:creationId xmlns:a16="http://schemas.microsoft.com/office/drawing/2014/main" id="{12FB8558-5DEA-6C7A-1AF2-B787C7BFC1FA}"/>
                </a:ext>
              </a:extLst>
            </p:cNvPr>
            <p:cNvCxnSpPr>
              <a:cxnSpLocks/>
            </p:cNvCxnSpPr>
            <p:nvPr/>
          </p:nvCxnSpPr>
          <p:spPr>
            <a:xfrm>
              <a:off x="4735887" y="1426057"/>
              <a:ext cx="226380"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 name="Elbow Connector 6">
              <a:extLst>
                <a:ext uri="{FF2B5EF4-FFF2-40B4-BE49-F238E27FC236}">
                  <a16:creationId xmlns:a16="http://schemas.microsoft.com/office/drawing/2014/main" id="{D3A8C93C-6F09-13D0-0AA9-7C20FF90EEE3}"/>
                </a:ext>
              </a:extLst>
            </p:cNvPr>
            <p:cNvCxnSpPr>
              <a:cxnSpLocks/>
              <a:stCxn id="15" idx="2"/>
              <a:endCxn id="16" idx="1"/>
            </p:cNvCxnSpPr>
            <p:nvPr/>
          </p:nvCxnSpPr>
          <p:spPr>
            <a:xfrm rot="16200000" flipH="1">
              <a:off x="5356743" y="1453599"/>
              <a:ext cx="226987" cy="403379"/>
            </a:xfrm>
            <a:prstGeom prst="bentConnector2">
              <a:avLst/>
            </a:prstGeom>
            <a:ln w="38100">
              <a:tailEnd type="triangle"/>
            </a:ln>
          </p:spPr>
          <p:style>
            <a:lnRef idx="3">
              <a:schemeClr val="dk1"/>
            </a:lnRef>
            <a:fillRef idx="0">
              <a:schemeClr val="dk1"/>
            </a:fillRef>
            <a:effectRef idx="2">
              <a:schemeClr val="dk1"/>
            </a:effectRef>
            <a:fontRef idx="minor">
              <a:schemeClr val="tx1"/>
            </a:fontRef>
          </p:style>
        </p:cxnSp>
        <p:cxnSp>
          <p:nvCxnSpPr>
            <p:cNvPr id="8" name="Elbow Connector 7">
              <a:extLst>
                <a:ext uri="{FF2B5EF4-FFF2-40B4-BE49-F238E27FC236}">
                  <a16:creationId xmlns:a16="http://schemas.microsoft.com/office/drawing/2014/main" id="{BBF230B3-2C7B-87E1-5987-B47F9B380549}"/>
                </a:ext>
              </a:extLst>
            </p:cNvPr>
            <p:cNvCxnSpPr>
              <a:cxnSpLocks/>
              <a:stCxn id="16" idx="2"/>
              <a:endCxn id="17" idx="1"/>
            </p:cNvCxnSpPr>
            <p:nvPr/>
          </p:nvCxnSpPr>
          <p:spPr>
            <a:xfrm rot="16200000" flipH="1">
              <a:off x="5992096" y="1870309"/>
              <a:ext cx="567581" cy="595360"/>
            </a:xfrm>
            <a:prstGeom prst="bentConnector2">
              <a:avLst/>
            </a:prstGeom>
            <a:ln w="38100">
              <a:tailEnd type="triangle"/>
            </a:ln>
          </p:spPr>
          <p:style>
            <a:lnRef idx="3">
              <a:schemeClr val="dk1"/>
            </a:lnRef>
            <a:fillRef idx="0">
              <a:schemeClr val="dk1"/>
            </a:fillRef>
            <a:effectRef idx="2">
              <a:schemeClr val="dk1"/>
            </a:effectRef>
            <a:fontRef idx="minor">
              <a:schemeClr val="tx1"/>
            </a:fontRef>
          </p:style>
        </p:cxnSp>
        <p:cxnSp>
          <p:nvCxnSpPr>
            <p:cNvPr id="9" name="Elbow Connector 8">
              <a:extLst>
                <a:ext uri="{FF2B5EF4-FFF2-40B4-BE49-F238E27FC236}">
                  <a16:creationId xmlns:a16="http://schemas.microsoft.com/office/drawing/2014/main" id="{C8B8EB6D-A202-94D1-3CF0-54E864E86C9A}"/>
                </a:ext>
              </a:extLst>
            </p:cNvPr>
            <p:cNvCxnSpPr>
              <a:cxnSpLocks/>
              <a:stCxn id="17" idx="0"/>
              <a:endCxn id="18" idx="1"/>
            </p:cNvCxnSpPr>
            <p:nvPr/>
          </p:nvCxnSpPr>
          <p:spPr>
            <a:xfrm rot="5400000" flipH="1" flipV="1">
              <a:off x="7020548" y="1962338"/>
              <a:ext cx="233325" cy="514728"/>
            </a:xfrm>
            <a:prstGeom prst="bentConnector2">
              <a:avLst/>
            </a:prstGeom>
            <a:ln w="38100">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A8609D45-724E-7061-DE42-C3E9B671CB62}"/>
                </a:ext>
              </a:extLst>
            </p:cNvPr>
            <p:cNvCxnSpPr>
              <a:cxnSpLocks/>
              <a:stCxn id="18" idx="2"/>
              <a:endCxn id="13" idx="0"/>
            </p:cNvCxnSpPr>
            <p:nvPr/>
          </p:nvCxnSpPr>
          <p:spPr>
            <a:xfrm flipH="1">
              <a:off x="7693982" y="2218455"/>
              <a:ext cx="6872" cy="46905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9BC624F7-94DA-809C-5376-D2480FF69ACF}"/>
                </a:ext>
              </a:extLst>
            </p:cNvPr>
            <p:cNvCxnSpPr>
              <a:cxnSpLocks/>
            </p:cNvCxnSpPr>
            <p:nvPr/>
          </p:nvCxnSpPr>
          <p:spPr>
            <a:xfrm>
              <a:off x="8101965" y="2953841"/>
              <a:ext cx="605981"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C0A1EB19-5EAA-4519-70A3-5F41DCB9FD05}"/>
                </a:ext>
              </a:extLst>
            </p:cNvPr>
            <p:cNvCxnSpPr/>
            <p:nvPr/>
          </p:nvCxnSpPr>
          <p:spPr>
            <a:xfrm>
              <a:off x="4090035" y="3604471"/>
              <a:ext cx="401193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3" name="Diamond 12">
              <a:extLst>
                <a:ext uri="{FF2B5EF4-FFF2-40B4-BE49-F238E27FC236}">
                  <a16:creationId xmlns:a16="http://schemas.microsoft.com/office/drawing/2014/main" id="{DAA9C823-929A-D284-C94B-40BD61570DC0}"/>
                </a:ext>
              </a:extLst>
            </p:cNvPr>
            <p:cNvSpPr/>
            <p:nvPr/>
          </p:nvSpPr>
          <p:spPr>
            <a:xfrm>
              <a:off x="7285998" y="2687511"/>
              <a:ext cx="815968" cy="532661"/>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Box 13">
              <a:extLst>
                <a:ext uri="{FF2B5EF4-FFF2-40B4-BE49-F238E27FC236}">
                  <a16:creationId xmlns:a16="http://schemas.microsoft.com/office/drawing/2014/main" id="{99780E29-80B9-96E8-0529-BAECF3048F78}"/>
                </a:ext>
              </a:extLst>
            </p:cNvPr>
            <p:cNvSpPr txBox="1"/>
            <p:nvPr/>
          </p:nvSpPr>
          <p:spPr>
            <a:xfrm>
              <a:off x="4123328" y="1310641"/>
              <a:ext cx="612559" cy="230832"/>
            </a:xfrm>
            <a:prstGeom prst="rect">
              <a:avLst/>
            </a:prstGeom>
            <a:noFill/>
            <a:ln>
              <a:solidFill>
                <a:schemeClr val="tx1"/>
              </a:solidFill>
            </a:ln>
          </p:spPr>
          <p:txBody>
            <a:bodyPr wrap="square" rtlCol="0">
              <a:spAutoFit/>
            </a:bodyPr>
            <a:lstStyle/>
            <a:p>
              <a:pPr algn="ctr"/>
              <a:r>
                <a:rPr lang="en-US" sz="900"/>
                <a:t>Activity</a:t>
              </a:r>
            </a:p>
          </p:txBody>
        </p:sp>
        <p:sp>
          <p:nvSpPr>
            <p:cNvPr id="15" name="TextBox 14">
              <a:extLst>
                <a:ext uri="{FF2B5EF4-FFF2-40B4-BE49-F238E27FC236}">
                  <a16:creationId xmlns:a16="http://schemas.microsoft.com/office/drawing/2014/main" id="{9E4BF5CD-0E5F-36CD-135E-AD4A110CF8B6}"/>
                </a:ext>
              </a:extLst>
            </p:cNvPr>
            <p:cNvSpPr txBox="1"/>
            <p:nvPr/>
          </p:nvSpPr>
          <p:spPr>
            <a:xfrm>
              <a:off x="4962267" y="1310964"/>
              <a:ext cx="612559" cy="230832"/>
            </a:xfrm>
            <a:prstGeom prst="rect">
              <a:avLst/>
            </a:prstGeom>
            <a:noFill/>
            <a:ln>
              <a:solidFill>
                <a:schemeClr val="tx1"/>
              </a:solidFill>
            </a:ln>
          </p:spPr>
          <p:txBody>
            <a:bodyPr wrap="square" rtlCol="0">
              <a:spAutoFit/>
            </a:bodyPr>
            <a:lstStyle/>
            <a:p>
              <a:pPr algn="ctr"/>
              <a:r>
                <a:rPr lang="en-US" sz="900"/>
                <a:t>Activity</a:t>
              </a:r>
            </a:p>
          </p:txBody>
        </p:sp>
        <p:sp>
          <p:nvSpPr>
            <p:cNvPr id="16" name="TextBox 15">
              <a:extLst>
                <a:ext uri="{FF2B5EF4-FFF2-40B4-BE49-F238E27FC236}">
                  <a16:creationId xmlns:a16="http://schemas.microsoft.com/office/drawing/2014/main" id="{2A1BDAE7-E6A1-A31F-F70F-39AD18461665}"/>
                </a:ext>
              </a:extLst>
            </p:cNvPr>
            <p:cNvSpPr txBox="1"/>
            <p:nvPr/>
          </p:nvSpPr>
          <p:spPr>
            <a:xfrm>
              <a:off x="5671926" y="1653367"/>
              <a:ext cx="612559" cy="230832"/>
            </a:xfrm>
            <a:prstGeom prst="rect">
              <a:avLst/>
            </a:prstGeom>
            <a:noFill/>
            <a:ln>
              <a:solidFill>
                <a:schemeClr val="tx1"/>
              </a:solidFill>
            </a:ln>
          </p:spPr>
          <p:txBody>
            <a:bodyPr wrap="square" rtlCol="0">
              <a:spAutoFit/>
            </a:bodyPr>
            <a:lstStyle/>
            <a:p>
              <a:pPr algn="ctr"/>
              <a:r>
                <a:rPr lang="en-US" sz="900"/>
                <a:t>Activity</a:t>
              </a:r>
            </a:p>
          </p:txBody>
        </p:sp>
        <p:sp>
          <p:nvSpPr>
            <p:cNvPr id="17" name="TextBox 16">
              <a:extLst>
                <a:ext uri="{FF2B5EF4-FFF2-40B4-BE49-F238E27FC236}">
                  <a16:creationId xmlns:a16="http://schemas.microsoft.com/office/drawing/2014/main" id="{DABB35A5-2425-5BE8-D719-2F079F9E6ADC}"/>
                </a:ext>
              </a:extLst>
            </p:cNvPr>
            <p:cNvSpPr txBox="1"/>
            <p:nvPr/>
          </p:nvSpPr>
          <p:spPr>
            <a:xfrm>
              <a:off x="6573566" y="2336364"/>
              <a:ext cx="612559" cy="230832"/>
            </a:xfrm>
            <a:prstGeom prst="rect">
              <a:avLst/>
            </a:prstGeom>
            <a:noFill/>
            <a:ln>
              <a:solidFill>
                <a:schemeClr val="tx1"/>
              </a:solidFill>
            </a:ln>
          </p:spPr>
          <p:txBody>
            <a:bodyPr wrap="square" rtlCol="0">
              <a:spAutoFit/>
            </a:bodyPr>
            <a:lstStyle/>
            <a:p>
              <a:pPr algn="ctr"/>
              <a:r>
                <a:rPr lang="en-US" sz="900"/>
                <a:t>Activity</a:t>
              </a:r>
            </a:p>
          </p:txBody>
        </p:sp>
        <p:sp>
          <p:nvSpPr>
            <p:cNvPr id="18" name="TextBox 17">
              <a:extLst>
                <a:ext uri="{FF2B5EF4-FFF2-40B4-BE49-F238E27FC236}">
                  <a16:creationId xmlns:a16="http://schemas.microsoft.com/office/drawing/2014/main" id="{E0086A20-28D8-FEAA-BBD7-9DE9A1324CC4}"/>
                </a:ext>
              </a:extLst>
            </p:cNvPr>
            <p:cNvSpPr txBox="1"/>
            <p:nvPr/>
          </p:nvSpPr>
          <p:spPr>
            <a:xfrm>
              <a:off x="7394574" y="1987623"/>
              <a:ext cx="612559" cy="230832"/>
            </a:xfrm>
            <a:prstGeom prst="rect">
              <a:avLst/>
            </a:prstGeom>
            <a:noFill/>
            <a:ln>
              <a:solidFill>
                <a:schemeClr val="tx1"/>
              </a:solidFill>
            </a:ln>
          </p:spPr>
          <p:txBody>
            <a:bodyPr wrap="square" rtlCol="0">
              <a:spAutoFit/>
            </a:bodyPr>
            <a:lstStyle/>
            <a:p>
              <a:pPr algn="ctr"/>
              <a:r>
                <a:rPr lang="en-US" sz="900"/>
                <a:t>Activity</a:t>
              </a:r>
            </a:p>
          </p:txBody>
        </p:sp>
        <p:sp>
          <p:nvSpPr>
            <p:cNvPr id="19" name="TextBox 18">
              <a:extLst>
                <a:ext uri="{FF2B5EF4-FFF2-40B4-BE49-F238E27FC236}">
                  <a16:creationId xmlns:a16="http://schemas.microsoft.com/office/drawing/2014/main" id="{277E3FFA-E97D-AC91-1D04-C72156528CD7}"/>
                </a:ext>
              </a:extLst>
            </p:cNvPr>
            <p:cNvSpPr txBox="1"/>
            <p:nvPr/>
          </p:nvSpPr>
          <p:spPr>
            <a:xfrm>
              <a:off x="7359907" y="2841174"/>
              <a:ext cx="700947" cy="230832"/>
            </a:xfrm>
            <a:prstGeom prst="rect">
              <a:avLst/>
            </a:prstGeom>
            <a:noFill/>
            <a:ln>
              <a:noFill/>
            </a:ln>
          </p:spPr>
          <p:txBody>
            <a:bodyPr wrap="square" rtlCol="0">
              <a:spAutoFit/>
            </a:bodyPr>
            <a:lstStyle/>
            <a:p>
              <a:pPr algn="ctr"/>
              <a:r>
                <a:rPr lang="en-US" sz="900"/>
                <a:t>Decision</a:t>
              </a:r>
            </a:p>
          </p:txBody>
        </p:sp>
      </p:grpSp>
    </p:spTree>
    <p:extLst>
      <p:ext uri="{BB962C8B-B14F-4D97-AF65-F5344CB8AC3E}">
        <p14:creationId xmlns:p14="http://schemas.microsoft.com/office/powerpoint/2010/main" val="1578767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35DAF-818D-8AD0-5E83-9DAD61183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786E3-E92F-A200-D94A-F7E76AC25F4E}"/>
              </a:ext>
            </a:extLst>
          </p:cNvPr>
          <p:cNvSpPr>
            <a:spLocks noGrp="1"/>
          </p:cNvSpPr>
          <p:nvPr>
            <p:ph type="title"/>
          </p:nvPr>
        </p:nvSpPr>
        <p:spPr/>
        <p:txBody>
          <a:bodyPr/>
          <a:lstStyle/>
          <a:p>
            <a:r>
              <a:rPr lang="en-US"/>
              <a:t>Swim Lane Diagram</a:t>
            </a:r>
          </a:p>
        </p:txBody>
      </p:sp>
      <p:sp>
        <p:nvSpPr>
          <p:cNvPr id="4" name="Text Placeholder 3">
            <a:extLst>
              <a:ext uri="{FF2B5EF4-FFF2-40B4-BE49-F238E27FC236}">
                <a16:creationId xmlns:a16="http://schemas.microsoft.com/office/drawing/2014/main" id="{4A0BF79E-1D21-2C27-0B56-0A94E7801169}"/>
              </a:ext>
            </a:extLst>
          </p:cNvPr>
          <p:cNvSpPr>
            <a:spLocks noGrp="1"/>
          </p:cNvSpPr>
          <p:nvPr>
            <p:ph type="body" sz="quarter" idx="11"/>
          </p:nvPr>
        </p:nvSpPr>
        <p:spPr/>
        <p:txBody>
          <a:bodyPr/>
          <a:lstStyle/>
          <a:p>
            <a:r>
              <a:rPr lang="en-US"/>
              <a:t>Example</a:t>
            </a:r>
          </a:p>
        </p:txBody>
      </p:sp>
      <p:pic>
        <p:nvPicPr>
          <p:cNvPr id="6" name="Content Placeholder 13" descr="A picture containing clock&#10;&#10;Description automatically generated">
            <a:extLst>
              <a:ext uri="{FF2B5EF4-FFF2-40B4-BE49-F238E27FC236}">
                <a16:creationId xmlns:a16="http://schemas.microsoft.com/office/drawing/2014/main" id="{50B745E3-F595-1EF4-4273-F128DC1FF87E}"/>
              </a:ext>
            </a:extLst>
          </p:cNvPr>
          <p:cNvPicPr>
            <a:picLocks noChangeAspect="1"/>
          </p:cNvPicPr>
          <p:nvPr/>
        </p:nvPicPr>
        <p:blipFill>
          <a:blip r:embed="rId2"/>
          <a:stretch>
            <a:fillRect/>
          </a:stretch>
        </p:blipFill>
        <p:spPr>
          <a:xfrm>
            <a:off x="876299" y="1257299"/>
            <a:ext cx="10652759" cy="4840757"/>
          </a:xfrm>
          <a:prstGeom prst="rect">
            <a:avLst/>
          </a:prstGeom>
        </p:spPr>
      </p:pic>
    </p:spTree>
    <p:extLst>
      <p:ext uri="{BB962C8B-B14F-4D97-AF65-F5344CB8AC3E}">
        <p14:creationId xmlns:p14="http://schemas.microsoft.com/office/powerpoint/2010/main" val="514355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45A6E-7368-DF97-A8A2-B911C6C95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795FE-1F7C-4199-AAC7-8D476666A9C3}"/>
              </a:ext>
            </a:extLst>
          </p:cNvPr>
          <p:cNvSpPr>
            <a:spLocks noGrp="1"/>
          </p:cNvSpPr>
          <p:nvPr>
            <p:ph type="title"/>
          </p:nvPr>
        </p:nvSpPr>
        <p:spPr/>
        <p:txBody>
          <a:bodyPr/>
          <a:lstStyle/>
          <a:p>
            <a:r>
              <a:rPr lang="en-US" sz="2800"/>
              <a:t>Swim Lane Mapping</a:t>
            </a:r>
            <a:endParaRPr lang="en-US"/>
          </a:p>
        </p:txBody>
      </p:sp>
      <p:sp>
        <p:nvSpPr>
          <p:cNvPr id="4" name="Text Placeholder 3">
            <a:extLst>
              <a:ext uri="{FF2B5EF4-FFF2-40B4-BE49-F238E27FC236}">
                <a16:creationId xmlns:a16="http://schemas.microsoft.com/office/drawing/2014/main" id="{99340EBC-A1E4-3098-B03A-881DCB85D789}"/>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272C7F79-4B84-2FC3-E231-A17954C4F784}"/>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a:ea typeface="ＭＳ Ｐゴシック"/>
                <a:cs typeface="Arial"/>
              </a:rPr>
              <a:t>Map out how the process is currently done</a:t>
            </a:r>
            <a:endParaRPr lang="en-US" altLang="en-US" sz="1100" b="0">
              <a:ea typeface="ＭＳ Ｐゴシック" pitchFamily="34"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Instructions</a:t>
            </a:r>
          </a:p>
          <a:p>
            <a:pPr marL="182880" lvl="0" indent="-182880" defTabSz="915988" eaLnBrk="0" hangingPunct="0">
              <a:spcAft>
                <a:spcPts val="0"/>
              </a:spcAft>
              <a:buClr>
                <a:srgbClr val="4D4852"/>
              </a:buClr>
              <a:buSzPct val="100000"/>
              <a:buFont typeface="+mj-lt"/>
              <a:buAutoNum type="arabicPeriod"/>
            </a:pPr>
            <a:r>
              <a:rPr lang="en-US" sz="1600" b="0">
                <a:latin typeface="Arial" panose="020B0604020202020204"/>
                <a:ea typeface="MS PGothic" charset="0"/>
                <a:cs typeface="MS PGothic" charset="0"/>
              </a:rPr>
              <a:t>Using flip charts, build a swim lane chart wall. Create a row for each role currently involved in the process. Write the role on a large sticky note.</a:t>
            </a:r>
          </a:p>
          <a:p>
            <a:pPr marL="182880" lvl="0" indent="-182880" defTabSz="915988" eaLnBrk="0" hangingPunct="0">
              <a:spcAft>
                <a:spcPts val="0"/>
              </a:spcAft>
              <a:buClr>
                <a:srgbClr val="4D4852"/>
              </a:buClr>
              <a:buSzPct val="100000"/>
              <a:buFont typeface="+mj-lt"/>
              <a:buAutoNum type="arabicPeriod"/>
            </a:pPr>
            <a:r>
              <a:rPr lang="en-US" sz="1600" b="0">
                <a:latin typeface="Arial" panose="020B0604020202020204"/>
                <a:ea typeface="MS PGothic" charset="0"/>
                <a:cs typeface="MS PGothic" charset="0"/>
              </a:rPr>
              <a:t>On sticky notes, write the activities of the process.</a:t>
            </a:r>
          </a:p>
          <a:p>
            <a:pPr marL="182880" lvl="0" indent="-182880" defTabSz="915988" eaLnBrk="0" hangingPunct="0">
              <a:spcAft>
                <a:spcPts val="0"/>
              </a:spcAft>
              <a:buClr>
                <a:srgbClr val="4D4852"/>
              </a:buClr>
              <a:buSzPct val="100000"/>
              <a:buFont typeface="+mj-lt"/>
              <a:buAutoNum type="arabicPeriod"/>
            </a:pPr>
            <a:r>
              <a:rPr lang="en-US" sz="1600" b="0">
                <a:latin typeface="Arial" panose="020B0604020202020204"/>
                <a:ea typeface="MS PGothic" charset="0"/>
                <a:cs typeface="MS PGothic" charset="0"/>
              </a:rPr>
              <a:t>Place the sticky notes into the swim lanes as they currently occur.</a:t>
            </a:r>
          </a:p>
          <a:p>
            <a:pPr marL="182880" lvl="0" indent="-182880" defTabSz="915988" eaLnBrk="0" hangingPunct="0">
              <a:spcAft>
                <a:spcPts val="0"/>
              </a:spcAft>
              <a:buClr>
                <a:srgbClr val="4D4852"/>
              </a:buClr>
              <a:buSzPct val="100000"/>
              <a:buFont typeface="+mj-lt"/>
              <a:buAutoNum type="arabicPeriod"/>
            </a:pPr>
            <a:r>
              <a:rPr lang="en-US" sz="1600" b="0">
                <a:latin typeface="Arial" panose="020B0604020202020204"/>
                <a:ea typeface="MS PGothic" charset="0"/>
                <a:cs typeface="MS PGothic" charset="0"/>
              </a:rPr>
              <a:t>Designate decision points by rotating sticky notes so that they are shaped like diamonds (as opposed to a square) and write the decisions on the sticky notes.</a:t>
            </a:r>
          </a:p>
          <a:p>
            <a:pPr marL="182880" lvl="0" indent="-182880" defTabSz="915988" eaLnBrk="0" hangingPunct="0">
              <a:spcAft>
                <a:spcPts val="0"/>
              </a:spcAft>
              <a:buClr>
                <a:srgbClr val="4D4852"/>
              </a:buClr>
              <a:buSzPct val="100000"/>
              <a:buFont typeface="+mj-lt"/>
              <a:buAutoNum type="arabicPeriod"/>
            </a:pPr>
            <a:r>
              <a:rPr lang="en-US" sz="1600" b="0">
                <a:latin typeface="Arial" panose="020B0604020202020204"/>
                <a:ea typeface="MS PGothic" charset="0"/>
                <a:cs typeface="MS PGothic" charset="0"/>
              </a:rPr>
              <a:t>List and describe the process outputs on a flip chart and place at the end of the process.</a:t>
            </a:r>
          </a:p>
        </p:txBody>
      </p:sp>
    </p:spTree>
    <p:extLst>
      <p:ext uri="{BB962C8B-B14F-4D97-AF65-F5344CB8AC3E}">
        <p14:creationId xmlns:p14="http://schemas.microsoft.com/office/powerpoint/2010/main" val="2064190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ADC28-DC36-2078-2626-A43184A86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38F16-942E-2D00-9722-7037F5E324BA}"/>
              </a:ext>
            </a:extLst>
          </p:cNvPr>
          <p:cNvSpPr>
            <a:spLocks noGrp="1"/>
          </p:cNvSpPr>
          <p:nvPr>
            <p:ph type="title"/>
          </p:nvPr>
        </p:nvSpPr>
        <p:spPr/>
        <p:txBody>
          <a:bodyPr/>
          <a:lstStyle/>
          <a:p>
            <a:r>
              <a:rPr lang="en-US" sz="2800"/>
              <a:t>Redesign the Activities</a:t>
            </a:r>
            <a:endParaRPr lang="en-US"/>
          </a:p>
        </p:txBody>
      </p:sp>
      <p:sp>
        <p:nvSpPr>
          <p:cNvPr id="4" name="Text Placeholder 3">
            <a:extLst>
              <a:ext uri="{FF2B5EF4-FFF2-40B4-BE49-F238E27FC236}">
                <a16:creationId xmlns:a16="http://schemas.microsoft.com/office/drawing/2014/main" id="{A6CABC17-8806-4C8A-9A34-98CB79F57AC7}"/>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5C9F50A-2A04-0432-BEE6-1145906276EA}"/>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fontAlgn="base">
              <a:buNone/>
            </a:pPr>
            <a:r>
              <a:rPr lang="en-US" sz="1800" b="1" i="0" u="none" strike="noStrike">
                <a:effectLst/>
                <a:latin typeface="Arial" panose="020B0604020202020204" pitchFamily="34" charset="0"/>
              </a:rPr>
              <a:t>Breakout</a:t>
            </a:r>
            <a:endParaRPr lang="en-US" sz="1800" b="0" i="0">
              <a:effectLst/>
              <a:latin typeface="Arial" panose="020B0604020202020204" pitchFamily="34" charset="0"/>
            </a:endParaRPr>
          </a:p>
          <a:p>
            <a:pPr marL="0" indent="0" algn="ctr">
              <a:buNone/>
            </a:pPr>
            <a:r>
              <a:rPr lang="en-US" altLang="en-US" sz="1600" b="0">
                <a:latin typeface="Arial"/>
                <a:ea typeface="ＭＳ Ｐゴシック"/>
                <a:cs typeface="Arial"/>
              </a:rPr>
              <a:t>Map out how the process is currently done</a:t>
            </a:r>
            <a:endParaRPr lang="en-US" altLang="en-US" sz="1100" b="0">
              <a:ea typeface="ＭＳ Ｐゴシック" pitchFamily="34" charset="-128"/>
            </a:endParaRPr>
          </a:p>
          <a:p>
            <a:pPr marL="0" indent="0" algn="ctr">
              <a:buNone/>
            </a:pPr>
            <a:endParaRPr lang="en-US" sz="1600" b="0">
              <a:latin typeface="Arial" panose="020B0604020202020204" pitchFamily="34" charset="0"/>
              <a:cs typeface="Arial" panose="020B0604020202020204" pitchFamily="34" charset="0"/>
            </a:endParaRPr>
          </a:p>
          <a:p>
            <a:pPr marL="0" indent="0" defTabSz="686991" eaLnBrk="0" hangingPunct="0">
              <a:lnSpc>
                <a:spcPts val="1305"/>
              </a:lnSpc>
              <a:spcAft>
                <a:spcPts val="0"/>
              </a:spcAft>
              <a:buClr>
                <a:srgbClr val="5573AF"/>
              </a:buClr>
              <a:buSzPct val="100000"/>
              <a:buFont typeface="Wingdings" pitchFamily="2" charset="2"/>
              <a:buNone/>
            </a:pPr>
            <a:r>
              <a:rPr lang="en-US" sz="1400">
                <a:latin typeface="Arial" panose="020B0604020202020204"/>
                <a:cs typeface="+mn-cs"/>
              </a:rPr>
              <a:t>Step 2: Redesign the activities (and tasks if needed)</a:t>
            </a:r>
            <a:endParaRPr lang="en-US" sz="1400">
              <a:latin typeface="Arial" charset="0"/>
              <a:cs typeface="+mn-cs"/>
            </a:endParaRPr>
          </a:p>
          <a:p>
            <a:pPr marL="0" indent="0" defTabSz="733425">
              <a:spcBef>
                <a:spcPts val="450"/>
              </a:spcBef>
              <a:spcAft>
                <a:spcPts val="600"/>
              </a:spcAft>
              <a:buFont typeface="Wingdings" pitchFamily="2" charset="2"/>
              <a:buNone/>
            </a:pPr>
            <a:r>
              <a:rPr lang="en-US" sz="1400">
                <a:latin typeface="Arial" charset="0"/>
                <a:cs typeface="+mn-cs"/>
              </a:rPr>
              <a:t>One approach</a:t>
            </a:r>
            <a:r>
              <a:rPr lang="en-US" sz="1400" b="0">
                <a:latin typeface="Arial" charset="0"/>
                <a:cs typeface="+mn-cs"/>
              </a:rPr>
              <a:t>: </a:t>
            </a:r>
            <a:r>
              <a:rPr lang="en-US" sz="1400" b="0">
                <a:solidFill>
                  <a:schemeClr val="tx2"/>
                </a:solidFill>
                <a:latin typeface="Arial" charset="0"/>
                <a:cs typeface="+mn-cs"/>
              </a:rPr>
              <a:t>SCAMPERS</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S</a:t>
            </a:r>
            <a:r>
              <a:rPr lang="en-US" sz="1400">
                <a:latin typeface="Arial" charset="0"/>
                <a:cs typeface="+mn-cs"/>
              </a:rPr>
              <a:t>implifying</a:t>
            </a:r>
            <a:r>
              <a:rPr lang="en-US" sz="1400" b="0">
                <a:latin typeface="Arial" charset="0"/>
                <a:cs typeface="+mn-cs"/>
              </a:rPr>
              <a:t>—Activities or steps so that customer or organizational requirements aren’t over or under delivered (“what is the real reason for doing an activity?”)</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C</a:t>
            </a:r>
            <a:r>
              <a:rPr lang="en-US" sz="1400">
                <a:latin typeface="Arial" charset="0"/>
                <a:cs typeface="+mn-cs"/>
              </a:rPr>
              <a:t>ombining</a:t>
            </a:r>
            <a:r>
              <a:rPr lang="en-US" sz="1400" b="0">
                <a:latin typeface="Arial" charset="0"/>
                <a:cs typeface="+mn-cs"/>
              </a:rPr>
              <a:t>—Activities with another step or process.</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A</a:t>
            </a:r>
            <a:r>
              <a:rPr lang="en-US" sz="1400">
                <a:latin typeface="Arial" charset="0"/>
                <a:cs typeface="+mn-cs"/>
              </a:rPr>
              <a:t>utomating</a:t>
            </a:r>
            <a:r>
              <a:rPr lang="en-US" sz="1400" b="0">
                <a:latin typeface="Arial" charset="0"/>
                <a:cs typeface="+mn-cs"/>
              </a:rPr>
              <a:t>—Activities or processes by using technology to eliminate human handling and the potential for error.</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M</a:t>
            </a:r>
            <a:r>
              <a:rPr lang="en-US" sz="1400">
                <a:latin typeface="Arial" charset="0"/>
                <a:cs typeface="+mn-cs"/>
              </a:rPr>
              <a:t>oving</a:t>
            </a:r>
            <a:r>
              <a:rPr lang="en-US" sz="1400" b="0">
                <a:latin typeface="Arial" charset="0"/>
                <a:cs typeface="+mn-cs"/>
              </a:rPr>
              <a:t>—Activities, materials, information to other areas internally or externally.</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M</a:t>
            </a:r>
            <a:r>
              <a:rPr lang="en-US" sz="1400">
                <a:latin typeface="Arial" charset="0"/>
                <a:cs typeface="+mn-cs"/>
              </a:rPr>
              <a:t>aking</a:t>
            </a:r>
            <a:r>
              <a:rPr lang="en-US" sz="1400" b="0">
                <a:latin typeface="Arial" charset="0"/>
                <a:cs typeface="+mn-cs"/>
              </a:rPr>
              <a:t> </a:t>
            </a:r>
            <a:r>
              <a:rPr lang="en-US" sz="1400">
                <a:solidFill>
                  <a:schemeClr val="tx2"/>
                </a:solidFill>
                <a:latin typeface="Arial" charset="0"/>
                <a:cs typeface="+mn-cs"/>
              </a:rPr>
              <a:t>P</a:t>
            </a:r>
            <a:r>
              <a:rPr lang="en-US" sz="1400">
                <a:latin typeface="Arial" charset="0"/>
                <a:cs typeface="+mn-cs"/>
              </a:rPr>
              <a:t>arallel</a:t>
            </a:r>
            <a:r>
              <a:rPr lang="en-US" sz="1400" b="0">
                <a:latin typeface="Arial" charset="0"/>
                <a:cs typeface="+mn-cs"/>
              </a:rPr>
              <a:t>—Work so that it can be done at the same time rather than sequentially.</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E</a:t>
            </a:r>
            <a:r>
              <a:rPr lang="en-US" sz="1400">
                <a:latin typeface="Arial" charset="0"/>
                <a:cs typeface="+mn-cs"/>
              </a:rPr>
              <a:t>liminating</a:t>
            </a:r>
            <a:r>
              <a:rPr lang="en-US" sz="1400" b="0">
                <a:latin typeface="Arial" charset="0"/>
                <a:cs typeface="+mn-cs"/>
              </a:rPr>
              <a:t>—Activities, reviews, inspections, handoffs, delays, reports, approvals, filing, double handling of information or material—anything that is non-value added.</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R</a:t>
            </a:r>
            <a:r>
              <a:rPr lang="en-US" sz="1400">
                <a:latin typeface="Arial" charset="0"/>
                <a:cs typeface="+mn-cs"/>
              </a:rPr>
              <a:t>earranging</a:t>
            </a:r>
            <a:r>
              <a:rPr lang="en-US" sz="1400" b="0">
                <a:latin typeface="Arial" charset="0"/>
                <a:cs typeface="+mn-cs"/>
              </a:rPr>
              <a:t>—The physical layout, the order of the steps, or minimize the need to move or send.</a:t>
            </a:r>
          </a:p>
          <a:p>
            <a:pPr marL="0" indent="0" defTabSz="733425">
              <a:spcBef>
                <a:spcPts val="450"/>
              </a:spcBef>
              <a:spcAft>
                <a:spcPts val="200"/>
              </a:spcAft>
              <a:buFont typeface="Wingdings" pitchFamily="2" charset="2"/>
              <a:buNone/>
            </a:pPr>
            <a:r>
              <a:rPr lang="en-US" sz="1400">
                <a:solidFill>
                  <a:schemeClr val="tx2"/>
                </a:solidFill>
                <a:latin typeface="Arial" charset="0"/>
                <a:cs typeface="+mn-cs"/>
              </a:rPr>
              <a:t>S</a:t>
            </a:r>
            <a:r>
              <a:rPr lang="en-US" sz="1400">
                <a:latin typeface="Arial" charset="0"/>
                <a:cs typeface="+mn-cs"/>
              </a:rPr>
              <a:t>peed</a:t>
            </a:r>
            <a:r>
              <a:rPr lang="en-US" sz="1400" b="0">
                <a:latin typeface="Arial" charset="0"/>
                <a:cs typeface="+mn-cs"/>
              </a:rPr>
              <a:t>—Speed up the process. Kill dead or wait time. Do an activity more or less frequently.</a:t>
            </a:r>
            <a:endParaRPr lang="en-US" sz="1400" b="0">
              <a:latin typeface="Arial" panose="020B0604020202020204"/>
              <a:cs typeface="+mn-cs"/>
            </a:endParaRPr>
          </a:p>
        </p:txBody>
      </p:sp>
      <p:sp>
        <p:nvSpPr>
          <p:cNvPr id="3" name="TextBox 2">
            <a:extLst>
              <a:ext uri="{FF2B5EF4-FFF2-40B4-BE49-F238E27FC236}">
                <a16:creationId xmlns:a16="http://schemas.microsoft.com/office/drawing/2014/main" id="{2526F7B7-FE7E-2DF5-09C2-57AABDF1D5C0}"/>
              </a:ext>
            </a:extLst>
          </p:cNvPr>
          <p:cNvSpPr txBox="1"/>
          <p:nvPr/>
        </p:nvSpPr>
        <p:spPr>
          <a:xfrm rot="19494983">
            <a:off x="4295775" y="2283588"/>
            <a:ext cx="3600450" cy="2862322"/>
          </a:xfrm>
          <a:prstGeom prst="rect">
            <a:avLst/>
          </a:prstGeom>
          <a:solidFill>
            <a:schemeClr val="bg1"/>
          </a:solidFill>
          <a:ln>
            <a:solidFill>
              <a:srgbClr val="FF0000"/>
            </a:solidFill>
          </a:ln>
        </p:spPr>
        <p:txBody>
          <a:bodyPr wrap="square" rtlCol="0">
            <a:spAutoFit/>
          </a:bodyPr>
          <a:lstStyle/>
          <a:p>
            <a:pPr algn="ctr"/>
            <a:r>
              <a:rPr lang="en-US" sz="3600" dirty="0">
                <a:solidFill>
                  <a:srgbClr val="FF0000"/>
                </a:solidFill>
                <a:latin typeface="Arial" panose="020B0604020202020204" pitchFamily="34" charset="0"/>
                <a:cs typeface="Arial" panose="020B0604020202020204" pitchFamily="34" charset="0"/>
              </a:rPr>
              <a:t>Optional</a:t>
            </a:r>
          </a:p>
          <a:p>
            <a:pPr algn="ctr"/>
            <a:r>
              <a:rPr lang="en-US" sz="1800" dirty="0">
                <a:solidFill>
                  <a:srgbClr val="FF0000"/>
                </a:solidFill>
              </a:rPr>
              <a:t>Asking participants to use SCAMPERS as they complete their swim lane maps is one way to integrate process analysis, but process analysis could also be done before beginning process design, and different or additional tools could be used (see below).</a:t>
            </a:r>
          </a:p>
        </p:txBody>
      </p:sp>
    </p:spTree>
    <p:extLst>
      <p:ext uri="{BB962C8B-B14F-4D97-AF65-F5344CB8AC3E}">
        <p14:creationId xmlns:p14="http://schemas.microsoft.com/office/powerpoint/2010/main" val="2583128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B7182-DC72-0332-B009-06E5B6D6E7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DDF3C-057E-91D4-C974-73A84D45C588}"/>
              </a:ext>
            </a:extLst>
          </p:cNvPr>
          <p:cNvSpPr>
            <a:spLocks noGrp="1"/>
          </p:cNvSpPr>
          <p:nvPr>
            <p:ph type="title"/>
          </p:nvPr>
        </p:nvSpPr>
        <p:spPr/>
        <p:txBody>
          <a:bodyPr/>
          <a:lstStyle/>
          <a:p>
            <a:r>
              <a:rPr lang="en-US"/>
              <a:t>Process Analysis: SCAMPERS</a:t>
            </a:r>
          </a:p>
        </p:txBody>
      </p:sp>
      <p:sp>
        <p:nvSpPr>
          <p:cNvPr id="3" name="Content Placeholder 2">
            <a:extLst>
              <a:ext uri="{FF2B5EF4-FFF2-40B4-BE49-F238E27FC236}">
                <a16:creationId xmlns:a16="http://schemas.microsoft.com/office/drawing/2014/main" id="{F337D4F7-5238-8412-37D2-6382248B7FA6}"/>
              </a:ext>
            </a:extLst>
          </p:cNvPr>
          <p:cNvSpPr>
            <a:spLocks noGrp="1"/>
          </p:cNvSpPr>
          <p:nvPr>
            <p:ph idx="1"/>
          </p:nvPr>
        </p:nvSpPr>
        <p:spPr/>
        <p:txBody>
          <a:bodyPr/>
          <a:lstStyle/>
          <a:p>
            <a:pPr marL="0" indent="0">
              <a:lnSpc>
                <a:spcPct val="120000"/>
              </a:lnSpc>
              <a:buFont typeface="Wingdings" pitchFamily="2" charset="2"/>
              <a:buNone/>
            </a:pPr>
            <a:r>
              <a:rPr lang="en-US" sz="1800">
                <a:solidFill>
                  <a:schemeClr val="tx2"/>
                </a:solidFill>
              </a:rPr>
              <a:t>S</a:t>
            </a:r>
            <a:r>
              <a:rPr lang="en-US" sz="1800"/>
              <a:t>implifying</a:t>
            </a:r>
            <a:r>
              <a:rPr lang="en-US" sz="1800" b="0"/>
              <a:t> – Activities or steps so that customer or organizational requirements aren’t over or under delivered (“what is the real reason for doing an activity?”)</a:t>
            </a:r>
          </a:p>
          <a:p>
            <a:pPr marL="0" indent="0">
              <a:lnSpc>
                <a:spcPct val="120000"/>
              </a:lnSpc>
              <a:buFont typeface="Wingdings" pitchFamily="2" charset="2"/>
              <a:buNone/>
            </a:pPr>
            <a:r>
              <a:rPr lang="en-US" sz="1800">
                <a:solidFill>
                  <a:schemeClr val="tx2"/>
                </a:solidFill>
              </a:rPr>
              <a:t>C</a:t>
            </a:r>
            <a:r>
              <a:rPr lang="en-US" sz="1800"/>
              <a:t>ombining</a:t>
            </a:r>
            <a:r>
              <a:rPr lang="en-US" sz="1800" b="0"/>
              <a:t> – Activities with another step or process.</a:t>
            </a:r>
          </a:p>
          <a:p>
            <a:pPr marL="0" indent="0">
              <a:lnSpc>
                <a:spcPct val="120000"/>
              </a:lnSpc>
              <a:buFont typeface="Wingdings" pitchFamily="2" charset="2"/>
              <a:buNone/>
            </a:pPr>
            <a:r>
              <a:rPr lang="en-US" sz="1800">
                <a:solidFill>
                  <a:schemeClr val="tx2"/>
                </a:solidFill>
              </a:rPr>
              <a:t>A</a:t>
            </a:r>
            <a:r>
              <a:rPr lang="en-US" sz="1800"/>
              <a:t>utomating</a:t>
            </a:r>
            <a:r>
              <a:rPr lang="en-US" sz="1800" b="0"/>
              <a:t> – Activities or processes by using technology to eliminate human handling and the potential for error.</a:t>
            </a:r>
          </a:p>
          <a:p>
            <a:pPr marL="0" indent="0">
              <a:lnSpc>
                <a:spcPct val="120000"/>
              </a:lnSpc>
              <a:buFont typeface="Wingdings" pitchFamily="2" charset="2"/>
              <a:buNone/>
            </a:pPr>
            <a:r>
              <a:rPr lang="en-US" sz="1800">
                <a:solidFill>
                  <a:schemeClr val="tx2"/>
                </a:solidFill>
              </a:rPr>
              <a:t>M</a:t>
            </a:r>
            <a:r>
              <a:rPr lang="en-US" sz="1800"/>
              <a:t>oving</a:t>
            </a:r>
            <a:r>
              <a:rPr lang="en-US" sz="1800" b="0"/>
              <a:t> – Activities, materials, information to other areas internally or externally.</a:t>
            </a:r>
          </a:p>
          <a:p>
            <a:pPr marL="0" indent="0">
              <a:lnSpc>
                <a:spcPct val="120000"/>
              </a:lnSpc>
              <a:buFont typeface="Wingdings" pitchFamily="2" charset="2"/>
              <a:buNone/>
            </a:pPr>
            <a:r>
              <a:rPr lang="en-US" sz="1800">
                <a:solidFill>
                  <a:schemeClr val="tx2"/>
                </a:solidFill>
              </a:rPr>
              <a:t>M</a:t>
            </a:r>
            <a:r>
              <a:rPr lang="en-US" sz="1800"/>
              <a:t>aking</a:t>
            </a:r>
            <a:r>
              <a:rPr lang="en-US" sz="1800" b="0"/>
              <a:t> </a:t>
            </a:r>
            <a:r>
              <a:rPr lang="en-US" sz="1800">
                <a:solidFill>
                  <a:schemeClr val="tx2"/>
                </a:solidFill>
              </a:rPr>
              <a:t>P</a:t>
            </a:r>
            <a:r>
              <a:rPr lang="en-US" sz="1800"/>
              <a:t>arallel</a:t>
            </a:r>
            <a:r>
              <a:rPr lang="en-US" sz="1800" b="0"/>
              <a:t> – Work so that it can be done at the same time rather than sequentially.</a:t>
            </a:r>
          </a:p>
          <a:p>
            <a:pPr marL="0" indent="0">
              <a:lnSpc>
                <a:spcPct val="120000"/>
              </a:lnSpc>
              <a:buFont typeface="Wingdings" pitchFamily="2" charset="2"/>
              <a:buNone/>
            </a:pPr>
            <a:r>
              <a:rPr lang="en-US" sz="1800">
                <a:solidFill>
                  <a:schemeClr val="tx2"/>
                </a:solidFill>
              </a:rPr>
              <a:t>E</a:t>
            </a:r>
            <a:r>
              <a:rPr lang="en-US" sz="1800"/>
              <a:t>liminating</a:t>
            </a:r>
            <a:r>
              <a:rPr lang="en-US" sz="1800" b="0"/>
              <a:t> – Activities, reviews, inspections, handoffs, delays, reports, approvals, filing, double handling of information or material—anything that is non-value added.</a:t>
            </a:r>
          </a:p>
          <a:p>
            <a:pPr marL="0" indent="0">
              <a:lnSpc>
                <a:spcPct val="120000"/>
              </a:lnSpc>
              <a:buFont typeface="Wingdings" pitchFamily="2" charset="2"/>
              <a:buNone/>
            </a:pPr>
            <a:r>
              <a:rPr lang="en-US" sz="1800">
                <a:solidFill>
                  <a:schemeClr val="tx2"/>
                </a:solidFill>
              </a:rPr>
              <a:t>R</a:t>
            </a:r>
            <a:r>
              <a:rPr lang="en-US" sz="1800"/>
              <a:t>earranging</a:t>
            </a:r>
            <a:r>
              <a:rPr lang="en-US" sz="1800" b="0"/>
              <a:t> – The physical layout, the order of the steps, or minimize the need to move or send.</a:t>
            </a:r>
          </a:p>
          <a:p>
            <a:pPr marL="0" indent="0">
              <a:lnSpc>
                <a:spcPct val="120000"/>
              </a:lnSpc>
              <a:buFont typeface="Wingdings" pitchFamily="2" charset="2"/>
              <a:buNone/>
            </a:pPr>
            <a:r>
              <a:rPr lang="en-US" sz="1800">
                <a:solidFill>
                  <a:schemeClr val="tx2"/>
                </a:solidFill>
              </a:rPr>
              <a:t>S</a:t>
            </a:r>
            <a:r>
              <a:rPr lang="en-US" sz="1800"/>
              <a:t>peed</a:t>
            </a:r>
            <a:r>
              <a:rPr lang="en-US" sz="1800" b="0"/>
              <a:t> – Speed up the process. Kill dead or wait time. Do an activity frequently. </a:t>
            </a:r>
          </a:p>
          <a:p>
            <a:endParaRPr lang="en-US"/>
          </a:p>
        </p:txBody>
      </p:sp>
      <p:sp>
        <p:nvSpPr>
          <p:cNvPr id="4" name="Text Placeholder 3">
            <a:extLst>
              <a:ext uri="{FF2B5EF4-FFF2-40B4-BE49-F238E27FC236}">
                <a16:creationId xmlns:a16="http://schemas.microsoft.com/office/drawing/2014/main" id="{288B4473-D5D2-752A-00A9-20F2F209E02F}"/>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0E9662F0-806C-2DC0-03ED-8A52B5420DF5}"/>
              </a:ext>
            </a:extLst>
          </p:cNvPr>
          <p:cNvSpPr txBox="1"/>
          <p:nvPr/>
        </p:nvSpPr>
        <p:spPr>
          <a:xfrm rot="19494983">
            <a:off x="4295775" y="2136338"/>
            <a:ext cx="3600450" cy="2585323"/>
          </a:xfrm>
          <a:prstGeom prst="rect">
            <a:avLst/>
          </a:prstGeom>
          <a:solidFill>
            <a:schemeClr val="bg1"/>
          </a:solidFill>
          <a:ln>
            <a:solidFill>
              <a:srgbClr val="FF0000"/>
            </a:solidFill>
          </a:ln>
        </p:spPr>
        <p:txBody>
          <a:bodyPr wrap="square" rtlCol="0">
            <a:spAutoFit/>
          </a:bodyPr>
          <a:lstStyle/>
          <a:p>
            <a:pPr algn="ctr"/>
            <a:r>
              <a:rPr lang="en-US" sz="3600">
                <a:solidFill>
                  <a:srgbClr val="FF0000"/>
                </a:solidFill>
                <a:latin typeface="Arial" panose="020B0604020202020204" pitchFamily="34" charset="0"/>
                <a:cs typeface="Arial" panose="020B0604020202020204" pitchFamily="34" charset="0"/>
              </a:rPr>
              <a:t>Optional</a:t>
            </a:r>
          </a:p>
          <a:p>
            <a:pPr algn="ctr"/>
            <a:r>
              <a:rPr lang="en-US" sz="1800">
                <a:solidFill>
                  <a:srgbClr val="FF0000"/>
                </a:solidFill>
              </a:rPr>
              <a:t>If needed, use one or any combination of the process analysis tools to help improve an existing process. </a:t>
            </a:r>
            <a:br>
              <a:rPr lang="en-US" sz="1800">
                <a:solidFill>
                  <a:srgbClr val="FF0000"/>
                </a:solidFill>
              </a:rPr>
            </a:br>
            <a:r>
              <a:rPr lang="en-US" sz="1800">
                <a:solidFill>
                  <a:srgbClr val="FF0000"/>
                </a:solidFill>
              </a:rPr>
              <a:t>More tools and explanations can be found in the micro design toolkit.</a:t>
            </a:r>
          </a:p>
        </p:txBody>
      </p:sp>
    </p:spTree>
    <p:extLst>
      <p:ext uri="{BB962C8B-B14F-4D97-AF65-F5344CB8AC3E}">
        <p14:creationId xmlns:p14="http://schemas.microsoft.com/office/powerpoint/2010/main" val="2123737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190C5-3C7A-54AD-5CA2-B1B0101D0C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181B99-AE1B-2003-2FCB-E9ED09E89FFE}"/>
              </a:ext>
            </a:extLst>
          </p:cNvPr>
          <p:cNvSpPr>
            <a:spLocks noGrp="1"/>
          </p:cNvSpPr>
          <p:nvPr>
            <p:ph type="title"/>
          </p:nvPr>
        </p:nvSpPr>
        <p:spPr/>
        <p:txBody>
          <a:bodyPr/>
          <a:lstStyle/>
          <a:p>
            <a:r>
              <a:rPr lang="en-US"/>
              <a:t>Product Problem Analysis</a:t>
            </a:r>
          </a:p>
        </p:txBody>
      </p:sp>
      <p:sp>
        <p:nvSpPr>
          <p:cNvPr id="4" name="Text Placeholder 3">
            <a:extLst>
              <a:ext uri="{FF2B5EF4-FFF2-40B4-BE49-F238E27FC236}">
                <a16:creationId xmlns:a16="http://schemas.microsoft.com/office/drawing/2014/main" id="{3318A5FB-5CEB-4EBB-CC37-F47F22D69C54}"/>
              </a:ext>
            </a:extLst>
          </p:cNvPr>
          <p:cNvSpPr>
            <a:spLocks noGrp="1"/>
          </p:cNvSpPr>
          <p:nvPr>
            <p:ph type="body" sz="quarter" idx="11"/>
          </p:nvPr>
        </p:nvSpPr>
        <p:spPr/>
        <p:txBody>
          <a:bodyPr/>
          <a:lstStyle/>
          <a:p>
            <a:r>
              <a:rPr lang="en-US"/>
              <a:t>Template</a:t>
            </a:r>
          </a:p>
        </p:txBody>
      </p:sp>
      <p:graphicFrame>
        <p:nvGraphicFramePr>
          <p:cNvPr id="5" name="Table 4">
            <a:extLst>
              <a:ext uri="{FF2B5EF4-FFF2-40B4-BE49-F238E27FC236}">
                <a16:creationId xmlns:a16="http://schemas.microsoft.com/office/drawing/2014/main" id="{91CB5194-C528-FE50-8FC8-8E7CCC11E62A}"/>
              </a:ext>
            </a:extLst>
          </p:cNvPr>
          <p:cNvGraphicFramePr>
            <a:graphicFrameLocks noGrp="1"/>
          </p:cNvGraphicFramePr>
          <p:nvPr/>
        </p:nvGraphicFramePr>
        <p:xfrm>
          <a:off x="876300" y="1257300"/>
          <a:ext cx="10652760" cy="4566577"/>
        </p:xfrm>
        <a:graphic>
          <a:graphicData uri="http://schemas.openxmlformats.org/drawingml/2006/table">
            <a:tbl>
              <a:tblPr firstRow="1" bandRow="1">
                <a:tableStyleId>{2D5ABB26-0587-4C30-8999-92F81FD0307C}</a:tableStyleId>
              </a:tblPr>
              <a:tblGrid>
                <a:gridCol w="5019519">
                  <a:extLst>
                    <a:ext uri="{9D8B030D-6E8A-4147-A177-3AD203B41FA5}">
                      <a16:colId xmlns:a16="http://schemas.microsoft.com/office/drawing/2014/main" val="3038813447"/>
                    </a:ext>
                  </a:extLst>
                </a:gridCol>
                <a:gridCol w="5633241">
                  <a:extLst>
                    <a:ext uri="{9D8B030D-6E8A-4147-A177-3AD203B41FA5}">
                      <a16:colId xmlns:a16="http://schemas.microsoft.com/office/drawing/2014/main" val="2653535582"/>
                    </a:ext>
                  </a:extLst>
                </a:gridCol>
              </a:tblGrid>
              <a:tr h="2151560">
                <a:tc>
                  <a:txBody>
                    <a:bodyPr/>
                    <a:lstStyle/>
                    <a:p>
                      <a:pPr marL="171450" indent="-171450">
                        <a:buFont typeface="Wingdings" pitchFamily="2" charset="2"/>
                        <a:buChar char="§"/>
                      </a:pPr>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Wingdings" pitchFamily="2" charset="2"/>
                        <a:buChar char="§"/>
                      </a:pPr>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0005398"/>
                  </a:ext>
                </a:extLst>
              </a:tr>
              <a:tr h="2415017">
                <a:tc>
                  <a:txBody>
                    <a:bodyPr/>
                    <a:lstStyle/>
                    <a:p>
                      <a:pPr marL="171450" indent="-171450">
                        <a:buFont typeface="Wingdings" pitchFamily="2" charset="2"/>
                        <a:buChar char="§"/>
                      </a:pPr>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Wingdings" pitchFamily="2" charset="2"/>
                        <a:buChar char="§"/>
                      </a:pPr>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6740358"/>
                  </a:ext>
                </a:extLst>
              </a:tr>
            </a:tbl>
          </a:graphicData>
        </a:graphic>
      </p:graphicFrame>
      <p:sp>
        <p:nvSpPr>
          <p:cNvPr id="6" name="TextBox 5">
            <a:extLst>
              <a:ext uri="{FF2B5EF4-FFF2-40B4-BE49-F238E27FC236}">
                <a16:creationId xmlns:a16="http://schemas.microsoft.com/office/drawing/2014/main" id="{83BE1E66-ECE7-ECD4-C945-C9851107D296}"/>
              </a:ext>
            </a:extLst>
          </p:cNvPr>
          <p:cNvSpPr txBox="1"/>
          <p:nvPr/>
        </p:nvSpPr>
        <p:spPr>
          <a:xfrm>
            <a:off x="4849166" y="5827555"/>
            <a:ext cx="2070661" cy="369332"/>
          </a:xfrm>
          <a:prstGeom prst="rect">
            <a:avLst/>
          </a:prstGeom>
          <a:noFill/>
        </p:spPr>
        <p:txBody>
          <a:bodyPr wrap="square" rtlCol="0">
            <a:spAutoFit/>
          </a:bodyPr>
          <a:lstStyle/>
          <a:p>
            <a:pPr algn="ctr"/>
            <a:r>
              <a:rPr lang="en-US" b="1">
                <a:solidFill>
                  <a:schemeClr val="tx2"/>
                </a:solidFill>
                <a:latin typeface="Arial" panose="020B0604020202020204" pitchFamily="34" charset="0"/>
                <a:cs typeface="Arial" panose="020B0604020202020204" pitchFamily="34" charset="0"/>
              </a:rPr>
              <a:t>Frequency</a:t>
            </a:r>
          </a:p>
        </p:txBody>
      </p:sp>
      <p:sp>
        <p:nvSpPr>
          <p:cNvPr id="7" name="TextBox 6">
            <a:extLst>
              <a:ext uri="{FF2B5EF4-FFF2-40B4-BE49-F238E27FC236}">
                <a16:creationId xmlns:a16="http://schemas.microsoft.com/office/drawing/2014/main" id="{3212D7CC-F151-9ED7-23E9-1B6B0BED1130}"/>
              </a:ext>
            </a:extLst>
          </p:cNvPr>
          <p:cNvSpPr txBox="1"/>
          <p:nvPr/>
        </p:nvSpPr>
        <p:spPr>
          <a:xfrm>
            <a:off x="10699699" y="5786848"/>
            <a:ext cx="1017252" cy="369332"/>
          </a:xfrm>
          <a:prstGeom prst="rect">
            <a:avLst/>
          </a:prstGeom>
          <a:noFill/>
        </p:spPr>
        <p:txBody>
          <a:bodyPr wrap="square" rtlCol="0">
            <a:spAutoFit/>
          </a:bodyPr>
          <a:lstStyle/>
          <a:p>
            <a:pPr algn="ctr"/>
            <a:r>
              <a:rPr lang="en-US" sz="1800">
                <a:latin typeface="Arial" panose="020B0604020202020204" pitchFamily="34" charset="0"/>
                <a:cs typeface="Arial" panose="020B0604020202020204" pitchFamily="34" charset="0"/>
              </a:rPr>
              <a:t>High</a:t>
            </a:r>
          </a:p>
        </p:txBody>
      </p:sp>
      <p:sp>
        <p:nvSpPr>
          <p:cNvPr id="8" name="TextBox 7">
            <a:extLst>
              <a:ext uri="{FF2B5EF4-FFF2-40B4-BE49-F238E27FC236}">
                <a16:creationId xmlns:a16="http://schemas.microsoft.com/office/drawing/2014/main" id="{3A70EEDD-9302-8882-387D-A7621795F2D8}"/>
              </a:ext>
            </a:extLst>
          </p:cNvPr>
          <p:cNvSpPr txBox="1"/>
          <p:nvPr/>
        </p:nvSpPr>
        <p:spPr>
          <a:xfrm>
            <a:off x="876300" y="5789008"/>
            <a:ext cx="650575" cy="369332"/>
          </a:xfrm>
          <a:prstGeom prst="rect">
            <a:avLst/>
          </a:prstGeom>
          <a:noFill/>
        </p:spPr>
        <p:txBody>
          <a:bodyPr wrap="square" rtlCol="0">
            <a:spAutoFit/>
          </a:bodyPr>
          <a:lstStyle/>
          <a:p>
            <a:pPr algn="ctr"/>
            <a:r>
              <a:rPr lang="en-US" sz="1800">
                <a:latin typeface="Arial" panose="020B0604020202020204" pitchFamily="34" charset="0"/>
                <a:cs typeface="Arial" panose="020B0604020202020204" pitchFamily="34" charset="0"/>
              </a:rPr>
              <a:t>Low</a:t>
            </a:r>
          </a:p>
        </p:txBody>
      </p:sp>
      <p:sp>
        <p:nvSpPr>
          <p:cNvPr id="9" name="TextBox 8">
            <a:extLst>
              <a:ext uri="{FF2B5EF4-FFF2-40B4-BE49-F238E27FC236}">
                <a16:creationId xmlns:a16="http://schemas.microsoft.com/office/drawing/2014/main" id="{55CC7784-CD2A-0AF0-971B-751114CC82FA}"/>
              </a:ext>
            </a:extLst>
          </p:cNvPr>
          <p:cNvSpPr txBox="1"/>
          <p:nvPr/>
        </p:nvSpPr>
        <p:spPr>
          <a:xfrm rot="16200000">
            <a:off x="199912" y="3220628"/>
            <a:ext cx="983445" cy="369332"/>
          </a:xfrm>
          <a:prstGeom prst="rect">
            <a:avLst/>
          </a:prstGeom>
          <a:noFill/>
        </p:spPr>
        <p:txBody>
          <a:bodyPr wrap="square" rtlCol="0">
            <a:spAutoFit/>
          </a:bodyPr>
          <a:lstStyle/>
          <a:p>
            <a:pPr algn="ctr"/>
            <a:r>
              <a:rPr lang="en-US" b="1">
                <a:solidFill>
                  <a:schemeClr val="tx2"/>
                </a:solidFill>
                <a:latin typeface="Arial" panose="020B0604020202020204" pitchFamily="34" charset="0"/>
                <a:cs typeface="Arial" panose="020B0604020202020204" pitchFamily="34" charset="0"/>
              </a:rPr>
              <a:t>Impact</a:t>
            </a:r>
          </a:p>
        </p:txBody>
      </p:sp>
      <p:sp>
        <p:nvSpPr>
          <p:cNvPr id="10" name="TextBox 9">
            <a:extLst>
              <a:ext uri="{FF2B5EF4-FFF2-40B4-BE49-F238E27FC236}">
                <a16:creationId xmlns:a16="http://schemas.microsoft.com/office/drawing/2014/main" id="{0668371D-A3B2-260F-2EAE-04824C9606E0}"/>
              </a:ext>
            </a:extLst>
          </p:cNvPr>
          <p:cNvSpPr txBox="1"/>
          <p:nvPr/>
        </p:nvSpPr>
        <p:spPr>
          <a:xfrm rot="16200000">
            <a:off x="383524" y="5209328"/>
            <a:ext cx="616221" cy="369332"/>
          </a:xfrm>
          <a:prstGeom prst="rect">
            <a:avLst/>
          </a:prstGeom>
          <a:noFill/>
        </p:spPr>
        <p:txBody>
          <a:bodyPr wrap="square" rtlCol="0">
            <a:spAutoFit/>
          </a:bodyPr>
          <a:lstStyle/>
          <a:p>
            <a:pPr algn="ctr"/>
            <a:r>
              <a:rPr lang="en-US" sz="1800">
                <a:latin typeface="Arial" panose="020B0604020202020204" pitchFamily="34" charset="0"/>
                <a:cs typeface="Arial" panose="020B0604020202020204" pitchFamily="34" charset="0"/>
              </a:rPr>
              <a:t>Low</a:t>
            </a:r>
          </a:p>
        </p:txBody>
      </p:sp>
      <p:sp>
        <p:nvSpPr>
          <p:cNvPr id="11" name="TextBox 10">
            <a:extLst>
              <a:ext uri="{FF2B5EF4-FFF2-40B4-BE49-F238E27FC236}">
                <a16:creationId xmlns:a16="http://schemas.microsoft.com/office/drawing/2014/main" id="{D862BC1F-05CA-90E7-4FCF-2BB56EFE01E5}"/>
              </a:ext>
            </a:extLst>
          </p:cNvPr>
          <p:cNvSpPr txBox="1"/>
          <p:nvPr/>
        </p:nvSpPr>
        <p:spPr>
          <a:xfrm rot="16200000">
            <a:off x="332249" y="1330616"/>
            <a:ext cx="718771" cy="369332"/>
          </a:xfrm>
          <a:prstGeom prst="rect">
            <a:avLst/>
          </a:prstGeom>
          <a:noFill/>
        </p:spPr>
        <p:txBody>
          <a:bodyPr wrap="square" rtlCol="0">
            <a:spAutoFit/>
          </a:bodyPr>
          <a:lstStyle/>
          <a:p>
            <a:pPr algn="ctr"/>
            <a:r>
              <a:rPr lang="en-US" sz="1800">
                <a:latin typeface="Arial" panose="020B0604020202020204" pitchFamily="34" charset="0"/>
                <a:cs typeface="Arial" panose="020B0604020202020204" pitchFamily="34" charset="0"/>
              </a:rPr>
              <a:t>High</a:t>
            </a:r>
          </a:p>
        </p:txBody>
      </p:sp>
    </p:spTree>
    <p:extLst>
      <p:ext uri="{BB962C8B-B14F-4D97-AF65-F5344CB8AC3E}">
        <p14:creationId xmlns:p14="http://schemas.microsoft.com/office/powerpoint/2010/main" val="2525476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62B57-EEDC-6ABC-C256-DCDA0911D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6608A-A53B-7FAA-18C4-6B0B90059A9A}"/>
              </a:ext>
            </a:extLst>
          </p:cNvPr>
          <p:cNvSpPr>
            <a:spLocks noGrp="1"/>
          </p:cNvSpPr>
          <p:nvPr>
            <p:ph type="title"/>
          </p:nvPr>
        </p:nvSpPr>
        <p:spPr/>
        <p:txBody>
          <a:bodyPr/>
          <a:lstStyle/>
          <a:p>
            <a:r>
              <a:rPr lang="en-US"/>
              <a:t>Product Problem Analysis</a:t>
            </a:r>
          </a:p>
        </p:txBody>
      </p:sp>
      <p:sp>
        <p:nvSpPr>
          <p:cNvPr id="4" name="Text Placeholder 3">
            <a:extLst>
              <a:ext uri="{FF2B5EF4-FFF2-40B4-BE49-F238E27FC236}">
                <a16:creationId xmlns:a16="http://schemas.microsoft.com/office/drawing/2014/main" id="{FDA4825F-5E34-0D9E-A66B-F0BD9D0EDD57}"/>
              </a:ext>
            </a:extLst>
          </p:cNvPr>
          <p:cNvSpPr>
            <a:spLocks noGrp="1"/>
          </p:cNvSpPr>
          <p:nvPr>
            <p:ph type="body" sz="quarter" idx="11"/>
          </p:nvPr>
        </p:nvSpPr>
        <p:spPr/>
        <p:txBody>
          <a:bodyPr/>
          <a:lstStyle/>
          <a:p>
            <a:r>
              <a:rPr lang="en-US"/>
              <a:t>Example</a:t>
            </a:r>
          </a:p>
        </p:txBody>
      </p:sp>
      <p:graphicFrame>
        <p:nvGraphicFramePr>
          <p:cNvPr id="5" name="Group 5">
            <a:extLst>
              <a:ext uri="{FF2B5EF4-FFF2-40B4-BE49-F238E27FC236}">
                <a16:creationId xmlns:a16="http://schemas.microsoft.com/office/drawing/2014/main" id="{38CA089D-A629-8533-6B82-FCA67A5B9722}"/>
              </a:ext>
            </a:extLst>
          </p:cNvPr>
          <p:cNvGraphicFramePr>
            <a:graphicFrameLocks/>
          </p:cNvGraphicFramePr>
          <p:nvPr>
            <p:extLst>
              <p:ext uri="{D42A27DB-BD31-4B8C-83A1-F6EECF244321}">
                <p14:modId xmlns:p14="http://schemas.microsoft.com/office/powerpoint/2010/main" val="3194461698"/>
              </p:ext>
            </p:extLst>
          </p:nvPr>
        </p:nvGraphicFramePr>
        <p:xfrm>
          <a:off x="876300" y="1257300"/>
          <a:ext cx="10652760" cy="4315876"/>
        </p:xfrm>
        <a:graphic>
          <a:graphicData uri="http://schemas.openxmlformats.org/drawingml/2006/table">
            <a:tbl>
              <a:tblPr firstRow="1">
                <a:tableStyleId>{7E9639D4-E3E2-4D34-9284-5A2195B3D0D7}</a:tableStyleId>
              </a:tblPr>
              <a:tblGrid>
                <a:gridCol w="2237210">
                  <a:extLst>
                    <a:ext uri="{9D8B030D-6E8A-4147-A177-3AD203B41FA5}">
                      <a16:colId xmlns:a16="http://schemas.microsoft.com/office/drawing/2014/main" val="20000"/>
                    </a:ext>
                  </a:extLst>
                </a:gridCol>
                <a:gridCol w="1753629">
                  <a:extLst>
                    <a:ext uri="{9D8B030D-6E8A-4147-A177-3AD203B41FA5}">
                      <a16:colId xmlns:a16="http://schemas.microsoft.com/office/drawing/2014/main" val="20001"/>
                    </a:ext>
                  </a:extLst>
                </a:gridCol>
                <a:gridCol w="2174494">
                  <a:extLst>
                    <a:ext uri="{9D8B030D-6E8A-4147-A177-3AD203B41FA5}">
                      <a16:colId xmlns:a16="http://schemas.microsoft.com/office/drawing/2014/main" val="20002"/>
                    </a:ext>
                  </a:extLst>
                </a:gridCol>
                <a:gridCol w="2746653">
                  <a:extLst>
                    <a:ext uri="{9D8B030D-6E8A-4147-A177-3AD203B41FA5}">
                      <a16:colId xmlns:a16="http://schemas.microsoft.com/office/drawing/2014/main" val="20003"/>
                    </a:ext>
                  </a:extLst>
                </a:gridCol>
                <a:gridCol w="1740774">
                  <a:extLst>
                    <a:ext uri="{9D8B030D-6E8A-4147-A177-3AD203B41FA5}">
                      <a16:colId xmlns:a16="http://schemas.microsoft.com/office/drawing/2014/main" val="20004"/>
                    </a:ext>
                  </a:extLst>
                </a:gridCol>
              </a:tblGrid>
              <a:tr h="81174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Key Product/ Service   </a:t>
                      </a:r>
                      <a:endParaRPr kumimoji="0" lang="en-US" sz="16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Problem</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Probable Effects and Liabilities</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Probable Impact</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Frequency</a:t>
                      </a:r>
                      <a:endParaRPr kumimoji="0" lang="en-US" sz="16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and Per Occurrence Cost</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Annual </a:t>
                      </a:r>
                      <a:endParaRPr kumimoji="0" lang="en-US" sz="16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Cost</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21805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tx1"/>
                          </a:solidFill>
                          <a:effectLst/>
                          <a:latin typeface="Arial" panose="020B0604020202020204" pitchFamily="34" charset="0"/>
                          <a:cs typeface="Arial" panose="020B0604020202020204" pitchFamily="34" charset="0"/>
                        </a:rPr>
                        <a:t>Retail employee cannot       adequately match colors</a:t>
                      </a: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Employer not training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Improper hire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Improper equipment  </a:t>
                      </a: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Lost customer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Material spoilage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Lost revenue  </a:t>
                      </a: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$12.00 per gallon material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X</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200 occurrences annually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$10.00 per gallon profit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X</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200 occurrences annually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Assumed 20 lost customers per 200 events @ $50 per     customer per year</a:t>
                      </a: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$2,400 materials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$2,000 profit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$1,000 opportunity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loss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a:ln>
                            <a:noFill/>
                          </a:ln>
                          <a:solidFill>
                            <a:schemeClr val="tx1"/>
                          </a:solidFill>
                          <a:effectLst/>
                          <a:latin typeface="Arial" panose="020B0604020202020204" pitchFamily="34" charset="0"/>
                          <a:cs typeface="Arial" panose="020B0604020202020204" pitchFamily="34" charset="0"/>
                        </a:rPr>
                        <a:t>Total:  $5,400</a:t>
                      </a: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1"/>
                  </a:ext>
                </a:extLst>
              </a:tr>
              <a:tr h="367770">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2"/>
                  </a:ext>
                </a:extLst>
              </a:tr>
              <a:tr h="367770">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960670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D30F9-EA96-67B9-B5B4-380F20A93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C7F3B-BF7E-C53A-2531-243839F29999}"/>
              </a:ext>
            </a:extLst>
          </p:cNvPr>
          <p:cNvSpPr>
            <a:spLocks noGrp="1"/>
          </p:cNvSpPr>
          <p:nvPr>
            <p:ph type="title"/>
          </p:nvPr>
        </p:nvSpPr>
        <p:spPr/>
        <p:txBody>
          <a:bodyPr/>
          <a:lstStyle/>
          <a:p>
            <a:r>
              <a:rPr lang="en-US"/>
              <a:t>Product Problem Analysis</a:t>
            </a:r>
          </a:p>
        </p:txBody>
      </p:sp>
      <p:sp>
        <p:nvSpPr>
          <p:cNvPr id="4" name="Text Placeholder 3">
            <a:extLst>
              <a:ext uri="{FF2B5EF4-FFF2-40B4-BE49-F238E27FC236}">
                <a16:creationId xmlns:a16="http://schemas.microsoft.com/office/drawing/2014/main" id="{BF91983B-DBD0-02E6-9A37-5BDBE3E81EB7}"/>
              </a:ext>
            </a:extLst>
          </p:cNvPr>
          <p:cNvSpPr>
            <a:spLocks noGrp="1"/>
          </p:cNvSpPr>
          <p:nvPr>
            <p:ph type="body" sz="quarter" idx="11"/>
          </p:nvPr>
        </p:nvSpPr>
        <p:spPr/>
        <p:txBody>
          <a:bodyPr/>
          <a:lstStyle/>
          <a:p>
            <a:r>
              <a:rPr lang="en-US"/>
              <a:t>Example</a:t>
            </a:r>
          </a:p>
        </p:txBody>
      </p:sp>
      <p:graphicFrame>
        <p:nvGraphicFramePr>
          <p:cNvPr id="5" name="Group 5">
            <a:extLst>
              <a:ext uri="{FF2B5EF4-FFF2-40B4-BE49-F238E27FC236}">
                <a16:creationId xmlns:a16="http://schemas.microsoft.com/office/drawing/2014/main" id="{F7A81266-A465-8573-87E5-3CE7CA948A80}"/>
              </a:ext>
            </a:extLst>
          </p:cNvPr>
          <p:cNvGraphicFramePr>
            <a:graphicFrameLocks/>
          </p:cNvGraphicFramePr>
          <p:nvPr>
            <p:extLst>
              <p:ext uri="{D42A27DB-BD31-4B8C-83A1-F6EECF244321}">
                <p14:modId xmlns:p14="http://schemas.microsoft.com/office/powerpoint/2010/main" val="2881116405"/>
              </p:ext>
            </p:extLst>
          </p:nvPr>
        </p:nvGraphicFramePr>
        <p:xfrm>
          <a:off x="876300" y="1257300"/>
          <a:ext cx="10652760" cy="4914900"/>
        </p:xfrm>
        <a:graphic>
          <a:graphicData uri="http://schemas.openxmlformats.org/drawingml/2006/table">
            <a:tbl>
              <a:tblPr firstRow="1">
                <a:tableStyleId>{7E9639D4-E3E2-4D34-9284-5A2195B3D0D7}</a:tableStyleId>
              </a:tblPr>
              <a:tblGrid>
                <a:gridCol w="2237210">
                  <a:extLst>
                    <a:ext uri="{9D8B030D-6E8A-4147-A177-3AD203B41FA5}">
                      <a16:colId xmlns:a16="http://schemas.microsoft.com/office/drawing/2014/main" val="20000"/>
                    </a:ext>
                  </a:extLst>
                </a:gridCol>
                <a:gridCol w="1753629">
                  <a:extLst>
                    <a:ext uri="{9D8B030D-6E8A-4147-A177-3AD203B41FA5}">
                      <a16:colId xmlns:a16="http://schemas.microsoft.com/office/drawing/2014/main" val="20001"/>
                    </a:ext>
                  </a:extLst>
                </a:gridCol>
                <a:gridCol w="2174494">
                  <a:extLst>
                    <a:ext uri="{9D8B030D-6E8A-4147-A177-3AD203B41FA5}">
                      <a16:colId xmlns:a16="http://schemas.microsoft.com/office/drawing/2014/main" val="20002"/>
                    </a:ext>
                  </a:extLst>
                </a:gridCol>
                <a:gridCol w="2746653">
                  <a:extLst>
                    <a:ext uri="{9D8B030D-6E8A-4147-A177-3AD203B41FA5}">
                      <a16:colId xmlns:a16="http://schemas.microsoft.com/office/drawing/2014/main" val="20003"/>
                    </a:ext>
                  </a:extLst>
                </a:gridCol>
                <a:gridCol w="1740774">
                  <a:extLst>
                    <a:ext uri="{9D8B030D-6E8A-4147-A177-3AD203B41FA5}">
                      <a16:colId xmlns:a16="http://schemas.microsoft.com/office/drawing/2014/main" val="20004"/>
                    </a:ext>
                  </a:extLst>
                </a:gridCol>
              </a:tblGrid>
              <a:tr h="10733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Key Product/ Service   </a:t>
                      </a:r>
                      <a:endParaRPr kumimoji="0" lang="en-US" sz="16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Problem</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Probable Effects and Liabilities</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Probable Impact</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Frequency</a:t>
                      </a:r>
                      <a:endParaRPr kumimoji="0" lang="en-US" sz="16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and Per Occurrence Cost</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Annual </a:t>
                      </a:r>
                      <a:endParaRPr kumimoji="0" lang="en-US" sz="16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Cost</a:t>
                      </a:r>
                      <a:endParaRPr kumimoji="0" lang="en-US" sz="16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1280504">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1"/>
                  </a:ext>
                </a:extLst>
              </a:tr>
              <a:tr h="1280504">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2"/>
                  </a:ext>
                </a:extLst>
              </a:tr>
              <a:tr h="1280504">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4776" marR="84776" marT="41644" marB="41644"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37246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AAFCC-628D-60B9-F4CA-F6FE64F4F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DB992-A096-166B-6684-19640B822CC6}"/>
              </a:ext>
            </a:extLst>
          </p:cNvPr>
          <p:cNvSpPr>
            <a:spLocks noGrp="1"/>
          </p:cNvSpPr>
          <p:nvPr>
            <p:ph type="title"/>
          </p:nvPr>
        </p:nvSpPr>
        <p:spPr/>
        <p:txBody>
          <a:bodyPr/>
          <a:lstStyle/>
          <a:p>
            <a:r>
              <a:rPr lang="en-US"/>
              <a:t>Cause and Effect Analysis</a:t>
            </a:r>
          </a:p>
        </p:txBody>
      </p:sp>
      <p:sp>
        <p:nvSpPr>
          <p:cNvPr id="4" name="Text Placeholder 3">
            <a:extLst>
              <a:ext uri="{FF2B5EF4-FFF2-40B4-BE49-F238E27FC236}">
                <a16:creationId xmlns:a16="http://schemas.microsoft.com/office/drawing/2014/main" id="{0F06FFB5-310F-C863-928E-52E0FBBEF74C}"/>
              </a:ext>
            </a:extLst>
          </p:cNvPr>
          <p:cNvSpPr>
            <a:spLocks noGrp="1"/>
          </p:cNvSpPr>
          <p:nvPr>
            <p:ph type="body" sz="quarter" idx="11"/>
          </p:nvPr>
        </p:nvSpPr>
        <p:spPr/>
        <p:txBody>
          <a:bodyPr/>
          <a:lstStyle/>
          <a:p>
            <a:r>
              <a:rPr lang="en-US"/>
              <a:t>Example</a:t>
            </a:r>
          </a:p>
        </p:txBody>
      </p:sp>
      <p:grpSp>
        <p:nvGrpSpPr>
          <p:cNvPr id="5" name="Group 4">
            <a:extLst>
              <a:ext uri="{FF2B5EF4-FFF2-40B4-BE49-F238E27FC236}">
                <a16:creationId xmlns:a16="http://schemas.microsoft.com/office/drawing/2014/main" id="{2C978E93-A251-5B93-B407-4D7E9E4DD236}"/>
              </a:ext>
            </a:extLst>
          </p:cNvPr>
          <p:cNvGrpSpPr/>
          <p:nvPr/>
        </p:nvGrpSpPr>
        <p:grpSpPr>
          <a:xfrm>
            <a:off x="736483" y="1162368"/>
            <a:ext cx="10843482" cy="5107218"/>
            <a:chOff x="622071" y="1149350"/>
            <a:chExt cx="8199438" cy="5111946"/>
          </a:xfrm>
        </p:grpSpPr>
        <p:sp>
          <p:nvSpPr>
            <p:cNvPr id="6" name="Rectangle 4">
              <a:extLst>
                <a:ext uri="{FF2B5EF4-FFF2-40B4-BE49-F238E27FC236}">
                  <a16:creationId xmlns:a16="http://schemas.microsoft.com/office/drawing/2014/main" id="{A9D29C02-432A-8A44-E710-408BB4388385}"/>
                </a:ext>
              </a:extLst>
            </p:cNvPr>
            <p:cNvSpPr>
              <a:spLocks noChangeArrowheads="1"/>
            </p:cNvSpPr>
            <p:nvPr/>
          </p:nvSpPr>
          <p:spPr bwMode="gray">
            <a:xfrm>
              <a:off x="6891109" y="3363322"/>
              <a:ext cx="1930400" cy="685796"/>
            </a:xfrm>
            <a:prstGeom prst="roundRect">
              <a:avLst/>
            </a:prstGeom>
            <a:solidFill>
              <a:schemeClr val="tx1">
                <a:lumMod val="20000"/>
                <a:lumOff val="80000"/>
              </a:schemeClr>
            </a:solidFill>
            <a:ln w="12700">
              <a:noFill/>
              <a:miter lim="800000"/>
              <a:headEnd/>
              <a:tailEnd/>
            </a:ln>
            <a:effectLst/>
          </p:spPr>
          <p:txBody>
            <a:bodyPr wrap="none" anchor="ctr"/>
            <a:lstStyle/>
            <a:p>
              <a:pPr algn="ctr">
                <a:lnSpc>
                  <a:spcPct val="75000"/>
                </a:lnSpc>
              </a:pPr>
              <a:r>
                <a:rPr lang="en-US" sz="1599">
                  <a:latin typeface="Arial" panose="020B0604020202020204" pitchFamily="34" charset="0"/>
                  <a:cs typeface="Arial" panose="020B0604020202020204" pitchFamily="34" charset="0"/>
                </a:rPr>
                <a:t>Late to work 6 </a:t>
              </a:r>
            </a:p>
            <a:p>
              <a:pPr algn="ctr">
                <a:lnSpc>
                  <a:spcPct val="75000"/>
                </a:lnSpc>
              </a:pPr>
              <a:r>
                <a:rPr lang="en-US" sz="1599">
                  <a:latin typeface="Arial" panose="020B0604020202020204" pitchFamily="34" charset="0"/>
                  <a:cs typeface="Arial" panose="020B0604020202020204" pitchFamily="34" charset="0"/>
                </a:rPr>
                <a:t>times in past month​</a:t>
              </a:r>
            </a:p>
          </p:txBody>
        </p:sp>
        <p:sp>
          <p:nvSpPr>
            <p:cNvPr id="7" name="Text Box 7">
              <a:extLst>
                <a:ext uri="{FF2B5EF4-FFF2-40B4-BE49-F238E27FC236}">
                  <a16:creationId xmlns:a16="http://schemas.microsoft.com/office/drawing/2014/main" id="{7BD153F5-90BD-1287-3020-6275CE8AA524}"/>
                </a:ext>
              </a:extLst>
            </p:cNvPr>
            <p:cNvSpPr txBox="1">
              <a:spLocks noChangeArrowheads="1"/>
            </p:cNvSpPr>
            <p:nvPr/>
          </p:nvSpPr>
          <p:spPr bwMode="auto">
            <a:xfrm>
              <a:off x="3593951" y="5918788"/>
              <a:ext cx="2329649"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latin typeface="Arial" panose="020B0604020202020204" pitchFamily="34" charset="0"/>
                  <a:cs typeface="Arial" panose="020B0604020202020204" pitchFamily="34" charset="0"/>
                </a:rPr>
                <a:t>METHODS/PROCESSES</a:t>
              </a:r>
            </a:p>
          </p:txBody>
        </p:sp>
        <p:sp>
          <p:nvSpPr>
            <p:cNvPr id="8" name="Text Box 15">
              <a:extLst>
                <a:ext uri="{FF2B5EF4-FFF2-40B4-BE49-F238E27FC236}">
                  <a16:creationId xmlns:a16="http://schemas.microsoft.com/office/drawing/2014/main" id="{0CA67B89-C827-CEC7-7521-3E222428892C}"/>
                </a:ext>
              </a:extLst>
            </p:cNvPr>
            <p:cNvSpPr txBox="1">
              <a:spLocks noChangeArrowheads="1"/>
            </p:cNvSpPr>
            <p:nvPr/>
          </p:nvSpPr>
          <p:spPr bwMode="auto">
            <a:xfrm>
              <a:off x="1960966" y="1176869"/>
              <a:ext cx="1312864"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latin typeface="Arial" panose="020B0604020202020204" pitchFamily="34" charset="0"/>
                  <a:cs typeface="Arial" panose="020B0604020202020204" pitchFamily="34" charset="0"/>
                </a:rPr>
                <a:t>EQUIPMENT</a:t>
              </a:r>
            </a:p>
          </p:txBody>
        </p:sp>
        <p:sp>
          <p:nvSpPr>
            <p:cNvPr id="9" name="Text Box 17">
              <a:extLst>
                <a:ext uri="{FF2B5EF4-FFF2-40B4-BE49-F238E27FC236}">
                  <a16:creationId xmlns:a16="http://schemas.microsoft.com/office/drawing/2014/main" id="{0D0DCD49-D69B-5DD8-7E84-3AB4B31FD65E}"/>
                </a:ext>
              </a:extLst>
            </p:cNvPr>
            <p:cNvSpPr txBox="1">
              <a:spLocks noChangeArrowheads="1"/>
            </p:cNvSpPr>
            <p:nvPr/>
          </p:nvSpPr>
          <p:spPr bwMode="auto">
            <a:xfrm>
              <a:off x="4375356" y="1149350"/>
              <a:ext cx="1569623"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latin typeface="Arial" panose="020B0604020202020204" pitchFamily="34" charset="0"/>
                  <a:cs typeface="Arial" panose="020B0604020202020204" pitchFamily="34" charset="0"/>
                </a:rPr>
                <a:t>EQUIPMENT</a:t>
              </a:r>
            </a:p>
          </p:txBody>
        </p:sp>
        <p:sp>
          <p:nvSpPr>
            <p:cNvPr id="10" name="Rectangle 47">
              <a:extLst>
                <a:ext uri="{FF2B5EF4-FFF2-40B4-BE49-F238E27FC236}">
                  <a16:creationId xmlns:a16="http://schemas.microsoft.com/office/drawing/2014/main" id="{D61E7B88-DEE7-F02E-52E2-D1F22ECCAC87}"/>
                </a:ext>
              </a:extLst>
            </p:cNvPr>
            <p:cNvSpPr>
              <a:spLocks noChangeArrowheads="1"/>
            </p:cNvSpPr>
            <p:nvPr/>
          </p:nvSpPr>
          <p:spPr bwMode="auto">
            <a:xfrm>
              <a:off x="6414859" y="2564076"/>
              <a:ext cx="1447692" cy="707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b="1">
                  <a:latin typeface="Arial" panose="020B0604020202020204" pitchFamily="34" charset="0"/>
                  <a:cs typeface="Arial" panose="020B0604020202020204" pitchFamily="34" charset="0"/>
                </a:rPr>
                <a:t>Neighbors’ kid is home from college for the summer</a:t>
              </a:r>
            </a:p>
          </p:txBody>
        </p:sp>
        <p:sp>
          <p:nvSpPr>
            <p:cNvPr id="11" name="Rectangle 37">
              <a:extLst>
                <a:ext uri="{FF2B5EF4-FFF2-40B4-BE49-F238E27FC236}">
                  <a16:creationId xmlns:a16="http://schemas.microsoft.com/office/drawing/2014/main" id="{CC79FD07-D9B9-64AD-3489-E748072C274C}"/>
                </a:ext>
              </a:extLst>
            </p:cNvPr>
            <p:cNvSpPr>
              <a:spLocks noChangeArrowheads="1"/>
            </p:cNvSpPr>
            <p:nvPr/>
          </p:nvSpPr>
          <p:spPr bwMode="auto">
            <a:xfrm>
              <a:off x="3378552" y="2136209"/>
              <a:ext cx="1693055"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Staying up to watch the playoffs</a:t>
              </a:r>
            </a:p>
          </p:txBody>
        </p:sp>
        <p:sp>
          <p:nvSpPr>
            <p:cNvPr id="12" name="Rectangle 35">
              <a:extLst>
                <a:ext uri="{FF2B5EF4-FFF2-40B4-BE49-F238E27FC236}">
                  <a16:creationId xmlns:a16="http://schemas.microsoft.com/office/drawing/2014/main" id="{3B02DB42-DC90-460B-8441-27E50F2DC96B}"/>
                </a:ext>
              </a:extLst>
            </p:cNvPr>
            <p:cNvSpPr>
              <a:spLocks noChangeArrowheads="1"/>
            </p:cNvSpPr>
            <p:nvPr/>
          </p:nvSpPr>
          <p:spPr bwMode="auto">
            <a:xfrm>
              <a:off x="1942626" y="2686850"/>
              <a:ext cx="1168400"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r>
                <a:rPr lang="en-US" altLang="en-US" sz="1332">
                  <a:latin typeface="Arial" panose="020B0604020202020204" pitchFamily="34" charset="0"/>
                  <a:cs typeface="Arial" panose="020B0604020202020204" pitchFamily="34" charset="0"/>
                </a:rPr>
                <a:t>Pea under the mattress</a:t>
              </a:r>
            </a:p>
          </p:txBody>
        </p:sp>
        <p:sp>
          <p:nvSpPr>
            <p:cNvPr id="13" name="Rectangle 31">
              <a:extLst>
                <a:ext uri="{FF2B5EF4-FFF2-40B4-BE49-F238E27FC236}">
                  <a16:creationId xmlns:a16="http://schemas.microsoft.com/office/drawing/2014/main" id="{84ECD4D5-E1E0-59E8-5240-653D0DF433F0}"/>
                </a:ext>
              </a:extLst>
            </p:cNvPr>
            <p:cNvSpPr>
              <a:spLocks noChangeArrowheads="1"/>
            </p:cNvSpPr>
            <p:nvPr/>
          </p:nvSpPr>
          <p:spPr bwMode="auto">
            <a:xfrm>
              <a:off x="1406959" y="1925073"/>
              <a:ext cx="1237587"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b="1">
                  <a:latin typeface="Arial" panose="020B0604020202020204" pitchFamily="34" charset="0"/>
                  <a:cs typeface="Arial" panose="020B0604020202020204" pitchFamily="34" charset="0"/>
                </a:rPr>
                <a:t>Can’t hear alarm clock</a:t>
              </a:r>
            </a:p>
          </p:txBody>
        </p:sp>
        <p:sp>
          <p:nvSpPr>
            <p:cNvPr id="14" name="Rectangle 25">
              <a:extLst>
                <a:ext uri="{FF2B5EF4-FFF2-40B4-BE49-F238E27FC236}">
                  <a16:creationId xmlns:a16="http://schemas.microsoft.com/office/drawing/2014/main" id="{1A6A96D4-CB77-F332-6939-89E8B0BCA353}"/>
                </a:ext>
              </a:extLst>
            </p:cNvPr>
            <p:cNvSpPr>
              <a:spLocks noChangeArrowheads="1"/>
            </p:cNvSpPr>
            <p:nvPr/>
          </p:nvSpPr>
          <p:spPr bwMode="auto">
            <a:xfrm>
              <a:off x="2087058" y="4001928"/>
              <a:ext cx="946048"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Drinking too much coffee</a:t>
              </a:r>
            </a:p>
          </p:txBody>
        </p:sp>
        <p:sp>
          <p:nvSpPr>
            <p:cNvPr id="15" name="Rectangle 29">
              <a:extLst>
                <a:ext uri="{FF2B5EF4-FFF2-40B4-BE49-F238E27FC236}">
                  <a16:creationId xmlns:a16="http://schemas.microsoft.com/office/drawing/2014/main" id="{6F5083DF-9543-B4A2-A5FD-B15200238C73}"/>
                </a:ext>
              </a:extLst>
            </p:cNvPr>
            <p:cNvSpPr>
              <a:spLocks noChangeArrowheads="1"/>
            </p:cNvSpPr>
            <p:nvPr/>
          </p:nvSpPr>
          <p:spPr bwMode="auto">
            <a:xfrm>
              <a:off x="1711298" y="4858748"/>
              <a:ext cx="1143000"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Stressed about work project</a:t>
              </a:r>
            </a:p>
          </p:txBody>
        </p:sp>
        <p:cxnSp>
          <p:nvCxnSpPr>
            <p:cNvPr id="16" name="Straight Arrow Connector 15">
              <a:extLst>
                <a:ext uri="{FF2B5EF4-FFF2-40B4-BE49-F238E27FC236}">
                  <a16:creationId xmlns:a16="http://schemas.microsoft.com/office/drawing/2014/main" id="{46156CF0-431A-D893-4B3B-5812787D5F8F}"/>
                </a:ext>
              </a:extLst>
            </p:cNvPr>
            <p:cNvCxnSpPr>
              <a:cxnSpLocks/>
            </p:cNvCxnSpPr>
            <p:nvPr/>
          </p:nvCxnSpPr>
          <p:spPr>
            <a:xfrm>
              <a:off x="1683704" y="3682707"/>
              <a:ext cx="5212080" cy="0"/>
            </a:xfrm>
            <a:prstGeom prst="straightConnector1">
              <a:avLst/>
            </a:prstGeom>
            <a:ln w="57150">
              <a:solidFill>
                <a:schemeClr val="tx1"/>
              </a:solidFill>
              <a:tailEnd type="triangle"/>
            </a:ln>
          </p:spPr>
          <p:style>
            <a:lnRef idx="3">
              <a:schemeClr val="accent2"/>
            </a:lnRef>
            <a:fillRef idx="0">
              <a:schemeClr val="accent2"/>
            </a:fillRef>
            <a:effectRef idx="2">
              <a:schemeClr val="accent2"/>
            </a:effectRef>
            <a:fontRef idx="minor">
              <a:schemeClr val="tx1"/>
            </a:fontRef>
          </p:style>
        </p:cxnSp>
        <p:cxnSp>
          <p:nvCxnSpPr>
            <p:cNvPr id="17" name="Straight Arrow Connector 16">
              <a:extLst>
                <a:ext uri="{FF2B5EF4-FFF2-40B4-BE49-F238E27FC236}">
                  <a16:creationId xmlns:a16="http://schemas.microsoft.com/office/drawing/2014/main" id="{348A1BA9-4D5E-E130-BC9C-E244F78D4879}"/>
                </a:ext>
              </a:extLst>
            </p:cNvPr>
            <p:cNvCxnSpPr>
              <a:cxnSpLocks/>
              <a:stCxn id="8" idx="2"/>
            </p:cNvCxnSpPr>
            <p:nvPr/>
          </p:nvCxnSpPr>
          <p:spPr>
            <a:xfrm>
              <a:off x="2617399" y="1517561"/>
              <a:ext cx="1358966" cy="21654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17F4F47-F9B7-0CC1-7382-6EEBE80379CB}"/>
                </a:ext>
              </a:extLst>
            </p:cNvPr>
            <p:cNvCxnSpPr>
              <a:cxnSpLocks/>
              <a:stCxn id="9" idx="2"/>
            </p:cNvCxnSpPr>
            <p:nvPr/>
          </p:nvCxnSpPr>
          <p:spPr>
            <a:xfrm>
              <a:off x="5160168" y="1490042"/>
              <a:ext cx="1246261" cy="21852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A3711FC-BAD5-EBD9-5B4E-21347D25AF8B}"/>
                </a:ext>
              </a:extLst>
            </p:cNvPr>
            <p:cNvCxnSpPr>
              <a:cxnSpLocks/>
            </p:cNvCxnSpPr>
            <p:nvPr/>
          </p:nvCxnSpPr>
          <p:spPr>
            <a:xfrm flipV="1">
              <a:off x="4941714" y="2370341"/>
              <a:ext cx="548640" cy="1725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DF1043A-D508-A464-2BB5-EB670F8933B0}"/>
                </a:ext>
              </a:extLst>
            </p:cNvPr>
            <p:cNvCxnSpPr>
              <a:cxnSpLocks/>
            </p:cNvCxnSpPr>
            <p:nvPr/>
          </p:nvCxnSpPr>
          <p:spPr>
            <a:xfrm flipH="1">
              <a:off x="5974260" y="2913390"/>
              <a:ext cx="43217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7C7EF0F-34DB-46CA-86AF-69380E689245}"/>
                </a:ext>
              </a:extLst>
            </p:cNvPr>
            <p:cNvCxnSpPr>
              <a:cxnSpLocks/>
            </p:cNvCxnSpPr>
            <p:nvPr/>
          </p:nvCxnSpPr>
          <p:spPr>
            <a:xfrm>
              <a:off x="2479228" y="2176462"/>
              <a:ext cx="365760"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EF9F370-FC0C-3FC1-6A4E-17454CBE32B7}"/>
                </a:ext>
              </a:extLst>
            </p:cNvPr>
            <p:cNvCxnSpPr>
              <a:cxnSpLocks/>
            </p:cNvCxnSpPr>
            <p:nvPr/>
          </p:nvCxnSpPr>
          <p:spPr>
            <a:xfrm>
              <a:off x="2981133" y="2938241"/>
              <a:ext cx="365760"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CCC713C-A4FC-715D-E7A9-E71F4811F125}"/>
                </a:ext>
              </a:extLst>
            </p:cNvPr>
            <p:cNvCxnSpPr>
              <a:cxnSpLocks/>
              <a:endCxn id="7" idx="0"/>
            </p:cNvCxnSpPr>
            <p:nvPr/>
          </p:nvCxnSpPr>
          <p:spPr>
            <a:xfrm flipH="1">
              <a:off x="4758776" y="3723830"/>
              <a:ext cx="1188720" cy="219495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9E1A7E9-6E36-57D9-2741-FFE0ED760B12}"/>
                </a:ext>
              </a:extLst>
            </p:cNvPr>
            <p:cNvCxnSpPr>
              <a:cxnSpLocks/>
              <a:stCxn id="14" idx="3"/>
            </p:cNvCxnSpPr>
            <p:nvPr/>
          </p:nvCxnSpPr>
          <p:spPr>
            <a:xfrm>
              <a:off x="3033106" y="4253319"/>
              <a:ext cx="50291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173AA40-9D6B-A343-CDFF-4306C6D58D24}"/>
                </a:ext>
              </a:extLst>
            </p:cNvPr>
            <p:cNvCxnSpPr>
              <a:cxnSpLocks/>
              <a:stCxn id="15" idx="3"/>
            </p:cNvCxnSpPr>
            <p:nvPr/>
          </p:nvCxnSpPr>
          <p:spPr>
            <a:xfrm>
              <a:off x="2854298" y="5110140"/>
              <a:ext cx="274319" cy="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 Box 7">
              <a:extLst>
                <a:ext uri="{FF2B5EF4-FFF2-40B4-BE49-F238E27FC236}">
                  <a16:creationId xmlns:a16="http://schemas.microsoft.com/office/drawing/2014/main" id="{372A8748-BAA0-C479-FEAD-9F8D4EBB063E}"/>
                </a:ext>
              </a:extLst>
            </p:cNvPr>
            <p:cNvSpPr txBox="1">
              <a:spLocks noChangeArrowheads="1"/>
            </p:cNvSpPr>
            <p:nvPr/>
          </p:nvSpPr>
          <p:spPr bwMode="auto">
            <a:xfrm>
              <a:off x="2235552" y="5920604"/>
              <a:ext cx="1143000"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latin typeface="Arial" panose="020B0604020202020204" pitchFamily="34" charset="0"/>
                  <a:cs typeface="Arial" panose="020B0604020202020204" pitchFamily="34" charset="0"/>
                </a:rPr>
                <a:t>PEOPLE</a:t>
              </a:r>
            </a:p>
          </p:txBody>
        </p:sp>
        <p:cxnSp>
          <p:nvCxnSpPr>
            <p:cNvPr id="27" name="Straight Arrow Connector 26">
              <a:extLst>
                <a:ext uri="{FF2B5EF4-FFF2-40B4-BE49-F238E27FC236}">
                  <a16:creationId xmlns:a16="http://schemas.microsoft.com/office/drawing/2014/main" id="{34F34BBB-7175-5F93-D5C9-A9634D858CD3}"/>
                </a:ext>
              </a:extLst>
            </p:cNvPr>
            <p:cNvCxnSpPr>
              <a:cxnSpLocks/>
              <a:endCxn id="26" idx="0"/>
            </p:cNvCxnSpPr>
            <p:nvPr/>
          </p:nvCxnSpPr>
          <p:spPr>
            <a:xfrm flipH="1">
              <a:off x="2807053" y="3723828"/>
              <a:ext cx="1006932" cy="21967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5">
              <a:extLst>
                <a:ext uri="{FF2B5EF4-FFF2-40B4-BE49-F238E27FC236}">
                  <a16:creationId xmlns:a16="http://schemas.microsoft.com/office/drawing/2014/main" id="{E0F391A8-F5B4-209C-34A9-96181A9AD170}"/>
                </a:ext>
              </a:extLst>
            </p:cNvPr>
            <p:cNvSpPr>
              <a:spLocks noChangeArrowheads="1"/>
            </p:cNvSpPr>
            <p:nvPr/>
          </p:nvSpPr>
          <p:spPr bwMode="auto">
            <a:xfrm>
              <a:off x="6017428" y="4030940"/>
              <a:ext cx="1534403" cy="707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Nightly routine is disrupted by child getting up</a:t>
              </a:r>
            </a:p>
          </p:txBody>
        </p:sp>
        <p:sp>
          <p:nvSpPr>
            <p:cNvPr id="29" name="Rectangle 29">
              <a:extLst>
                <a:ext uri="{FF2B5EF4-FFF2-40B4-BE49-F238E27FC236}">
                  <a16:creationId xmlns:a16="http://schemas.microsoft.com/office/drawing/2014/main" id="{EF5AEFA0-2E90-2865-7961-9C0489C12DB7}"/>
                </a:ext>
              </a:extLst>
            </p:cNvPr>
            <p:cNvSpPr>
              <a:spLocks noChangeArrowheads="1"/>
            </p:cNvSpPr>
            <p:nvPr/>
          </p:nvSpPr>
          <p:spPr bwMode="auto">
            <a:xfrm>
              <a:off x="6400103" y="4875734"/>
              <a:ext cx="1305475"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Child scared of the dark</a:t>
              </a:r>
            </a:p>
          </p:txBody>
        </p:sp>
        <p:sp>
          <p:nvSpPr>
            <p:cNvPr id="30" name="Rectangle 26">
              <a:extLst>
                <a:ext uri="{FF2B5EF4-FFF2-40B4-BE49-F238E27FC236}">
                  <a16:creationId xmlns:a16="http://schemas.microsoft.com/office/drawing/2014/main" id="{0DC25384-36CA-BCF0-48D9-E45E5160D8A2}"/>
                </a:ext>
              </a:extLst>
            </p:cNvPr>
            <p:cNvSpPr>
              <a:spLocks noChangeArrowheads="1"/>
            </p:cNvSpPr>
            <p:nvPr/>
          </p:nvSpPr>
          <p:spPr bwMode="auto">
            <a:xfrm>
              <a:off x="5842567" y="5558597"/>
              <a:ext cx="1638247"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Watching horror movies right before bed</a:t>
              </a:r>
            </a:p>
          </p:txBody>
        </p:sp>
        <p:cxnSp>
          <p:nvCxnSpPr>
            <p:cNvPr id="31" name="Straight Arrow Connector 30">
              <a:extLst>
                <a:ext uri="{FF2B5EF4-FFF2-40B4-BE49-F238E27FC236}">
                  <a16:creationId xmlns:a16="http://schemas.microsoft.com/office/drawing/2014/main" id="{DB4674C5-F00D-747B-AF75-DC62BDB20B23}"/>
                </a:ext>
              </a:extLst>
            </p:cNvPr>
            <p:cNvCxnSpPr>
              <a:cxnSpLocks/>
              <a:stCxn id="28" idx="1"/>
            </p:cNvCxnSpPr>
            <p:nvPr/>
          </p:nvCxnSpPr>
          <p:spPr>
            <a:xfrm flipH="1">
              <a:off x="5620248" y="4384923"/>
              <a:ext cx="397180"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C92853B-1893-8997-2F93-9470144AE6F4}"/>
                </a:ext>
              </a:extLst>
            </p:cNvPr>
            <p:cNvCxnSpPr>
              <a:cxnSpLocks/>
              <a:stCxn id="29" idx="0"/>
              <a:endCxn id="28" idx="2"/>
            </p:cNvCxnSpPr>
            <p:nvPr/>
          </p:nvCxnSpPr>
          <p:spPr>
            <a:xfrm flipH="1" flipV="1">
              <a:off x="6784630" y="4738905"/>
              <a:ext cx="268211" cy="1368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08B6414-601D-0658-23F8-BD1492DCC16F}"/>
                </a:ext>
              </a:extLst>
            </p:cNvPr>
            <p:cNvCxnSpPr>
              <a:cxnSpLocks/>
            </p:cNvCxnSpPr>
            <p:nvPr/>
          </p:nvCxnSpPr>
          <p:spPr>
            <a:xfrm flipV="1">
              <a:off x="6661691" y="5404607"/>
              <a:ext cx="391149" cy="9809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4">
              <a:extLst>
                <a:ext uri="{FF2B5EF4-FFF2-40B4-BE49-F238E27FC236}">
                  <a16:creationId xmlns:a16="http://schemas.microsoft.com/office/drawing/2014/main" id="{B542FE57-EE91-FA34-68F3-81A0538EEDD4}"/>
                </a:ext>
              </a:extLst>
            </p:cNvPr>
            <p:cNvSpPr>
              <a:spLocks noChangeArrowheads="1"/>
            </p:cNvSpPr>
            <p:nvPr/>
          </p:nvSpPr>
          <p:spPr bwMode="gray">
            <a:xfrm>
              <a:off x="622071" y="3492346"/>
              <a:ext cx="1062766" cy="384543"/>
            </a:xfrm>
            <a:prstGeom prst="roundRect">
              <a:avLst/>
            </a:prstGeom>
            <a:solidFill>
              <a:schemeClr val="tx1">
                <a:lumMod val="20000"/>
                <a:lumOff val="80000"/>
              </a:schemeClr>
            </a:solidFill>
            <a:ln w="12700">
              <a:noFill/>
              <a:miter lim="800000"/>
              <a:headEnd/>
              <a:tailEnd/>
            </a:ln>
            <a:effectLst/>
          </p:spPr>
          <p:txBody>
            <a:bodyPr wrap="none" anchor="b"/>
            <a:lstStyle/>
            <a:p>
              <a:pPr algn="ctr">
                <a:lnSpc>
                  <a:spcPct val="75000"/>
                </a:lnSpc>
              </a:pPr>
              <a:r>
                <a:rPr lang="en-US" sz="1599">
                  <a:latin typeface="Arial" panose="020B0604020202020204" pitchFamily="34" charset="0"/>
                  <a:cs typeface="Arial" panose="020B0604020202020204" pitchFamily="34" charset="0"/>
                </a:rPr>
                <a:t>Materials</a:t>
              </a:r>
            </a:p>
          </p:txBody>
        </p:sp>
        <p:cxnSp>
          <p:nvCxnSpPr>
            <p:cNvPr id="35" name="Straight Arrow Connector 34">
              <a:extLst>
                <a:ext uri="{FF2B5EF4-FFF2-40B4-BE49-F238E27FC236}">
                  <a16:creationId xmlns:a16="http://schemas.microsoft.com/office/drawing/2014/main" id="{DDCEAC35-A3E0-D623-046F-CCF0819D8745}"/>
                </a:ext>
              </a:extLst>
            </p:cNvPr>
            <p:cNvCxnSpPr>
              <a:cxnSpLocks/>
              <a:stCxn id="36" idx="2"/>
              <a:endCxn id="10" idx="0"/>
            </p:cNvCxnSpPr>
            <p:nvPr/>
          </p:nvCxnSpPr>
          <p:spPr>
            <a:xfrm>
              <a:off x="6848023" y="2312174"/>
              <a:ext cx="290682" cy="25190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7DE5310C-7488-089B-A0DE-138C7A4B7BF8}"/>
                </a:ext>
              </a:extLst>
            </p:cNvPr>
            <p:cNvSpPr>
              <a:spLocks noChangeArrowheads="1"/>
            </p:cNvSpPr>
            <p:nvPr/>
          </p:nvSpPr>
          <p:spPr bwMode="auto">
            <a:xfrm>
              <a:off x="6270340" y="1809392"/>
              <a:ext cx="1155367"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Holds parties late into the night</a:t>
              </a:r>
            </a:p>
          </p:txBody>
        </p:sp>
        <p:cxnSp>
          <p:nvCxnSpPr>
            <p:cNvPr id="37" name="Straight Arrow Connector 36">
              <a:extLst>
                <a:ext uri="{FF2B5EF4-FFF2-40B4-BE49-F238E27FC236}">
                  <a16:creationId xmlns:a16="http://schemas.microsoft.com/office/drawing/2014/main" id="{22DBDCB1-D061-A093-F709-1B2FDA3F92A2}"/>
                </a:ext>
              </a:extLst>
            </p:cNvPr>
            <p:cNvCxnSpPr>
              <a:cxnSpLocks/>
              <a:stCxn id="38" idx="2"/>
              <a:endCxn id="36" idx="3"/>
            </p:cNvCxnSpPr>
            <p:nvPr/>
          </p:nvCxnSpPr>
          <p:spPr>
            <a:xfrm flipH="1">
              <a:off x="7425707" y="1723906"/>
              <a:ext cx="498033" cy="33687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5">
              <a:extLst>
                <a:ext uri="{FF2B5EF4-FFF2-40B4-BE49-F238E27FC236}">
                  <a16:creationId xmlns:a16="http://schemas.microsoft.com/office/drawing/2014/main" id="{FE0359D4-1418-7867-43C5-9841D30D1DF7}"/>
                </a:ext>
              </a:extLst>
            </p:cNvPr>
            <p:cNvSpPr>
              <a:spLocks noChangeArrowheads="1"/>
            </p:cNvSpPr>
            <p:nvPr/>
          </p:nvSpPr>
          <p:spPr bwMode="auto">
            <a:xfrm>
              <a:off x="7300608" y="1221124"/>
              <a:ext cx="1246263" cy="50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332">
                  <a:latin typeface="Arial" panose="020B0604020202020204" pitchFamily="34" charset="0"/>
                  <a:cs typeface="Arial" panose="020B0604020202020204" pitchFamily="34" charset="0"/>
                </a:rPr>
                <a:t>Wear earplugs to sleep</a:t>
              </a:r>
            </a:p>
          </p:txBody>
        </p:sp>
      </p:grpSp>
    </p:spTree>
    <p:extLst>
      <p:ext uri="{BB962C8B-B14F-4D97-AF65-F5344CB8AC3E}">
        <p14:creationId xmlns:p14="http://schemas.microsoft.com/office/powerpoint/2010/main" val="3819198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63E88-59D4-56AC-D7B8-4E2986E90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6CEE0F-9EF1-E0B0-0708-814A19CF7E37}"/>
              </a:ext>
            </a:extLst>
          </p:cNvPr>
          <p:cNvSpPr>
            <a:spLocks noGrp="1"/>
          </p:cNvSpPr>
          <p:nvPr>
            <p:ph type="title"/>
          </p:nvPr>
        </p:nvSpPr>
        <p:spPr/>
        <p:txBody>
          <a:bodyPr/>
          <a:lstStyle/>
          <a:p>
            <a:r>
              <a:rPr lang="en-US"/>
              <a:t>Cause and Effect Analysis</a:t>
            </a:r>
          </a:p>
        </p:txBody>
      </p:sp>
      <p:sp>
        <p:nvSpPr>
          <p:cNvPr id="4" name="Text Placeholder 3">
            <a:extLst>
              <a:ext uri="{FF2B5EF4-FFF2-40B4-BE49-F238E27FC236}">
                <a16:creationId xmlns:a16="http://schemas.microsoft.com/office/drawing/2014/main" id="{24A14366-3B3F-C9CF-F559-339FDE819750}"/>
              </a:ext>
            </a:extLst>
          </p:cNvPr>
          <p:cNvSpPr>
            <a:spLocks noGrp="1"/>
          </p:cNvSpPr>
          <p:nvPr>
            <p:ph type="body" sz="quarter" idx="11"/>
          </p:nvPr>
        </p:nvSpPr>
        <p:spPr/>
        <p:txBody>
          <a:bodyPr/>
          <a:lstStyle/>
          <a:p>
            <a:r>
              <a:rPr lang="en-US"/>
              <a:t>Template</a:t>
            </a:r>
          </a:p>
        </p:txBody>
      </p:sp>
      <p:grpSp>
        <p:nvGrpSpPr>
          <p:cNvPr id="5" name="Group 4">
            <a:extLst>
              <a:ext uri="{FF2B5EF4-FFF2-40B4-BE49-F238E27FC236}">
                <a16:creationId xmlns:a16="http://schemas.microsoft.com/office/drawing/2014/main" id="{D527FBEC-5633-F902-7C6C-917426D234C9}"/>
              </a:ext>
            </a:extLst>
          </p:cNvPr>
          <p:cNvGrpSpPr/>
          <p:nvPr/>
        </p:nvGrpSpPr>
        <p:grpSpPr>
          <a:xfrm>
            <a:off x="1774471" y="1162367"/>
            <a:ext cx="9442294" cy="5107218"/>
            <a:chOff x="1406959" y="1149350"/>
            <a:chExt cx="7139912" cy="5111946"/>
          </a:xfrm>
        </p:grpSpPr>
        <p:sp>
          <p:nvSpPr>
            <p:cNvPr id="6" name="Text Box 7">
              <a:extLst>
                <a:ext uri="{FF2B5EF4-FFF2-40B4-BE49-F238E27FC236}">
                  <a16:creationId xmlns:a16="http://schemas.microsoft.com/office/drawing/2014/main" id="{A4E4120B-5975-E5F0-7C84-B60AF9D11268}"/>
                </a:ext>
              </a:extLst>
            </p:cNvPr>
            <p:cNvSpPr txBox="1">
              <a:spLocks noChangeArrowheads="1"/>
            </p:cNvSpPr>
            <p:nvPr/>
          </p:nvSpPr>
          <p:spPr bwMode="auto">
            <a:xfrm>
              <a:off x="3593951" y="5918788"/>
              <a:ext cx="2329649"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t>TEXT</a:t>
              </a:r>
            </a:p>
          </p:txBody>
        </p:sp>
        <p:sp>
          <p:nvSpPr>
            <p:cNvPr id="7" name="Text Box 15">
              <a:extLst>
                <a:ext uri="{FF2B5EF4-FFF2-40B4-BE49-F238E27FC236}">
                  <a16:creationId xmlns:a16="http://schemas.microsoft.com/office/drawing/2014/main" id="{C8BDAD58-E962-4029-3BB1-308331138CD0}"/>
                </a:ext>
              </a:extLst>
            </p:cNvPr>
            <p:cNvSpPr txBox="1">
              <a:spLocks noChangeArrowheads="1"/>
            </p:cNvSpPr>
            <p:nvPr/>
          </p:nvSpPr>
          <p:spPr bwMode="auto">
            <a:xfrm>
              <a:off x="1960966" y="1176869"/>
              <a:ext cx="1312864"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rPr>
                <a:t>TEXT</a:t>
              </a:r>
            </a:p>
          </p:txBody>
        </p:sp>
        <p:sp>
          <p:nvSpPr>
            <p:cNvPr id="8" name="Text Box 17">
              <a:extLst>
                <a:ext uri="{FF2B5EF4-FFF2-40B4-BE49-F238E27FC236}">
                  <a16:creationId xmlns:a16="http://schemas.microsoft.com/office/drawing/2014/main" id="{D1EE7361-F3AA-384B-749A-5F92DBA10B3D}"/>
                </a:ext>
              </a:extLst>
            </p:cNvPr>
            <p:cNvSpPr txBox="1">
              <a:spLocks noChangeArrowheads="1"/>
            </p:cNvSpPr>
            <p:nvPr/>
          </p:nvSpPr>
          <p:spPr bwMode="auto">
            <a:xfrm>
              <a:off x="4375356" y="1149350"/>
              <a:ext cx="1569623"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rPr>
                <a:t>TEXT</a:t>
              </a:r>
            </a:p>
          </p:txBody>
        </p:sp>
        <p:sp>
          <p:nvSpPr>
            <p:cNvPr id="9" name="Rectangle 47">
              <a:extLst>
                <a:ext uri="{FF2B5EF4-FFF2-40B4-BE49-F238E27FC236}">
                  <a16:creationId xmlns:a16="http://schemas.microsoft.com/office/drawing/2014/main" id="{9F7B92DB-3B24-3CA1-6F97-286AE8383233}"/>
                </a:ext>
              </a:extLst>
            </p:cNvPr>
            <p:cNvSpPr>
              <a:spLocks noChangeArrowheads="1"/>
            </p:cNvSpPr>
            <p:nvPr/>
          </p:nvSpPr>
          <p:spPr bwMode="auto">
            <a:xfrm>
              <a:off x="6414859" y="2779495"/>
              <a:ext cx="1447692"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sp>
          <p:nvSpPr>
            <p:cNvPr id="10" name="Rectangle 37">
              <a:extLst>
                <a:ext uri="{FF2B5EF4-FFF2-40B4-BE49-F238E27FC236}">
                  <a16:creationId xmlns:a16="http://schemas.microsoft.com/office/drawing/2014/main" id="{AA812277-788E-C98A-2544-8E46137774AA}"/>
                </a:ext>
              </a:extLst>
            </p:cNvPr>
            <p:cNvSpPr>
              <a:spLocks noChangeArrowheads="1"/>
            </p:cNvSpPr>
            <p:nvPr/>
          </p:nvSpPr>
          <p:spPr bwMode="auto">
            <a:xfrm>
              <a:off x="3378552" y="2249035"/>
              <a:ext cx="1693055"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sp>
          <p:nvSpPr>
            <p:cNvPr id="11" name="Rectangle 35">
              <a:extLst>
                <a:ext uri="{FF2B5EF4-FFF2-40B4-BE49-F238E27FC236}">
                  <a16:creationId xmlns:a16="http://schemas.microsoft.com/office/drawing/2014/main" id="{49867CF1-CDD1-0A53-7457-428C8BD62778}"/>
                </a:ext>
              </a:extLst>
            </p:cNvPr>
            <p:cNvSpPr>
              <a:spLocks noChangeArrowheads="1"/>
            </p:cNvSpPr>
            <p:nvPr/>
          </p:nvSpPr>
          <p:spPr bwMode="auto">
            <a:xfrm>
              <a:off x="1942626" y="2799676"/>
              <a:ext cx="1168400"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r>
                <a:rPr lang="en-US" altLang="en-US" sz="1199"/>
                <a:t>Text</a:t>
              </a:r>
            </a:p>
          </p:txBody>
        </p:sp>
        <p:sp>
          <p:nvSpPr>
            <p:cNvPr id="12" name="Rectangle 31">
              <a:extLst>
                <a:ext uri="{FF2B5EF4-FFF2-40B4-BE49-F238E27FC236}">
                  <a16:creationId xmlns:a16="http://schemas.microsoft.com/office/drawing/2014/main" id="{5D3EB3B5-73D8-FDF3-E4F3-56E1D935F024}"/>
                </a:ext>
              </a:extLst>
            </p:cNvPr>
            <p:cNvSpPr>
              <a:spLocks noChangeArrowheads="1"/>
            </p:cNvSpPr>
            <p:nvPr/>
          </p:nvSpPr>
          <p:spPr bwMode="auto">
            <a:xfrm>
              <a:off x="1406959" y="2037899"/>
              <a:ext cx="1237587"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b="1"/>
                <a:t>Text</a:t>
              </a:r>
            </a:p>
          </p:txBody>
        </p:sp>
        <p:sp>
          <p:nvSpPr>
            <p:cNvPr id="13" name="Rectangle 25">
              <a:extLst>
                <a:ext uri="{FF2B5EF4-FFF2-40B4-BE49-F238E27FC236}">
                  <a16:creationId xmlns:a16="http://schemas.microsoft.com/office/drawing/2014/main" id="{1EE563C2-32D0-8AB9-8781-4AE734121F8A}"/>
                </a:ext>
              </a:extLst>
            </p:cNvPr>
            <p:cNvSpPr>
              <a:spLocks noChangeArrowheads="1"/>
            </p:cNvSpPr>
            <p:nvPr/>
          </p:nvSpPr>
          <p:spPr bwMode="auto">
            <a:xfrm>
              <a:off x="2087058" y="4114756"/>
              <a:ext cx="946048"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sp>
          <p:nvSpPr>
            <p:cNvPr id="14" name="Rectangle 29">
              <a:extLst>
                <a:ext uri="{FF2B5EF4-FFF2-40B4-BE49-F238E27FC236}">
                  <a16:creationId xmlns:a16="http://schemas.microsoft.com/office/drawing/2014/main" id="{8567E01D-9722-5B45-30A3-4A0A32F3B405}"/>
                </a:ext>
              </a:extLst>
            </p:cNvPr>
            <p:cNvSpPr>
              <a:spLocks noChangeArrowheads="1"/>
            </p:cNvSpPr>
            <p:nvPr/>
          </p:nvSpPr>
          <p:spPr bwMode="auto">
            <a:xfrm>
              <a:off x="1711298" y="4971575"/>
              <a:ext cx="1143000"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cxnSp>
          <p:nvCxnSpPr>
            <p:cNvPr id="15" name="Straight Arrow Connector 14">
              <a:extLst>
                <a:ext uri="{FF2B5EF4-FFF2-40B4-BE49-F238E27FC236}">
                  <a16:creationId xmlns:a16="http://schemas.microsoft.com/office/drawing/2014/main" id="{A50B1724-CBFD-9404-D36D-96F01F80C605}"/>
                </a:ext>
              </a:extLst>
            </p:cNvPr>
            <p:cNvCxnSpPr>
              <a:cxnSpLocks/>
              <a:stCxn id="7" idx="2"/>
            </p:cNvCxnSpPr>
            <p:nvPr/>
          </p:nvCxnSpPr>
          <p:spPr>
            <a:xfrm>
              <a:off x="2617399" y="1517562"/>
              <a:ext cx="1358966" cy="21654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4E66815-6771-AC61-D9CC-154E805C0A3E}"/>
                </a:ext>
              </a:extLst>
            </p:cNvPr>
            <p:cNvCxnSpPr>
              <a:cxnSpLocks/>
              <a:stCxn id="8" idx="2"/>
            </p:cNvCxnSpPr>
            <p:nvPr/>
          </p:nvCxnSpPr>
          <p:spPr>
            <a:xfrm>
              <a:off x="5160167" y="1490042"/>
              <a:ext cx="1246262" cy="21852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C6C131C-24CE-8135-7E41-6E51EEE694BD}"/>
                </a:ext>
              </a:extLst>
            </p:cNvPr>
            <p:cNvCxnSpPr>
              <a:cxnSpLocks/>
            </p:cNvCxnSpPr>
            <p:nvPr/>
          </p:nvCxnSpPr>
          <p:spPr>
            <a:xfrm flipV="1">
              <a:off x="4941714" y="2370341"/>
              <a:ext cx="548640" cy="1725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944C3B8-8F88-7AF6-A6FF-26B36B94D826}"/>
                </a:ext>
              </a:extLst>
            </p:cNvPr>
            <p:cNvCxnSpPr>
              <a:cxnSpLocks/>
            </p:cNvCxnSpPr>
            <p:nvPr/>
          </p:nvCxnSpPr>
          <p:spPr>
            <a:xfrm flipH="1">
              <a:off x="5974260" y="2913390"/>
              <a:ext cx="43217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285D62B-97CE-2BF6-D07C-EB6B395D9EE4}"/>
                </a:ext>
              </a:extLst>
            </p:cNvPr>
            <p:cNvCxnSpPr>
              <a:cxnSpLocks/>
            </p:cNvCxnSpPr>
            <p:nvPr/>
          </p:nvCxnSpPr>
          <p:spPr>
            <a:xfrm>
              <a:off x="2479228" y="2176462"/>
              <a:ext cx="365760"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24358E9-2395-17E1-F929-C1165B585E4E}"/>
                </a:ext>
              </a:extLst>
            </p:cNvPr>
            <p:cNvCxnSpPr>
              <a:cxnSpLocks/>
            </p:cNvCxnSpPr>
            <p:nvPr/>
          </p:nvCxnSpPr>
          <p:spPr>
            <a:xfrm>
              <a:off x="2981133" y="2938241"/>
              <a:ext cx="365760"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605D0D7-42F6-1005-53FD-991969845CEB}"/>
                </a:ext>
              </a:extLst>
            </p:cNvPr>
            <p:cNvCxnSpPr>
              <a:cxnSpLocks/>
              <a:endCxn id="6" idx="0"/>
            </p:cNvCxnSpPr>
            <p:nvPr/>
          </p:nvCxnSpPr>
          <p:spPr>
            <a:xfrm flipH="1">
              <a:off x="4758776" y="3723830"/>
              <a:ext cx="1188720" cy="219495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07E2B7C-9408-F854-3365-B8B14C71E7D8}"/>
                </a:ext>
              </a:extLst>
            </p:cNvPr>
            <p:cNvCxnSpPr>
              <a:cxnSpLocks/>
              <a:stCxn id="13" idx="3"/>
            </p:cNvCxnSpPr>
            <p:nvPr/>
          </p:nvCxnSpPr>
          <p:spPr>
            <a:xfrm>
              <a:off x="3033106" y="4253320"/>
              <a:ext cx="50291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8635782-D90F-35BA-5F10-71EF03BA80BC}"/>
                </a:ext>
              </a:extLst>
            </p:cNvPr>
            <p:cNvCxnSpPr>
              <a:cxnSpLocks/>
              <a:stCxn id="14" idx="3"/>
            </p:cNvCxnSpPr>
            <p:nvPr/>
          </p:nvCxnSpPr>
          <p:spPr>
            <a:xfrm>
              <a:off x="2854298" y="5110140"/>
              <a:ext cx="27431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 Box 7">
              <a:extLst>
                <a:ext uri="{FF2B5EF4-FFF2-40B4-BE49-F238E27FC236}">
                  <a16:creationId xmlns:a16="http://schemas.microsoft.com/office/drawing/2014/main" id="{20763096-904A-9B06-C084-7A44D8EED30C}"/>
                </a:ext>
              </a:extLst>
            </p:cNvPr>
            <p:cNvSpPr txBox="1">
              <a:spLocks noChangeArrowheads="1"/>
            </p:cNvSpPr>
            <p:nvPr/>
          </p:nvSpPr>
          <p:spPr bwMode="auto">
            <a:xfrm>
              <a:off x="2235552" y="5920604"/>
              <a:ext cx="1143000" cy="340692"/>
            </a:xfrm>
            <a:prstGeom prst="round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en-US" sz="1399" b="1">
                  <a:solidFill>
                    <a:schemeClr val="tx1"/>
                  </a:solidFill>
                </a:rPr>
                <a:t>TEXT</a:t>
              </a:r>
            </a:p>
          </p:txBody>
        </p:sp>
        <p:cxnSp>
          <p:nvCxnSpPr>
            <p:cNvPr id="25" name="Straight Arrow Connector 24">
              <a:extLst>
                <a:ext uri="{FF2B5EF4-FFF2-40B4-BE49-F238E27FC236}">
                  <a16:creationId xmlns:a16="http://schemas.microsoft.com/office/drawing/2014/main" id="{032460E0-12DF-5A76-5B39-CE4F39CC4A35}"/>
                </a:ext>
              </a:extLst>
            </p:cNvPr>
            <p:cNvCxnSpPr>
              <a:cxnSpLocks/>
              <a:endCxn id="24" idx="0"/>
            </p:cNvCxnSpPr>
            <p:nvPr/>
          </p:nvCxnSpPr>
          <p:spPr>
            <a:xfrm flipH="1">
              <a:off x="2807052" y="3723828"/>
              <a:ext cx="1006933" cy="219677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8298078-3C3B-40D1-22BB-CA1B7ACC5419}"/>
                </a:ext>
              </a:extLst>
            </p:cNvPr>
            <p:cNvSpPr>
              <a:spLocks noChangeArrowheads="1"/>
            </p:cNvSpPr>
            <p:nvPr/>
          </p:nvSpPr>
          <p:spPr bwMode="auto">
            <a:xfrm>
              <a:off x="6017428" y="4246358"/>
              <a:ext cx="1534403"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sp>
          <p:nvSpPr>
            <p:cNvPr id="27" name="Rectangle 29">
              <a:extLst>
                <a:ext uri="{FF2B5EF4-FFF2-40B4-BE49-F238E27FC236}">
                  <a16:creationId xmlns:a16="http://schemas.microsoft.com/office/drawing/2014/main" id="{C00733FF-E187-677E-153A-2EEBC98E42E7}"/>
                </a:ext>
              </a:extLst>
            </p:cNvPr>
            <p:cNvSpPr>
              <a:spLocks noChangeArrowheads="1"/>
            </p:cNvSpPr>
            <p:nvPr/>
          </p:nvSpPr>
          <p:spPr bwMode="auto">
            <a:xfrm>
              <a:off x="6400103" y="4988561"/>
              <a:ext cx="1305475"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sp>
          <p:nvSpPr>
            <p:cNvPr id="28" name="Rectangle 26">
              <a:extLst>
                <a:ext uri="{FF2B5EF4-FFF2-40B4-BE49-F238E27FC236}">
                  <a16:creationId xmlns:a16="http://schemas.microsoft.com/office/drawing/2014/main" id="{21075084-227F-562C-ED2B-DD35058B41C4}"/>
                </a:ext>
              </a:extLst>
            </p:cNvPr>
            <p:cNvSpPr>
              <a:spLocks noChangeArrowheads="1"/>
            </p:cNvSpPr>
            <p:nvPr/>
          </p:nvSpPr>
          <p:spPr bwMode="auto">
            <a:xfrm>
              <a:off x="5842567" y="5671425"/>
              <a:ext cx="1638247"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cxnSp>
          <p:nvCxnSpPr>
            <p:cNvPr id="29" name="Straight Arrow Connector 28">
              <a:extLst>
                <a:ext uri="{FF2B5EF4-FFF2-40B4-BE49-F238E27FC236}">
                  <a16:creationId xmlns:a16="http://schemas.microsoft.com/office/drawing/2014/main" id="{A5249D29-72A4-1419-4C63-34EBC3665CD5}"/>
                </a:ext>
              </a:extLst>
            </p:cNvPr>
            <p:cNvCxnSpPr>
              <a:cxnSpLocks/>
              <a:stCxn id="26" idx="1"/>
            </p:cNvCxnSpPr>
            <p:nvPr/>
          </p:nvCxnSpPr>
          <p:spPr>
            <a:xfrm flipH="1">
              <a:off x="5620248" y="4384923"/>
              <a:ext cx="397181"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214ACBE-7AF7-ADC5-EF03-CDB65D0CE9C1}"/>
                </a:ext>
              </a:extLst>
            </p:cNvPr>
            <p:cNvCxnSpPr>
              <a:cxnSpLocks/>
              <a:stCxn id="27" idx="0"/>
              <a:endCxn id="26" idx="2"/>
            </p:cNvCxnSpPr>
            <p:nvPr/>
          </p:nvCxnSpPr>
          <p:spPr>
            <a:xfrm flipH="1" flipV="1">
              <a:off x="6784630" y="4523486"/>
              <a:ext cx="268211" cy="46507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9043B08-EEC2-8D43-5AE3-8116FA21C25E}"/>
                </a:ext>
              </a:extLst>
            </p:cNvPr>
            <p:cNvCxnSpPr>
              <a:cxnSpLocks/>
            </p:cNvCxnSpPr>
            <p:nvPr/>
          </p:nvCxnSpPr>
          <p:spPr>
            <a:xfrm flipV="1">
              <a:off x="6661691" y="5404607"/>
              <a:ext cx="391149" cy="9809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2592471-BB98-E9EB-86B5-014A37970797}"/>
                </a:ext>
              </a:extLst>
            </p:cNvPr>
            <p:cNvCxnSpPr>
              <a:cxnSpLocks/>
              <a:stCxn id="33" idx="2"/>
              <a:endCxn id="9" idx="0"/>
            </p:cNvCxnSpPr>
            <p:nvPr/>
          </p:nvCxnSpPr>
          <p:spPr>
            <a:xfrm>
              <a:off x="6848023" y="2199347"/>
              <a:ext cx="290682" cy="5801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5">
              <a:extLst>
                <a:ext uri="{FF2B5EF4-FFF2-40B4-BE49-F238E27FC236}">
                  <a16:creationId xmlns:a16="http://schemas.microsoft.com/office/drawing/2014/main" id="{842015E1-813F-47F7-11BE-D6E52A88576F}"/>
                </a:ext>
              </a:extLst>
            </p:cNvPr>
            <p:cNvSpPr>
              <a:spLocks noChangeArrowheads="1"/>
            </p:cNvSpPr>
            <p:nvPr/>
          </p:nvSpPr>
          <p:spPr bwMode="auto">
            <a:xfrm>
              <a:off x="6270340" y="1922220"/>
              <a:ext cx="1155367"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cxnSp>
          <p:nvCxnSpPr>
            <p:cNvPr id="34" name="Straight Arrow Connector 33">
              <a:extLst>
                <a:ext uri="{FF2B5EF4-FFF2-40B4-BE49-F238E27FC236}">
                  <a16:creationId xmlns:a16="http://schemas.microsoft.com/office/drawing/2014/main" id="{B52FF5AE-94A6-F2E2-AD40-5E27B01E6A8E}"/>
                </a:ext>
              </a:extLst>
            </p:cNvPr>
            <p:cNvCxnSpPr>
              <a:cxnSpLocks/>
              <a:stCxn id="35" idx="2"/>
              <a:endCxn id="33" idx="3"/>
            </p:cNvCxnSpPr>
            <p:nvPr/>
          </p:nvCxnSpPr>
          <p:spPr>
            <a:xfrm flipH="1">
              <a:off x="7425707" y="1611079"/>
              <a:ext cx="498033" cy="44970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5">
              <a:extLst>
                <a:ext uri="{FF2B5EF4-FFF2-40B4-BE49-F238E27FC236}">
                  <a16:creationId xmlns:a16="http://schemas.microsoft.com/office/drawing/2014/main" id="{7277FAD5-FB3B-FBEA-28C0-5AD01ACE560A}"/>
                </a:ext>
              </a:extLst>
            </p:cNvPr>
            <p:cNvSpPr>
              <a:spLocks noChangeArrowheads="1"/>
            </p:cNvSpPr>
            <p:nvPr/>
          </p:nvSpPr>
          <p:spPr bwMode="auto">
            <a:xfrm>
              <a:off x="7300608" y="1333952"/>
              <a:ext cx="1246263" cy="277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p>
              <a:pPr algn="ctr"/>
              <a:r>
                <a:rPr lang="en-US" altLang="en-US" sz="1199"/>
                <a:t>Text</a:t>
              </a:r>
            </a:p>
          </p:txBody>
        </p:sp>
      </p:grpSp>
      <p:sp>
        <p:nvSpPr>
          <p:cNvPr id="36" name="Rectangle 4">
            <a:extLst>
              <a:ext uri="{FF2B5EF4-FFF2-40B4-BE49-F238E27FC236}">
                <a16:creationId xmlns:a16="http://schemas.microsoft.com/office/drawing/2014/main" id="{E985F8F7-E768-1497-2B83-4344AA3C46C1}"/>
              </a:ext>
            </a:extLst>
          </p:cNvPr>
          <p:cNvSpPr>
            <a:spLocks noChangeArrowheads="1"/>
          </p:cNvSpPr>
          <p:nvPr/>
        </p:nvSpPr>
        <p:spPr bwMode="gray">
          <a:xfrm>
            <a:off x="9027075" y="3374292"/>
            <a:ext cx="2552890" cy="685162"/>
          </a:xfrm>
          <a:prstGeom prst="roundRect">
            <a:avLst/>
          </a:prstGeom>
          <a:solidFill>
            <a:schemeClr val="tx1">
              <a:lumMod val="20000"/>
              <a:lumOff val="80000"/>
            </a:schemeClr>
          </a:solidFill>
          <a:ln w="12700">
            <a:noFill/>
            <a:miter lim="800000"/>
            <a:headEnd/>
            <a:tailEnd/>
          </a:ln>
          <a:effectLst/>
        </p:spPr>
        <p:txBody>
          <a:bodyPr wrap="none" anchor="ctr"/>
          <a:lstStyle/>
          <a:p>
            <a:pPr algn="ctr">
              <a:lnSpc>
                <a:spcPct val="75000"/>
              </a:lnSpc>
            </a:pPr>
            <a:r>
              <a:rPr lang="en-US" sz="1599">
                <a:latin typeface="Arial" panose="020B0604020202020204" pitchFamily="34" charset="0"/>
                <a:cs typeface="Arial" panose="020B0604020202020204" pitchFamily="34" charset="0"/>
              </a:rPr>
              <a:t>Text</a:t>
            </a:r>
          </a:p>
        </p:txBody>
      </p:sp>
      <p:cxnSp>
        <p:nvCxnSpPr>
          <p:cNvPr id="37" name="Straight Arrow Connector 36">
            <a:extLst>
              <a:ext uri="{FF2B5EF4-FFF2-40B4-BE49-F238E27FC236}">
                <a16:creationId xmlns:a16="http://schemas.microsoft.com/office/drawing/2014/main" id="{2963147F-0E27-3B84-2904-3785D07AA3C3}"/>
              </a:ext>
            </a:extLst>
          </p:cNvPr>
          <p:cNvCxnSpPr>
            <a:cxnSpLocks/>
          </p:cNvCxnSpPr>
          <p:nvPr/>
        </p:nvCxnSpPr>
        <p:spPr>
          <a:xfrm>
            <a:off x="2140457" y="3693381"/>
            <a:ext cx="6892802" cy="0"/>
          </a:xfrm>
          <a:prstGeom prst="straightConnector1">
            <a:avLst/>
          </a:prstGeom>
          <a:ln w="57150">
            <a:solidFill>
              <a:schemeClr val="tx1"/>
            </a:solidFill>
            <a:tailEnd type="triangle"/>
          </a:ln>
        </p:spPr>
        <p:style>
          <a:lnRef idx="3">
            <a:schemeClr val="accent2"/>
          </a:lnRef>
          <a:fillRef idx="0">
            <a:schemeClr val="accent2"/>
          </a:fillRef>
          <a:effectRef idx="2">
            <a:schemeClr val="accent2"/>
          </a:effectRef>
          <a:fontRef idx="minor">
            <a:schemeClr val="tx1"/>
          </a:fontRef>
        </p:style>
      </p:cxnSp>
      <p:sp>
        <p:nvSpPr>
          <p:cNvPr id="38" name="Rectangle 4">
            <a:extLst>
              <a:ext uri="{FF2B5EF4-FFF2-40B4-BE49-F238E27FC236}">
                <a16:creationId xmlns:a16="http://schemas.microsoft.com/office/drawing/2014/main" id="{1548A6C9-14C8-566E-7754-EBC917917854}"/>
              </a:ext>
            </a:extLst>
          </p:cNvPr>
          <p:cNvSpPr>
            <a:spLocks noChangeArrowheads="1"/>
          </p:cNvSpPr>
          <p:nvPr/>
        </p:nvSpPr>
        <p:spPr bwMode="gray">
          <a:xfrm>
            <a:off x="736483" y="3503196"/>
            <a:ext cx="1405472" cy="384187"/>
          </a:xfrm>
          <a:prstGeom prst="roundRect">
            <a:avLst/>
          </a:prstGeom>
          <a:solidFill>
            <a:schemeClr val="tx1">
              <a:lumMod val="20000"/>
              <a:lumOff val="80000"/>
            </a:schemeClr>
          </a:solidFill>
          <a:ln w="12700">
            <a:noFill/>
            <a:miter lim="800000"/>
            <a:headEnd/>
            <a:tailEnd/>
          </a:ln>
          <a:effectLst/>
        </p:spPr>
        <p:txBody>
          <a:bodyPr wrap="none" anchor="b"/>
          <a:lstStyle/>
          <a:p>
            <a:pPr algn="ctr">
              <a:lnSpc>
                <a:spcPct val="75000"/>
              </a:lnSpc>
            </a:pPr>
            <a:r>
              <a:rPr lang="en-US" sz="1599">
                <a:latin typeface="Arial" panose="020B0604020202020204" pitchFamily="34" charset="0"/>
                <a:cs typeface="Arial" panose="020B0604020202020204" pitchFamily="34" charset="0"/>
              </a:rPr>
              <a:t>Text</a:t>
            </a:r>
          </a:p>
        </p:txBody>
      </p:sp>
    </p:spTree>
    <p:extLst>
      <p:ext uri="{BB962C8B-B14F-4D97-AF65-F5344CB8AC3E}">
        <p14:creationId xmlns:p14="http://schemas.microsoft.com/office/powerpoint/2010/main" val="1677946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9980A-DDB9-C463-1439-0B0029140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CC00C-25D8-6855-58CE-BA84CF425044}"/>
              </a:ext>
            </a:extLst>
          </p:cNvPr>
          <p:cNvSpPr>
            <a:spLocks noGrp="1"/>
          </p:cNvSpPr>
          <p:nvPr>
            <p:ph type="title"/>
          </p:nvPr>
        </p:nvSpPr>
        <p:spPr/>
        <p:txBody>
          <a:bodyPr/>
          <a:lstStyle/>
          <a:p>
            <a:r>
              <a:rPr lang="en-US" sz="3600"/>
              <a:t>Structure</a:t>
            </a:r>
            <a:endParaRPr lang="en-US"/>
          </a:p>
        </p:txBody>
      </p:sp>
      <p:sp>
        <p:nvSpPr>
          <p:cNvPr id="3" name="Text Placeholder 2">
            <a:extLst>
              <a:ext uri="{FF2B5EF4-FFF2-40B4-BE49-F238E27FC236}">
                <a16:creationId xmlns:a16="http://schemas.microsoft.com/office/drawing/2014/main" id="{3A360E3E-2D1A-B375-01C7-C5FBD6F59DD9}"/>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76465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pic>
        <p:nvPicPr>
          <p:cNvPr id="13" name="Graphic 7">
            <a:extLst>
              <a:ext uri="{FF2B5EF4-FFF2-40B4-BE49-F238E27FC236}">
                <a16:creationId xmlns:a16="http://schemas.microsoft.com/office/drawing/2014/main" id="{B6E27A64-771D-2BF5-5258-3375D4FFC6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9566" y="3378554"/>
            <a:ext cx="507219" cy="502920"/>
          </a:xfrm>
          <a:prstGeom prst="rect">
            <a:avLst/>
          </a:prstGeom>
        </p:spPr>
      </p:pic>
      <p:pic>
        <p:nvPicPr>
          <p:cNvPr id="15" name="Graphic 7">
            <a:extLst>
              <a:ext uri="{FF2B5EF4-FFF2-40B4-BE49-F238E27FC236}">
                <a16:creationId xmlns:a16="http://schemas.microsoft.com/office/drawing/2014/main" id="{16C25963-89D7-2A05-DC11-8DA53B994D8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919346" y="3378554"/>
            <a:ext cx="507219" cy="502920"/>
          </a:xfrm>
          <a:prstGeom prst="rect">
            <a:avLst/>
          </a:prstGeom>
        </p:spPr>
      </p:pic>
    </p:spTree>
    <p:extLst>
      <p:ext uri="{BB962C8B-B14F-4D97-AF65-F5344CB8AC3E}">
        <p14:creationId xmlns:p14="http://schemas.microsoft.com/office/powerpoint/2010/main" val="3222778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50D12-9319-F185-379E-4A9BB8379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623C0-AD63-5BE7-65C5-B4F100487714}"/>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579B9E1B-9EE0-25C6-2935-FBCBE2581354}"/>
              </a:ext>
            </a:extLst>
          </p:cNvPr>
          <p:cNvSpPr>
            <a:spLocks noGrp="1"/>
          </p:cNvSpPr>
          <p:nvPr>
            <p:ph type="body" sz="quarter" idx="11"/>
          </p:nvPr>
        </p:nvSpPr>
        <p:spPr/>
        <p:txBody>
          <a:bodyPr/>
          <a:lstStyle/>
          <a:p>
            <a:endParaRPr lang="en-US"/>
          </a:p>
        </p:txBody>
      </p:sp>
      <p:pic>
        <p:nvPicPr>
          <p:cNvPr id="5" name="Picture 4" descr="A cube with text on it&#10;&#10;Description automatically generated">
            <a:extLst>
              <a:ext uri="{FF2B5EF4-FFF2-40B4-BE49-F238E27FC236}">
                <a16:creationId xmlns:a16="http://schemas.microsoft.com/office/drawing/2014/main" id="{2ADA5A5F-17E1-A9C0-167A-4162503B615E}"/>
              </a:ext>
            </a:extLst>
          </p:cNvPr>
          <p:cNvPicPr>
            <a:picLocks noChangeAspect="1"/>
          </p:cNvPicPr>
          <p:nvPr/>
        </p:nvPicPr>
        <p:blipFill>
          <a:blip r:embed="rId2"/>
          <a:stretch>
            <a:fillRect/>
          </a:stretch>
        </p:blipFill>
        <p:spPr>
          <a:xfrm>
            <a:off x="6638178" y="1794685"/>
            <a:ext cx="4397917" cy="3769643"/>
          </a:xfrm>
          <a:prstGeom prst="rect">
            <a:avLst/>
          </a:prstGeom>
        </p:spPr>
      </p:pic>
      <p:grpSp>
        <p:nvGrpSpPr>
          <p:cNvPr id="24" name="Group 23">
            <a:extLst>
              <a:ext uri="{FF2B5EF4-FFF2-40B4-BE49-F238E27FC236}">
                <a16:creationId xmlns:a16="http://schemas.microsoft.com/office/drawing/2014/main" id="{AF4FC4D3-D054-8247-D37A-61C253D53548}"/>
              </a:ext>
            </a:extLst>
          </p:cNvPr>
          <p:cNvGrpSpPr/>
          <p:nvPr/>
        </p:nvGrpSpPr>
        <p:grpSpPr>
          <a:xfrm>
            <a:off x="876300" y="1910942"/>
            <a:ext cx="6266372" cy="2759222"/>
            <a:chOff x="737138" y="1794685"/>
            <a:chExt cx="6266372" cy="2759222"/>
          </a:xfrm>
        </p:grpSpPr>
        <p:pic>
          <p:nvPicPr>
            <p:cNvPr id="18" name="Graphic 12">
              <a:extLst>
                <a:ext uri="{FF2B5EF4-FFF2-40B4-BE49-F238E27FC236}">
                  <a16:creationId xmlns:a16="http://schemas.microsoft.com/office/drawing/2014/main" id="{65E3E7B1-3C29-4839-1B7C-44A670E1F71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b="18081"/>
            <a:stretch/>
          </p:blipFill>
          <p:spPr>
            <a:xfrm>
              <a:off x="926330" y="1794685"/>
              <a:ext cx="1738923" cy="1435783"/>
            </a:xfrm>
            <a:prstGeom prst="rect">
              <a:avLst/>
            </a:prstGeom>
          </p:spPr>
        </p:pic>
        <p:pic>
          <p:nvPicPr>
            <p:cNvPr id="19" name="Graphic 14">
              <a:extLst>
                <a:ext uri="{FF2B5EF4-FFF2-40B4-BE49-F238E27FC236}">
                  <a16:creationId xmlns:a16="http://schemas.microsoft.com/office/drawing/2014/main" id="{A687D315-D29C-0B82-F163-55743EEB09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41094" y="1868717"/>
              <a:ext cx="1536888" cy="1536888"/>
            </a:xfrm>
            <a:prstGeom prst="rect">
              <a:avLst/>
            </a:prstGeom>
          </p:spPr>
        </p:pic>
        <p:pic>
          <p:nvPicPr>
            <p:cNvPr id="20" name="Graphic 12">
              <a:extLst>
                <a:ext uri="{FF2B5EF4-FFF2-40B4-BE49-F238E27FC236}">
                  <a16:creationId xmlns:a16="http://schemas.microsoft.com/office/drawing/2014/main" id="{FA77AB02-3B66-77F2-3AB6-0A1C1D3C6D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53823" y="1884494"/>
              <a:ext cx="1108820" cy="1370331"/>
            </a:xfrm>
            <a:prstGeom prst="rect">
              <a:avLst/>
            </a:prstGeom>
          </p:spPr>
        </p:pic>
        <p:sp>
          <p:nvSpPr>
            <p:cNvPr id="21" name="TextBox 20">
              <a:extLst>
                <a:ext uri="{FF2B5EF4-FFF2-40B4-BE49-F238E27FC236}">
                  <a16:creationId xmlns:a16="http://schemas.microsoft.com/office/drawing/2014/main" id="{8DA33D19-8444-575E-BDDC-415869144F57}"/>
                </a:ext>
              </a:extLst>
            </p:cNvPr>
            <p:cNvSpPr txBox="1"/>
            <p:nvPr/>
          </p:nvSpPr>
          <p:spPr>
            <a:xfrm>
              <a:off x="737138" y="3189050"/>
              <a:ext cx="2178949" cy="1323439"/>
            </a:xfrm>
            <a:prstGeom prst="rect">
              <a:avLst/>
            </a:prstGeom>
            <a:noFill/>
          </p:spPr>
          <p:txBody>
            <a:bodyPr wrap="square" rtlCol="0" anchor="t">
              <a:spAutoFit/>
            </a:bodyPr>
            <a:lstStyle/>
            <a:p>
              <a:pPr algn="ctr">
                <a:buClr>
                  <a:schemeClr val="tx2"/>
                </a:buClr>
                <a:defRPr/>
              </a:pPr>
              <a:r>
                <a:rPr lang="en-US" sz="1600">
                  <a:latin typeface="Arial"/>
                  <a:ea typeface="ＭＳ Ｐゴシック"/>
                  <a:cs typeface="ＭＳ Ｐゴシック" charset="0"/>
                </a:rPr>
                <a:t>Develop </a:t>
              </a:r>
              <a:r>
                <a:rPr lang="en-US" sz="1600" b="1">
                  <a:solidFill>
                    <a:schemeClr val="accent4"/>
                  </a:solidFill>
                  <a:latin typeface="Arial"/>
                  <a:ea typeface="ＭＳ Ｐゴシック"/>
                  <a:cs typeface="ＭＳ Ｐゴシック" charset="0"/>
                </a:rPr>
                <a:t>organization rationale</a:t>
              </a:r>
              <a:r>
                <a:rPr lang="en-US" sz="1600">
                  <a:solidFill>
                    <a:schemeClr val="accent4"/>
                  </a:solidFill>
                  <a:latin typeface="Arial"/>
                  <a:ea typeface="ＭＳ Ｐゴシック"/>
                  <a:cs typeface="ＭＳ Ｐゴシック" charset="0"/>
                </a:rPr>
                <a:t> </a:t>
              </a:r>
              <a:r>
                <a:rPr lang="en-US" sz="1600">
                  <a:latin typeface="Arial"/>
                  <a:ea typeface="ＭＳ Ｐゴシック"/>
                  <a:cs typeface="ＭＳ Ｐゴシック" charset="0"/>
                </a:rPr>
                <a:t>to align how work is grouped or organized.</a:t>
              </a:r>
              <a:endParaRPr lang="en-US" sz="1600" b="1">
                <a:solidFill>
                  <a:schemeClr val="tx2"/>
                </a:solidFill>
                <a:latin typeface="Arial" charset="0"/>
                <a:ea typeface="ＭＳ Ｐゴシック" charset="0"/>
                <a:cs typeface="ＭＳ Ｐゴシック" charset="0"/>
              </a:endParaRPr>
            </a:p>
          </p:txBody>
        </p:sp>
        <p:sp>
          <p:nvSpPr>
            <p:cNvPr id="22" name="Rectangle 21">
              <a:extLst>
                <a:ext uri="{FF2B5EF4-FFF2-40B4-BE49-F238E27FC236}">
                  <a16:creationId xmlns:a16="http://schemas.microsoft.com/office/drawing/2014/main" id="{ED3DFC5B-4823-C780-2E7B-85347AC0C634}"/>
                </a:ext>
              </a:extLst>
            </p:cNvPr>
            <p:cNvSpPr/>
            <p:nvPr/>
          </p:nvSpPr>
          <p:spPr>
            <a:xfrm>
              <a:off x="3020063" y="3230468"/>
              <a:ext cx="2178950" cy="1323439"/>
            </a:xfrm>
            <a:prstGeom prst="rect">
              <a:avLst/>
            </a:prstGeom>
          </p:spPr>
          <p:txBody>
            <a:bodyPr wrap="square" anchor="t">
              <a:spAutoFit/>
            </a:bodyPr>
            <a:lstStyle/>
            <a:p>
              <a:pPr algn="ctr">
                <a:buClr>
                  <a:schemeClr val="tx2"/>
                </a:buClr>
                <a:defRPr/>
              </a:pPr>
              <a:r>
                <a:rPr lang="en-US" sz="1600">
                  <a:latin typeface="Arial"/>
                  <a:ea typeface="ＭＳ Ｐゴシック"/>
                  <a:cs typeface="ＭＳ Ｐゴシック" charset="0"/>
                </a:rPr>
                <a:t>Define </a:t>
              </a:r>
              <a:r>
                <a:rPr lang="en-US" sz="1600" b="1">
                  <a:solidFill>
                    <a:schemeClr val="accent4"/>
                  </a:solidFill>
                  <a:latin typeface="Arial"/>
                  <a:ea typeface="ＭＳ Ｐゴシック"/>
                  <a:cs typeface="ＭＳ Ｐゴシック" charset="0"/>
                </a:rPr>
                <a:t>organization chart</a:t>
              </a:r>
              <a:r>
                <a:rPr lang="en-US" sz="1600">
                  <a:solidFill>
                    <a:schemeClr val="accent4"/>
                  </a:solidFill>
                  <a:latin typeface="Arial"/>
                  <a:ea typeface="ＭＳ Ｐゴシック"/>
                  <a:cs typeface="ＭＳ Ｐゴシック" charset="0"/>
                </a:rPr>
                <a:t> </a:t>
              </a:r>
              <a:r>
                <a:rPr lang="en-US" sz="1600">
                  <a:latin typeface="Arial"/>
                  <a:ea typeface="ＭＳ Ｐゴシック"/>
                  <a:cs typeface="ＭＳ Ｐゴシック" charset="0"/>
                </a:rPr>
                <a:t>and clarify how the organization will </a:t>
              </a:r>
              <a:r>
                <a:rPr lang="en-US" sz="1600" b="1">
                  <a:solidFill>
                    <a:schemeClr val="accent4"/>
                  </a:solidFill>
                  <a:latin typeface="Arial"/>
                  <a:ea typeface="ＭＳ Ｐゴシック"/>
                  <a:cs typeface="ＭＳ Ｐゴシック" charset="0"/>
                </a:rPr>
                <a:t>work across boundaries.</a:t>
              </a:r>
              <a:endParaRPr lang="en-US" sz="1600">
                <a:solidFill>
                  <a:schemeClr val="accent4"/>
                </a:solidFill>
              </a:endParaRPr>
            </a:p>
          </p:txBody>
        </p:sp>
        <p:sp>
          <p:nvSpPr>
            <p:cNvPr id="23" name="Rectangle 22">
              <a:extLst>
                <a:ext uri="{FF2B5EF4-FFF2-40B4-BE49-F238E27FC236}">
                  <a16:creationId xmlns:a16="http://schemas.microsoft.com/office/drawing/2014/main" id="{814AE2FF-B3AC-F93D-522D-4F23B4D4C2AB}"/>
                </a:ext>
              </a:extLst>
            </p:cNvPr>
            <p:cNvSpPr/>
            <p:nvPr/>
          </p:nvSpPr>
          <p:spPr>
            <a:xfrm>
              <a:off x="5212956" y="3230468"/>
              <a:ext cx="1790554" cy="584775"/>
            </a:xfrm>
            <a:prstGeom prst="rect">
              <a:avLst/>
            </a:prstGeom>
          </p:spPr>
          <p:txBody>
            <a:bodyPr wrap="square" anchor="t">
              <a:spAutoFit/>
            </a:bodyPr>
            <a:lstStyle/>
            <a:p>
              <a:pPr algn="ctr">
                <a:buClr>
                  <a:schemeClr val="tx2"/>
                </a:buClr>
                <a:defRPr/>
              </a:pPr>
              <a:r>
                <a:rPr lang="en-US" sz="1600" b="1">
                  <a:solidFill>
                    <a:schemeClr val="accent4"/>
                  </a:solidFill>
                  <a:latin typeface="Arial"/>
                  <a:ea typeface="ＭＳ Ｐゴシック"/>
                  <a:cs typeface="ＭＳ Ｐゴシック" charset="0"/>
                </a:rPr>
                <a:t>Governance</a:t>
              </a:r>
              <a:r>
                <a:rPr lang="en-US" sz="1600" b="1">
                  <a:solidFill>
                    <a:schemeClr val="tx2"/>
                  </a:solidFill>
                  <a:latin typeface="Arial"/>
                  <a:ea typeface="ＭＳ Ｐゴシック"/>
                  <a:cs typeface="ＭＳ Ｐゴシック" charset="0"/>
                </a:rPr>
                <a:t> </a:t>
              </a:r>
              <a:r>
                <a:rPr lang="en-US" sz="1600">
                  <a:latin typeface="Arial"/>
                  <a:ea typeface="ＭＳ Ｐゴシック"/>
                  <a:cs typeface="ＭＳ Ｐゴシック" charset="0"/>
                </a:rPr>
                <a:t>clarity.</a:t>
              </a:r>
              <a:endParaRPr lang="en-US" sz="1600">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906958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95D6-8090-FB58-E721-452E42997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830D2-2C99-436D-DBB9-AA0886D81A33}"/>
              </a:ext>
            </a:extLst>
          </p:cNvPr>
          <p:cNvSpPr>
            <a:spLocks noGrp="1"/>
          </p:cNvSpPr>
          <p:nvPr>
            <p:ph type="title"/>
          </p:nvPr>
        </p:nvSpPr>
        <p:spPr/>
        <p:txBody>
          <a:bodyPr/>
          <a:lstStyle/>
          <a:p>
            <a:r>
              <a:rPr lang="en-US" altLang="en-US" sz="2800"/>
              <a:t>Layering and Mixing of Organizing Rationales</a:t>
            </a:r>
            <a:endParaRPr lang="en-US"/>
          </a:p>
        </p:txBody>
      </p:sp>
      <p:sp>
        <p:nvSpPr>
          <p:cNvPr id="4" name="Text Placeholder 3">
            <a:extLst>
              <a:ext uri="{FF2B5EF4-FFF2-40B4-BE49-F238E27FC236}">
                <a16:creationId xmlns:a16="http://schemas.microsoft.com/office/drawing/2014/main" id="{63FA8AB8-80C1-355F-31D1-FBEE2A2E1DB1}"/>
              </a:ext>
            </a:extLst>
          </p:cNvPr>
          <p:cNvSpPr>
            <a:spLocks noGrp="1"/>
          </p:cNvSpPr>
          <p:nvPr>
            <p:ph type="body" sz="quarter" idx="11"/>
          </p:nvPr>
        </p:nvSpPr>
        <p:spPr/>
        <p:txBody>
          <a:bodyPr/>
          <a:lstStyle/>
          <a:p>
            <a:r>
              <a:rPr lang="en-US"/>
              <a:t>Example: Security Solutions</a:t>
            </a:r>
          </a:p>
        </p:txBody>
      </p:sp>
      <p:graphicFrame>
        <p:nvGraphicFramePr>
          <p:cNvPr id="5" name="Content Placeholder 16">
            <a:extLst>
              <a:ext uri="{FF2B5EF4-FFF2-40B4-BE49-F238E27FC236}">
                <a16:creationId xmlns:a16="http://schemas.microsoft.com/office/drawing/2014/main" id="{5E270855-5940-5A57-DAE4-69DE9D34BDCC}"/>
              </a:ext>
            </a:extLst>
          </p:cNvPr>
          <p:cNvGraphicFramePr>
            <a:graphicFrameLocks/>
          </p:cNvGraphicFramePr>
          <p:nvPr>
            <p:extLst>
              <p:ext uri="{D42A27DB-BD31-4B8C-83A1-F6EECF244321}">
                <p14:modId xmlns:p14="http://schemas.microsoft.com/office/powerpoint/2010/main" val="3986753965"/>
              </p:ext>
            </p:extLst>
          </p:nvPr>
        </p:nvGraphicFramePr>
        <p:xfrm>
          <a:off x="876299" y="1257300"/>
          <a:ext cx="10665460" cy="3851364"/>
        </p:xfrm>
        <a:graphic>
          <a:graphicData uri="http://schemas.openxmlformats.org/drawingml/2006/table">
            <a:tbl>
              <a:tblPr firstRow="1" bandRow="1">
                <a:effectLst/>
                <a:tableStyleId>{C083E6E3-FA7D-4D7B-A595-EF9225AFEA82}</a:tableStyleId>
              </a:tblPr>
              <a:tblGrid>
                <a:gridCol w="613983">
                  <a:extLst>
                    <a:ext uri="{9D8B030D-6E8A-4147-A177-3AD203B41FA5}">
                      <a16:colId xmlns:a16="http://schemas.microsoft.com/office/drawing/2014/main" val="20000"/>
                    </a:ext>
                  </a:extLst>
                </a:gridCol>
                <a:gridCol w="1875790">
                  <a:extLst>
                    <a:ext uri="{9D8B030D-6E8A-4147-A177-3AD203B41FA5}">
                      <a16:colId xmlns:a16="http://schemas.microsoft.com/office/drawing/2014/main" val="20001"/>
                    </a:ext>
                  </a:extLst>
                </a:gridCol>
                <a:gridCol w="2119762">
                  <a:extLst>
                    <a:ext uri="{9D8B030D-6E8A-4147-A177-3AD203B41FA5}">
                      <a16:colId xmlns:a16="http://schemas.microsoft.com/office/drawing/2014/main" val="20002"/>
                    </a:ext>
                  </a:extLst>
                </a:gridCol>
                <a:gridCol w="2429295">
                  <a:extLst>
                    <a:ext uri="{9D8B030D-6E8A-4147-A177-3AD203B41FA5}">
                      <a16:colId xmlns:a16="http://schemas.microsoft.com/office/drawing/2014/main" val="20003"/>
                    </a:ext>
                  </a:extLst>
                </a:gridCol>
                <a:gridCol w="1917865">
                  <a:extLst>
                    <a:ext uri="{9D8B030D-6E8A-4147-A177-3AD203B41FA5}">
                      <a16:colId xmlns:a16="http://schemas.microsoft.com/office/drawing/2014/main" val="20004"/>
                    </a:ext>
                  </a:extLst>
                </a:gridCol>
                <a:gridCol w="1708765">
                  <a:extLst>
                    <a:ext uri="{9D8B030D-6E8A-4147-A177-3AD203B41FA5}">
                      <a16:colId xmlns:a16="http://schemas.microsoft.com/office/drawing/2014/main" val="20006"/>
                    </a:ext>
                  </a:extLst>
                </a:gridCol>
              </a:tblGrid>
              <a:tr h="278868">
                <a:tc>
                  <a:txBody>
                    <a:bodyPr/>
                    <a:lstStyle/>
                    <a:p>
                      <a:pPr algn="ctr"/>
                      <a:r>
                        <a:rPr lang="en-US" sz="1400" b="1">
                          <a:solidFill>
                            <a:schemeClr val="tx1"/>
                          </a:solidFill>
                          <a:latin typeface="Arial" panose="020B0604020202020204" pitchFamily="34" charset="0"/>
                          <a:cs typeface="Arial" panose="020B0604020202020204" pitchFamily="34" charset="0"/>
                        </a:rPr>
                        <a:t>L1</a:t>
                      </a:r>
                    </a:p>
                  </a:txBody>
                  <a:tcPr marL="72934" marR="72934" marT="36467" marB="3646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1400">
                          <a:solidFill>
                            <a:schemeClr val="bg1"/>
                          </a:solidFill>
                          <a:latin typeface="Arial" panose="020B0604020202020204" pitchFamily="34" charset="0"/>
                          <a:cs typeface="Arial" panose="020B0604020202020204" pitchFamily="34" charset="0"/>
                        </a:rPr>
                        <a:t>CUSTOMER</a:t>
                      </a:r>
                      <a:endParaRPr lang="en-US" sz="1400" b="0">
                        <a:solidFill>
                          <a:schemeClr val="bg1"/>
                        </a:solidFill>
                        <a:latin typeface="Arial" panose="020B0604020202020204" pitchFamily="34" charset="0"/>
                        <a:cs typeface="Arial" panose="020B0604020202020204" pitchFamily="34" charset="0"/>
                      </a:endParaRP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000" b="0">
                        <a:solidFill>
                          <a:schemeClr val="bg1"/>
                        </a:solidFill>
                      </a:endParaRP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3175"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en-US" sz="1200">
                        <a:solidFill>
                          <a:schemeClr val="bg1"/>
                        </a:solidFill>
                      </a:endParaRP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a:txBody>
                    <a:bodyPr/>
                    <a:lstStyle/>
                    <a:p>
                      <a:pPr algn="ctr"/>
                      <a:r>
                        <a:rPr lang="en-US" sz="1400">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890949">
                <a:tc>
                  <a:txBody>
                    <a:bodyPr/>
                    <a:lstStyle/>
                    <a:p>
                      <a:pPr algn="l"/>
                      <a:endParaRPr lang="en-US" sz="1400" b="0">
                        <a:solidFill>
                          <a:schemeClr val="tx1"/>
                        </a:solidFill>
                        <a:latin typeface="Arial" panose="020B0604020202020204" pitchFamily="34" charset="0"/>
                        <a:cs typeface="Arial" panose="020B0604020202020204" pitchFamily="34" charset="0"/>
                      </a:endParaRPr>
                    </a:p>
                  </a:txBody>
                  <a:tcPr marL="72934" marR="72934" marT="36467" marB="36467">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Residential &amp; Small/Mid-sized</a:t>
                      </a:r>
                      <a:r>
                        <a:rPr lang="en-US" sz="1400" b="0" baseline="0">
                          <a:solidFill>
                            <a:schemeClr val="tx1"/>
                          </a:solidFill>
                          <a:latin typeface="Arial" panose="020B0604020202020204" pitchFamily="34" charset="0"/>
                          <a:ea typeface="Arial Narrow" charset="0"/>
                          <a:cs typeface="Arial" panose="020B0604020202020204" pitchFamily="34" charset="0"/>
                        </a:rPr>
                        <a:t> Enterprise</a:t>
                      </a:r>
                      <a:endParaRPr lang="en-US" sz="1400" b="0">
                        <a:solidFill>
                          <a:schemeClr val="tx1"/>
                        </a:solidFill>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200" b="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r>
                        <a:rPr lang="en-US" sz="1400" b="0">
                          <a:latin typeface="Arial" panose="020B0604020202020204" pitchFamily="34" charset="0"/>
                          <a:cs typeface="Arial" panose="020B0604020202020204" pitchFamily="34" charset="0"/>
                        </a:rPr>
                        <a:t>Commercial</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Guarding Delivery</a:t>
                      </a:r>
                    </a:p>
                    <a:p>
                      <a:pPr algn="l"/>
                      <a:r>
                        <a:rPr lang="en-US" sz="1400" b="0">
                          <a:solidFill>
                            <a:schemeClr val="tx1"/>
                          </a:solidFill>
                          <a:latin typeface="Arial" panose="020B0604020202020204" pitchFamily="34" charset="0"/>
                          <a:ea typeface="Arial Narrow" charset="0"/>
                          <a:cs typeface="Arial" panose="020B0604020202020204" pitchFamily="34" charset="0"/>
                        </a:rPr>
                        <a:t>Marketing</a:t>
                      </a:r>
                    </a:p>
                    <a:p>
                      <a:pPr algn="l"/>
                      <a:r>
                        <a:rPr lang="en-US" sz="1400" b="0">
                          <a:solidFill>
                            <a:schemeClr val="tx1"/>
                          </a:solidFill>
                          <a:latin typeface="Arial" panose="020B0604020202020204" pitchFamily="34" charset="0"/>
                          <a:ea typeface="Arial Narrow" charset="0"/>
                          <a:cs typeface="Arial" panose="020B0604020202020204" pitchFamily="34" charset="0"/>
                        </a:rPr>
                        <a:t>HR</a:t>
                      </a:r>
                    </a:p>
                    <a:p>
                      <a:pPr algn="l"/>
                      <a:r>
                        <a:rPr lang="en-US" sz="1400" b="0">
                          <a:solidFill>
                            <a:schemeClr val="tx1"/>
                          </a:solidFill>
                          <a:latin typeface="Arial" panose="020B0604020202020204" pitchFamily="34" charset="0"/>
                          <a:ea typeface="Arial Narrow" charset="0"/>
                          <a:cs typeface="Arial" panose="020B0604020202020204" pitchFamily="34" charset="0"/>
                        </a:rPr>
                        <a:t>IT</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8868">
                <a:tc>
                  <a:txBody>
                    <a:bodyPr/>
                    <a:lstStyle/>
                    <a:p>
                      <a:pPr algn="ctr"/>
                      <a:r>
                        <a:rPr lang="en-US" sz="1400" b="1">
                          <a:solidFill>
                            <a:schemeClr val="tx1"/>
                          </a:solidFill>
                          <a:latin typeface="Arial" panose="020B0604020202020204" pitchFamily="34" charset="0"/>
                          <a:cs typeface="Arial" panose="020B0604020202020204" pitchFamily="34" charset="0"/>
                        </a:rPr>
                        <a:t>L2</a:t>
                      </a:r>
                    </a:p>
                  </a:txBody>
                  <a:tcPr marL="72934" marR="72934" marT="36467" marB="3646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latin typeface="Arial" panose="020B0604020202020204" pitchFamily="34" charset="0"/>
                          <a:cs typeface="Arial" panose="020B0604020202020204" pitchFamily="34" charset="0"/>
                        </a:rPr>
                        <a:t>GEOGRAPHY</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CUSTOMER</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69283">
                <a:tc>
                  <a:txBody>
                    <a:bodyPr/>
                    <a:lstStyle/>
                    <a:p>
                      <a:pPr algn="l"/>
                      <a:endParaRPr lang="en-US" sz="1400" b="0">
                        <a:solidFill>
                          <a:schemeClr val="tx1"/>
                        </a:solidFill>
                        <a:latin typeface="Arial" panose="020B0604020202020204" pitchFamily="34" charset="0"/>
                        <a:cs typeface="Arial" panose="020B0604020202020204" pitchFamily="34" charset="0"/>
                      </a:endParaRPr>
                    </a:p>
                  </a:txBody>
                  <a:tcPr marL="72934" marR="72934" marT="36467" marB="36467">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1-5 Regions</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ea typeface="Arial Narrow" charset="0"/>
                          <a:cs typeface="Arial" panose="020B0604020202020204" pitchFamily="34" charset="0"/>
                        </a:rPr>
                        <a:t>Monitoring/Response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ea typeface="Arial Narrow" charset="0"/>
                          <a:cs typeface="Arial" panose="020B0604020202020204" pitchFamily="34" charset="0"/>
                        </a:rPr>
                        <a:t>Customer Service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Comm.</a:t>
                      </a:r>
                      <a:r>
                        <a:rPr lang="en-US" sz="1400" b="0" baseline="0">
                          <a:solidFill>
                            <a:schemeClr val="tx1"/>
                          </a:solidFill>
                          <a:latin typeface="Arial" panose="020B0604020202020204" pitchFamily="34" charset="0"/>
                          <a:ea typeface="Arial Narrow" charset="0"/>
                          <a:cs typeface="Arial" panose="020B0604020202020204" pitchFamily="34" charset="0"/>
                        </a:rPr>
                        <a:t> Property</a:t>
                      </a:r>
                    </a:p>
                    <a:p>
                      <a:pPr algn="l"/>
                      <a:r>
                        <a:rPr lang="en-US" sz="1400" b="0" baseline="0">
                          <a:solidFill>
                            <a:schemeClr val="tx1"/>
                          </a:solidFill>
                          <a:latin typeface="Arial" panose="020B0604020202020204" pitchFamily="34" charset="0"/>
                          <a:ea typeface="Arial Narrow" charset="0"/>
                          <a:cs typeface="Arial" panose="020B0604020202020204" pitchFamily="34" charset="0"/>
                        </a:rPr>
                        <a:t>Retailers</a:t>
                      </a:r>
                    </a:p>
                    <a:p>
                      <a:pPr algn="l"/>
                      <a:r>
                        <a:rPr lang="en-US" sz="1400" b="0" baseline="0">
                          <a:solidFill>
                            <a:schemeClr val="tx1"/>
                          </a:solidFill>
                          <a:latin typeface="Arial" panose="020B0604020202020204" pitchFamily="34" charset="0"/>
                          <a:ea typeface="Arial Narrow" charset="0"/>
                          <a:cs typeface="Arial" panose="020B0604020202020204" pitchFamily="34" charset="0"/>
                        </a:rPr>
                        <a:t>Mining/Energy</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Service/Installation</a:t>
                      </a:r>
                    </a:p>
                    <a:p>
                      <a:pPr algn="l"/>
                      <a:r>
                        <a:rPr lang="en-US" sz="1400" b="0">
                          <a:solidFill>
                            <a:schemeClr val="tx1"/>
                          </a:solidFill>
                          <a:latin typeface="Arial" panose="020B0604020202020204" pitchFamily="34" charset="0"/>
                          <a:ea typeface="Arial Narrow" charset="0"/>
                          <a:cs typeface="Arial" panose="020B0604020202020204" pitchFamily="34" charset="0"/>
                        </a:rPr>
                        <a:t>Operations</a:t>
                      </a:r>
                    </a:p>
                    <a:p>
                      <a:pPr algn="l"/>
                      <a:r>
                        <a:rPr lang="en-US" sz="1400" b="0">
                          <a:solidFill>
                            <a:schemeClr val="tx1"/>
                          </a:solidFill>
                          <a:latin typeface="Arial" panose="020B0604020202020204" pitchFamily="34" charset="0"/>
                          <a:ea typeface="Arial Narrow" charset="0"/>
                          <a:cs typeface="Arial" panose="020B0604020202020204" pitchFamily="34" charset="0"/>
                        </a:rPr>
                        <a:t>Contract</a:t>
                      </a:r>
                      <a:r>
                        <a:rPr lang="en-US" sz="1400" b="0" baseline="0">
                          <a:solidFill>
                            <a:schemeClr val="tx1"/>
                          </a:solidFill>
                          <a:latin typeface="Arial" panose="020B0604020202020204" pitchFamily="34" charset="0"/>
                          <a:ea typeface="Arial Narrow" charset="0"/>
                          <a:cs typeface="Arial" panose="020B0604020202020204" pitchFamily="34" charset="0"/>
                        </a:rPr>
                        <a:t> &amp; Bid Management</a:t>
                      </a:r>
                      <a:endParaRPr lang="en-US" sz="1400" b="0">
                        <a:solidFill>
                          <a:schemeClr val="tx1"/>
                        </a:solidFill>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Product Management</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03076">
                <a:tc>
                  <a:txBody>
                    <a:bodyPr/>
                    <a:lstStyle/>
                    <a:p>
                      <a:pPr algn="ctr"/>
                      <a:r>
                        <a:rPr lang="en-US" sz="1400" b="1">
                          <a:solidFill>
                            <a:schemeClr val="tx1"/>
                          </a:solidFill>
                          <a:latin typeface="Arial" panose="020B0604020202020204" pitchFamily="34" charset="0"/>
                          <a:cs typeface="Arial" panose="020B0604020202020204" pitchFamily="34" charset="0"/>
                        </a:rPr>
                        <a:t>L3</a:t>
                      </a:r>
                    </a:p>
                  </a:txBody>
                  <a:tcPr marL="72934" marR="72934" marT="36467" marB="3646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rgbClr val="FFFFFF"/>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rgbClr val="FFFFFF"/>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rgbClr val="FFFFFF"/>
                          </a:solidFill>
                          <a:latin typeface="Arial" panose="020B0604020202020204" pitchFamily="34" charset="0"/>
                          <a:cs typeface="Arial" panose="020B0604020202020204" pitchFamily="34" charset="0"/>
                        </a:rPr>
                        <a:t>DECISION MAKER/GEOGRAPHY</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b="1">
                          <a:solidFill>
                            <a:srgbClr val="FFFFFF"/>
                          </a:solidFill>
                          <a:latin typeface="Arial" panose="020B0604020202020204" pitchFamily="34" charset="0"/>
                          <a:cs typeface="Arial" panose="020B0604020202020204" pitchFamily="34" charset="0"/>
                        </a:rPr>
                        <a:t>JOBS</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endParaRPr lang="en-US" sz="1400" b="1">
                        <a:solidFill>
                          <a:srgbClr val="FFFFFF"/>
                        </a:solidFill>
                        <a:latin typeface="Arial" panose="020B0604020202020204" pitchFamily="34" charset="0"/>
                        <a:cs typeface="Arial" panose="020B0604020202020204" pitchFamily="34" charset="0"/>
                      </a:endParaRPr>
                    </a:p>
                  </a:txBody>
                  <a:tcPr marL="72934" marR="72934" marT="36467" marB="36467"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815690">
                <a:tc>
                  <a:txBody>
                    <a:bodyPr/>
                    <a:lstStyle/>
                    <a:p>
                      <a:pPr algn="l"/>
                      <a:endParaRPr lang="en-US" sz="1400" b="0">
                        <a:solidFill>
                          <a:schemeClr val="tx1"/>
                        </a:solidFill>
                        <a:latin typeface="Arial" panose="020B0604020202020204" pitchFamily="34" charset="0"/>
                        <a:cs typeface="Arial" panose="020B0604020202020204" pitchFamily="34" charset="0"/>
                      </a:endParaRPr>
                    </a:p>
                  </a:txBody>
                  <a:tcPr marL="72934" marR="72934" marT="36467" marB="36467">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Sales</a:t>
                      </a:r>
                    </a:p>
                    <a:p>
                      <a:pPr algn="l"/>
                      <a:r>
                        <a:rPr lang="en-US" sz="1400" b="0">
                          <a:solidFill>
                            <a:schemeClr val="tx1"/>
                          </a:solidFill>
                          <a:latin typeface="Arial" panose="020B0604020202020204" pitchFamily="34" charset="0"/>
                          <a:ea typeface="Arial Narrow" charset="0"/>
                          <a:cs typeface="Arial" panose="020B0604020202020204" pitchFamily="34" charset="0"/>
                        </a:rPr>
                        <a:t>Technical</a:t>
                      </a:r>
                    </a:p>
                    <a:p>
                      <a:pPr algn="l"/>
                      <a:r>
                        <a:rPr lang="en-US" sz="1400" b="0">
                          <a:solidFill>
                            <a:schemeClr val="tx1"/>
                          </a:solidFill>
                          <a:latin typeface="Arial" panose="020B0604020202020204" pitchFamily="34" charset="0"/>
                          <a:ea typeface="Arial Narrow" charset="0"/>
                          <a:cs typeface="Arial" panose="020B0604020202020204" pitchFamily="34" charset="0"/>
                        </a:rPr>
                        <a:t>Community Relations</a:t>
                      </a:r>
                    </a:p>
                    <a:p>
                      <a:pPr algn="l"/>
                      <a:r>
                        <a:rPr lang="en-US" sz="1400" b="0">
                          <a:solidFill>
                            <a:schemeClr val="tx1"/>
                          </a:solidFill>
                          <a:latin typeface="Arial" panose="020B0604020202020204" pitchFamily="34" charset="0"/>
                          <a:ea typeface="Arial Narrow" charset="0"/>
                          <a:cs typeface="Arial" panose="020B0604020202020204" pitchFamily="34" charset="0"/>
                        </a:rPr>
                        <a:t>Branches</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Operations</a:t>
                      </a:r>
                    </a:p>
                    <a:p>
                      <a:pPr algn="l"/>
                      <a:r>
                        <a:rPr lang="en-US" sz="1400" b="0">
                          <a:solidFill>
                            <a:schemeClr val="tx1"/>
                          </a:solidFill>
                          <a:latin typeface="Arial" panose="020B0604020202020204" pitchFamily="34" charset="0"/>
                          <a:ea typeface="Arial Narrow" charset="0"/>
                          <a:cs typeface="Arial" panose="020B0604020202020204" pitchFamily="34" charset="0"/>
                        </a:rPr>
                        <a:t>Monitoring</a:t>
                      </a:r>
                    </a:p>
                    <a:p>
                      <a:pPr algn="l"/>
                      <a:r>
                        <a:rPr lang="en-US" sz="1400" b="0">
                          <a:solidFill>
                            <a:schemeClr val="tx1"/>
                          </a:solidFill>
                          <a:latin typeface="Arial" panose="020B0604020202020204" pitchFamily="34" charset="0"/>
                          <a:ea typeface="Arial Narrow" charset="0"/>
                          <a:cs typeface="Arial" panose="020B0604020202020204" pitchFamily="34" charset="0"/>
                        </a:rPr>
                        <a:t>Guarding</a:t>
                      </a:r>
                    </a:p>
                    <a:p>
                      <a:pPr algn="l"/>
                      <a:r>
                        <a:rPr lang="en-US" sz="1400" b="0">
                          <a:solidFill>
                            <a:schemeClr val="tx1"/>
                          </a:solidFill>
                          <a:latin typeface="Arial" panose="020B0604020202020204" pitchFamily="34" charset="0"/>
                          <a:ea typeface="Arial Narrow" charset="0"/>
                          <a:cs typeface="Arial" panose="020B0604020202020204" pitchFamily="34" charset="0"/>
                        </a:rPr>
                        <a:t>Training</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Tier</a:t>
                      </a:r>
                    </a:p>
                    <a:p>
                      <a:pPr algn="l"/>
                      <a:r>
                        <a:rPr lang="en-US" sz="1400" b="0">
                          <a:solidFill>
                            <a:schemeClr val="tx1"/>
                          </a:solidFill>
                          <a:latin typeface="Arial" panose="020B0604020202020204" pitchFamily="34" charset="0"/>
                          <a:ea typeface="Arial Narrow" charset="0"/>
                          <a:cs typeface="Arial" panose="020B0604020202020204" pitchFamily="34" charset="0"/>
                        </a:rPr>
                        <a:t>Decision Maker</a:t>
                      </a:r>
                    </a:p>
                    <a:p>
                      <a:pPr algn="l"/>
                      <a:r>
                        <a:rPr lang="en-US" sz="1400" b="0">
                          <a:solidFill>
                            <a:schemeClr val="tx1"/>
                          </a:solidFill>
                          <a:latin typeface="Arial" panose="020B0604020202020204" pitchFamily="34" charset="0"/>
                          <a:ea typeface="Arial Narrow" charset="0"/>
                          <a:cs typeface="Arial" panose="020B0604020202020204" pitchFamily="34" charset="0"/>
                        </a:rPr>
                        <a:t>Regions</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Engineers</a:t>
                      </a:r>
                    </a:p>
                    <a:p>
                      <a:pPr algn="l"/>
                      <a:r>
                        <a:rPr lang="en-US" sz="1400" b="0">
                          <a:solidFill>
                            <a:schemeClr val="tx1"/>
                          </a:solidFill>
                          <a:latin typeface="Arial" panose="020B0604020202020204" pitchFamily="34" charset="0"/>
                          <a:ea typeface="Arial Narrow" charset="0"/>
                          <a:cs typeface="Arial" panose="020B0604020202020204" pitchFamily="34" charset="0"/>
                        </a:rPr>
                        <a:t>Project</a:t>
                      </a:r>
                      <a:r>
                        <a:rPr lang="en-US" sz="1400" b="0" baseline="0">
                          <a:solidFill>
                            <a:schemeClr val="tx1"/>
                          </a:solidFill>
                          <a:latin typeface="Arial" panose="020B0604020202020204" pitchFamily="34" charset="0"/>
                          <a:ea typeface="Arial Narrow" charset="0"/>
                          <a:cs typeface="Arial" panose="020B0604020202020204" pitchFamily="34" charset="0"/>
                        </a:rPr>
                        <a:t> Managers</a:t>
                      </a:r>
                      <a:endParaRPr lang="en-US" sz="1400" b="0">
                        <a:solidFill>
                          <a:schemeClr val="tx1"/>
                        </a:solidFill>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b="0" kern="1200">
                        <a:solidFill>
                          <a:schemeClr val="tx1"/>
                        </a:solidFill>
                        <a:latin typeface="Arial" panose="020B0604020202020204" pitchFamily="34" charset="0"/>
                        <a:ea typeface="+mn-ea"/>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6" name="Rectangle 5">
            <a:extLst>
              <a:ext uri="{FF2B5EF4-FFF2-40B4-BE49-F238E27FC236}">
                <a16:creationId xmlns:a16="http://schemas.microsoft.com/office/drawing/2014/main" id="{D5F23A4E-0C45-5DDD-989A-20CF7BE8C047}"/>
              </a:ext>
            </a:extLst>
          </p:cNvPr>
          <p:cNvSpPr/>
          <p:nvPr/>
        </p:nvSpPr>
        <p:spPr>
          <a:xfrm>
            <a:off x="3022940" y="5833646"/>
            <a:ext cx="6146119" cy="338554"/>
          </a:xfrm>
          <a:prstGeom prst="rect">
            <a:avLst/>
          </a:prstGeom>
        </p:spPr>
        <p:txBody>
          <a:bodyPr wrap="square">
            <a:spAutoFit/>
          </a:bodyPr>
          <a:lstStyle/>
          <a:p>
            <a:pPr algn="ctr">
              <a:defRPr/>
            </a:pPr>
            <a:r>
              <a:rPr lang="en-US" altLang="en-US" sz="1600" b="1">
                <a:solidFill>
                  <a:schemeClr val="tx2"/>
                </a:solidFill>
                <a:latin typeface="Arial" panose="020B0604020202020204" pitchFamily="34" charset="0"/>
                <a:cs typeface="Arial" panose="020B0604020202020204" pitchFamily="34" charset="0"/>
              </a:rPr>
              <a:t>Organizing rationale is never strategically neutral at any level</a:t>
            </a:r>
          </a:p>
        </p:txBody>
      </p:sp>
    </p:spTree>
    <p:extLst>
      <p:ext uri="{BB962C8B-B14F-4D97-AF65-F5344CB8AC3E}">
        <p14:creationId xmlns:p14="http://schemas.microsoft.com/office/powerpoint/2010/main" val="1475042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30401-D82E-A37D-4310-672DAA6FD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D4746-443A-67AB-2F4D-B3A94D704FE7}"/>
              </a:ext>
            </a:extLst>
          </p:cNvPr>
          <p:cNvSpPr>
            <a:spLocks noGrp="1"/>
          </p:cNvSpPr>
          <p:nvPr>
            <p:ph type="title"/>
          </p:nvPr>
        </p:nvSpPr>
        <p:spPr/>
        <p:txBody>
          <a:bodyPr/>
          <a:lstStyle/>
          <a:p>
            <a:r>
              <a:rPr lang="en-US"/>
              <a:t>Benefits and Risks of Organizing Rationale</a:t>
            </a:r>
          </a:p>
        </p:txBody>
      </p:sp>
      <p:sp>
        <p:nvSpPr>
          <p:cNvPr id="4" name="Text Placeholder 3">
            <a:extLst>
              <a:ext uri="{FF2B5EF4-FFF2-40B4-BE49-F238E27FC236}">
                <a16:creationId xmlns:a16="http://schemas.microsoft.com/office/drawing/2014/main" id="{079DBEAF-0376-7020-FDBD-BC8965184916}"/>
              </a:ext>
            </a:extLst>
          </p:cNvPr>
          <p:cNvSpPr>
            <a:spLocks noGrp="1"/>
          </p:cNvSpPr>
          <p:nvPr>
            <p:ph type="body" sz="quarter" idx="11"/>
          </p:nvPr>
        </p:nvSpPr>
        <p:spPr/>
        <p:txBody>
          <a:bodyPr/>
          <a:lstStyle/>
          <a:p>
            <a:endParaRPr lang="en-US"/>
          </a:p>
        </p:txBody>
      </p:sp>
      <p:graphicFrame>
        <p:nvGraphicFramePr>
          <p:cNvPr id="7" name="Group 27">
            <a:extLst>
              <a:ext uri="{FF2B5EF4-FFF2-40B4-BE49-F238E27FC236}">
                <a16:creationId xmlns:a16="http://schemas.microsoft.com/office/drawing/2014/main" id="{90FFFF9D-3B1D-77BC-4848-A2F534F9C5C8}"/>
              </a:ext>
            </a:extLst>
          </p:cNvPr>
          <p:cNvGraphicFramePr>
            <a:graphicFrameLocks/>
          </p:cNvGraphicFramePr>
          <p:nvPr>
            <p:extLst>
              <p:ext uri="{D42A27DB-BD31-4B8C-83A1-F6EECF244321}">
                <p14:modId xmlns:p14="http://schemas.microsoft.com/office/powerpoint/2010/main" val="2426301257"/>
              </p:ext>
            </p:extLst>
          </p:nvPr>
        </p:nvGraphicFramePr>
        <p:xfrm>
          <a:off x="876300" y="1257299"/>
          <a:ext cx="10668000" cy="4845345"/>
        </p:xfrm>
        <a:graphic>
          <a:graphicData uri="http://schemas.openxmlformats.org/drawingml/2006/table">
            <a:tbl>
              <a:tblPr/>
              <a:tblGrid>
                <a:gridCol w="496088">
                  <a:extLst>
                    <a:ext uri="{9D8B030D-6E8A-4147-A177-3AD203B41FA5}">
                      <a16:colId xmlns:a16="http://schemas.microsoft.com/office/drawing/2014/main" val="20000"/>
                    </a:ext>
                  </a:extLst>
                </a:gridCol>
                <a:gridCol w="4863728">
                  <a:extLst>
                    <a:ext uri="{9D8B030D-6E8A-4147-A177-3AD203B41FA5}">
                      <a16:colId xmlns:a16="http://schemas.microsoft.com/office/drawing/2014/main" val="20001"/>
                    </a:ext>
                  </a:extLst>
                </a:gridCol>
                <a:gridCol w="5308184">
                  <a:extLst>
                    <a:ext uri="{9D8B030D-6E8A-4147-A177-3AD203B41FA5}">
                      <a16:colId xmlns:a16="http://schemas.microsoft.com/office/drawing/2014/main" val="2212594504"/>
                    </a:ext>
                  </a:extLst>
                </a:gridCol>
              </a:tblGrid>
              <a:tr h="310828">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mn-lt"/>
                        <a:cs typeface="Arial" panose="020B0604020202020204" pitchFamily="34" charset="0"/>
                      </a:endParaRPr>
                    </a:p>
                  </a:txBody>
                  <a:tcPr marL="33959" marR="33959" marT="33959" marB="33959" vert="eaVert"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Benefits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Risks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385277">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Product</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Expertise grows around product</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Clear accountability for product success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growth is around product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customer satisfaction within a narrow range</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Increased product innovation within narrow scope</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Duplication of resources</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Reduced knowledge transfer across product groups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Reduced broader technology innovation and cross-product innovation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Functional career frustrations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Lower customer intimacy and satisfaction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Difficulty in redeploying talent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Customer</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customer intimacy resulting in broader range of customer satisfaction</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Clear accountability for customer satisfaction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Increased flexibility</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Faster adaptation to customer changes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margins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revenues per customer group</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Duplication of resources/higher costs</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Reduced knowledge transfer across customer groups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frustrations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More changes to processes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Trying to be too many things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Good health of best customers may drive focus on unimportant customers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Customers, rather than real innovation, drive change</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9879587"/>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Function</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functional expertise</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growth is around function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Easier career planning and movement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path matches external career paths resulting in higher career satisfaction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mn-lt"/>
                        </a:rPr>
                        <a:t>Greater functional control (ease of maintaining functional standards</a:t>
                      </a:r>
                      <a:r>
                        <a:rPr lang="en-US" sz="1200" b="0" i="0" u="none" strike="noStrike" cap="none" normalizeH="0" baseline="0">
                          <a:ln>
                            <a:noFill/>
                          </a:ln>
                          <a:solidFill>
                            <a:schemeClr val="tx1"/>
                          </a:solidFill>
                          <a:effectLst/>
                          <a:latin typeface="+mn-lt"/>
                        </a:rPr>
                        <a:t>).</a:t>
                      </a: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Potential lower cost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Poorly integrated output/less cross pollination</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More rigid and less flexible work processes/less responsive and slower moving</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Identification with function/more difficult to dev. business leaders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Accountability is less clear</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Lower customer intimacy and satisfaction/less focus on product/customer</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5429131"/>
                  </a:ext>
                </a:extLst>
              </a:tr>
            </a:tbl>
          </a:graphicData>
        </a:graphic>
      </p:graphicFrame>
    </p:spTree>
    <p:extLst>
      <p:ext uri="{BB962C8B-B14F-4D97-AF65-F5344CB8AC3E}">
        <p14:creationId xmlns:p14="http://schemas.microsoft.com/office/powerpoint/2010/main" val="1206878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4A264-4F65-30DB-94F2-97C1B3432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DEF6B-8124-B869-7D99-CA744ACDF8CD}"/>
              </a:ext>
            </a:extLst>
          </p:cNvPr>
          <p:cNvSpPr>
            <a:spLocks noGrp="1"/>
          </p:cNvSpPr>
          <p:nvPr>
            <p:ph type="title"/>
          </p:nvPr>
        </p:nvSpPr>
        <p:spPr/>
        <p:txBody>
          <a:bodyPr/>
          <a:lstStyle/>
          <a:p>
            <a:r>
              <a:rPr lang="en-US"/>
              <a:t>Benefits and Risks of Organizing Rationale</a:t>
            </a:r>
          </a:p>
        </p:txBody>
      </p:sp>
      <p:sp>
        <p:nvSpPr>
          <p:cNvPr id="4" name="Text Placeholder 3">
            <a:extLst>
              <a:ext uri="{FF2B5EF4-FFF2-40B4-BE49-F238E27FC236}">
                <a16:creationId xmlns:a16="http://schemas.microsoft.com/office/drawing/2014/main" id="{04693BF0-85DD-E806-1E97-32413249CCE8}"/>
              </a:ext>
            </a:extLst>
          </p:cNvPr>
          <p:cNvSpPr>
            <a:spLocks noGrp="1"/>
          </p:cNvSpPr>
          <p:nvPr>
            <p:ph type="body" sz="quarter" idx="11"/>
          </p:nvPr>
        </p:nvSpPr>
        <p:spPr/>
        <p:txBody>
          <a:bodyPr/>
          <a:lstStyle/>
          <a:p>
            <a:endParaRPr lang="en-US"/>
          </a:p>
        </p:txBody>
      </p:sp>
      <p:graphicFrame>
        <p:nvGraphicFramePr>
          <p:cNvPr id="7" name="Group 27">
            <a:extLst>
              <a:ext uri="{FF2B5EF4-FFF2-40B4-BE49-F238E27FC236}">
                <a16:creationId xmlns:a16="http://schemas.microsoft.com/office/drawing/2014/main" id="{AD3567D0-C211-E5F7-864D-AF186C8677D4}"/>
              </a:ext>
            </a:extLst>
          </p:cNvPr>
          <p:cNvGraphicFramePr>
            <a:graphicFrameLocks/>
          </p:cNvGraphicFramePr>
          <p:nvPr>
            <p:extLst>
              <p:ext uri="{D42A27DB-BD31-4B8C-83A1-F6EECF244321}">
                <p14:modId xmlns:p14="http://schemas.microsoft.com/office/powerpoint/2010/main" val="1788208405"/>
              </p:ext>
            </p:extLst>
          </p:nvPr>
        </p:nvGraphicFramePr>
        <p:xfrm>
          <a:off x="876300" y="1257299"/>
          <a:ext cx="10668000" cy="4845345"/>
        </p:xfrm>
        <a:graphic>
          <a:graphicData uri="http://schemas.openxmlformats.org/drawingml/2006/table">
            <a:tbl>
              <a:tblPr/>
              <a:tblGrid>
                <a:gridCol w="496088">
                  <a:extLst>
                    <a:ext uri="{9D8B030D-6E8A-4147-A177-3AD203B41FA5}">
                      <a16:colId xmlns:a16="http://schemas.microsoft.com/office/drawing/2014/main" val="20000"/>
                    </a:ext>
                  </a:extLst>
                </a:gridCol>
                <a:gridCol w="4863728">
                  <a:extLst>
                    <a:ext uri="{9D8B030D-6E8A-4147-A177-3AD203B41FA5}">
                      <a16:colId xmlns:a16="http://schemas.microsoft.com/office/drawing/2014/main" val="20001"/>
                    </a:ext>
                  </a:extLst>
                </a:gridCol>
                <a:gridCol w="5308184">
                  <a:extLst>
                    <a:ext uri="{9D8B030D-6E8A-4147-A177-3AD203B41FA5}">
                      <a16:colId xmlns:a16="http://schemas.microsoft.com/office/drawing/2014/main" val="2212594504"/>
                    </a:ext>
                  </a:extLst>
                </a:gridCol>
              </a:tblGrid>
              <a:tr h="310828">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mn-lt"/>
                        <a:cs typeface="Arial" panose="020B0604020202020204" pitchFamily="34" charset="0"/>
                      </a:endParaRPr>
                    </a:p>
                  </a:txBody>
                  <a:tcPr marL="33959" marR="33959" marT="33959" marB="33959" vert="eaVert"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Benefits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Risks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385277">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Process</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Greater control of variances across boundaries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Ensures compliance/integrity</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Greater alignment</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Organization boundaries match point where value is created</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Highly flexible</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Career enhancer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May be overly complex; matrix organization is often required</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Process may not match professional or functional training</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rPr>
                        <a:t>Specific and better management skills may be needed </a:t>
                      </a: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Higher cost</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More politics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Performance management is more complex</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Geography</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Closer to the customer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Better able to adapt to local requirements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Better match to language/culture</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Easier to develop and maintain relationships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Duplication of resources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Harder to control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Global customers are harder to integrate</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Leverage learnings across geographies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9879587"/>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Channel</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Higher intimacy with channel mechanisms, players, and customers/consumers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Career growth is around channel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Greater control and accountability around channel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Integration of diverse product or ANCHORs through channel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Potential for resource redundancies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Potential for conflicts among channels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Less cross-pollination/coordination</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More back-office coordination required</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a:t>
                      </a: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Competing channel objectives/ accountability for profitability is less clear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Functional groups/support areas may lose intimacy with customer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5429131"/>
                  </a:ext>
                </a:extLst>
              </a:tr>
            </a:tbl>
          </a:graphicData>
        </a:graphic>
      </p:graphicFrame>
    </p:spTree>
    <p:extLst>
      <p:ext uri="{BB962C8B-B14F-4D97-AF65-F5344CB8AC3E}">
        <p14:creationId xmlns:p14="http://schemas.microsoft.com/office/powerpoint/2010/main" val="2848178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3FD0-5FAA-423E-F49C-BDC9E51ED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FEBDA-974C-9199-4CD6-14012C5764C5}"/>
              </a:ext>
            </a:extLst>
          </p:cNvPr>
          <p:cNvSpPr>
            <a:spLocks noGrp="1"/>
          </p:cNvSpPr>
          <p:nvPr>
            <p:ph type="title"/>
          </p:nvPr>
        </p:nvSpPr>
        <p:spPr/>
        <p:txBody>
          <a:bodyPr/>
          <a:lstStyle/>
          <a:p>
            <a:r>
              <a:rPr lang="en-US"/>
              <a:t>Organizing Rationale</a:t>
            </a:r>
          </a:p>
        </p:txBody>
      </p:sp>
      <p:sp>
        <p:nvSpPr>
          <p:cNvPr id="4" name="Text Placeholder 3">
            <a:extLst>
              <a:ext uri="{FF2B5EF4-FFF2-40B4-BE49-F238E27FC236}">
                <a16:creationId xmlns:a16="http://schemas.microsoft.com/office/drawing/2014/main" id="{2D1B9DB9-A844-F450-C228-BE3D383AAD3D}"/>
              </a:ext>
            </a:extLst>
          </p:cNvPr>
          <p:cNvSpPr>
            <a:spLocks noGrp="1"/>
          </p:cNvSpPr>
          <p:nvPr>
            <p:ph type="body" sz="quarter" idx="11"/>
          </p:nvPr>
        </p:nvSpPr>
        <p:spPr/>
        <p:txBody>
          <a:bodyPr/>
          <a:lstStyle/>
          <a:p>
            <a:r>
              <a:rPr lang="en-US"/>
              <a:t>Example</a:t>
            </a:r>
          </a:p>
        </p:txBody>
      </p:sp>
      <p:graphicFrame>
        <p:nvGraphicFramePr>
          <p:cNvPr id="6" name="Table 5">
            <a:extLst>
              <a:ext uri="{FF2B5EF4-FFF2-40B4-BE49-F238E27FC236}">
                <a16:creationId xmlns:a16="http://schemas.microsoft.com/office/drawing/2014/main" id="{1E115BF2-D089-A86B-50CF-8A04D81632FD}"/>
              </a:ext>
            </a:extLst>
          </p:cNvPr>
          <p:cNvGraphicFramePr>
            <a:graphicFrameLocks noGrp="1"/>
          </p:cNvGraphicFramePr>
          <p:nvPr>
            <p:extLst>
              <p:ext uri="{D42A27DB-BD31-4B8C-83A1-F6EECF244321}">
                <p14:modId xmlns:p14="http://schemas.microsoft.com/office/powerpoint/2010/main" val="903747636"/>
              </p:ext>
            </p:extLst>
          </p:nvPr>
        </p:nvGraphicFramePr>
        <p:xfrm>
          <a:off x="876300" y="1257300"/>
          <a:ext cx="10652762" cy="4077461"/>
        </p:xfrm>
        <a:graphic>
          <a:graphicData uri="http://schemas.openxmlformats.org/drawingml/2006/table">
            <a:tbl>
              <a:tblPr firstRow="1" bandRow="1">
                <a:effectLst/>
                <a:tableStyleId>{C083E6E3-FA7D-4D7B-A595-EF9225AFEA82}</a:tableStyleId>
              </a:tblPr>
              <a:tblGrid>
                <a:gridCol w="466572">
                  <a:extLst>
                    <a:ext uri="{9D8B030D-6E8A-4147-A177-3AD203B41FA5}">
                      <a16:colId xmlns:a16="http://schemas.microsoft.com/office/drawing/2014/main" val="20000"/>
                    </a:ext>
                  </a:extLst>
                </a:gridCol>
                <a:gridCol w="892379">
                  <a:extLst>
                    <a:ext uri="{9D8B030D-6E8A-4147-A177-3AD203B41FA5}">
                      <a16:colId xmlns:a16="http://schemas.microsoft.com/office/drawing/2014/main" val="20001"/>
                    </a:ext>
                  </a:extLst>
                </a:gridCol>
                <a:gridCol w="892379">
                  <a:extLst>
                    <a:ext uri="{9D8B030D-6E8A-4147-A177-3AD203B41FA5}">
                      <a16:colId xmlns:a16="http://schemas.microsoft.com/office/drawing/2014/main" val="1073778817"/>
                    </a:ext>
                  </a:extLst>
                </a:gridCol>
                <a:gridCol w="892379">
                  <a:extLst>
                    <a:ext uri="{9D8B030D-6E8A-4147-A177-3AD203B41FA5}">
                      <a16:colId xmlns:a16="http://schemas.microsoft.com/office/drawing/2014/main" val="2522423040"/>
                    </a:ext>
                  </a:extLst>
                </a:gridCol>
                <a:gridCol w="892379">
                  <a:extLst>
                    <a:ext uri="{9D8B030D-6E8A-4147-A177-3AD203B41FA5}">
                      <a16:colId xmlns:a16="http://schemas.microsoft.com/office/drawing/2014/main" val="884324538"/>
                    </a:ext>
                  </a:extLst>
                </a:gridCol>
                <a:gridCol w="1038664">
                  <a:extLst>
                    <a:ext uri="{9D8B030D-6E8A-4147-A177-3AD203B41FA5}">
                      <a16:colId xmlns:a16="http://schemas.microsoft.com/office/drawing/2014/main" val="2403272740"/>
                    </a:ext>
                  </a:extLst>
                </a:gridCol>
                <a:gridCol w="1038664">
                  <a:extLst>
                    <a:ext uri="{9D8B030D-6E8A-4147-A177-3AD203B41FA5}">
                      <a16:colId xmlns:a16="http://schemas.microsoft.com/office/drawing/2014/main" val="704831665"/>
                    </a:ext>
                  </a:extLst>
                </a:gridCol>
                <a:gridCol w="1038664">
                  <a:extLst>
                    <a:ext uri="{9D8B030D-6E8A-4147-A177-3AD203B41FA5}">
                      <a16:colId xmlns:a16="http://schemas.microsoft.com/office/drawing/2014/main" val="1545382287"/>
                    </a:ext>
                  </a:extLst>
                </a:gridCol>
                <a:gridCol w="1038664">
                  <a:extLst>
                    <a:ext uri="{9D8B030D-6E8A-4147-A177-3AD203B41FA5}">
                      <a16:colId xmlns:a16="http://schemas.microsoft.com/office/drawing/2014/main" val="584663985"/>
                    </a:ext>
                  </a:extLst>
                </a:gridCol>
                <a:gridCol w="1231009">
                  <a:extLst>
                    <a:ext uri="{9D8B030D-6E8A-4147-A177-3AD203B41FA5}">
                      <a16:colId xmlns:a16="http://schemas.microsoft.com/office/drawing/2014/main" val="20006"/>
                    </a:ext>
                  </a:extLst>
                </a:gridCol>
                <a:gridCol w="1231009">
                  <a:extLst>
                    <a:ext uri="{9D8B030D-6E8A-4147-A177-3AD203B41FA5}">
                      <a16:colId xmlns:a16="http://schemas.microsoft.com/office/drawing/2014/main" val="1332611922"/>
                    </a:ext>
                  </a:extLst>
                </a:gridCol>
              </a:tblGrid>
              <a:tr h="433273">
                <a:tc>
                  <a:txBody>
                    <a:bodyPr/>
                    <a:lstStyle/>
                    <a:p>
                      <a:pPr algn="ctr"/>
                      <a:r>
                        <a:rPr lang="en-US" sz="1400" b="1">
                          <a:solidFill>
                            <a:srgbClr val="1E4191"/>
                          </a:solidFill>
                          <a:effectLst/>
                          <a:latin typeface="Arial" panose="020B0604020202020204" pitchFamily="34" charset="0"/>
                          <a:cs typeface="Arial" panose="020B0604020202020204" pitchFamily="34" charset="0"/>
                        </a:rPr>
                        <a:t>L1</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Region</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4">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Business/Product Group</a:t>
                      </a:r>
                      <a:endParaRPr lang="en-US" sz="1400" b="1">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lnL w="12700" cap="flat" cmpd="sng" algn="ctr">
                      <a:solidFill>
                        <a:schemeClr val="tx1"/>
                      </a:solidFill>
                      <a:prstDash val="solid"/>
                      <a:round/>
                      <a:headEnd type="none" w="med" len="med"/>
                      <a:tailEnd type="none" w="med" len="med"/>
                    </a:lnL>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Functions </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Shared Globally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pPr algn="ctr"/>
                      <a:endParaRPr lang="en-US" sz="1400">
                        <a:solidFill>
                          <a:schemeClr val="bg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665524">
                <a:tc>
                  <a:txBody>
                    <a:bodyPr/>
                    <a:lstStyle/>
                    <a:p>
                      <a:pPr algn="l"/>
                      <a:endParaRPr lang="en-US" sz="14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r>
                        <a:rPr lang="en-US" sz="1400" b="0">
                          <a:solidFill>
                            <a:schemeClr val="tx1"/>
                          </a:solidFill>
                          <a:effectLst/>
                          <a:latin typeface="Arial" panose="020B0604020202020204" pitchFamily="34" charset="0"/>
                          <a:ea typeface="Arial Narrow" charset="0"/>
                          <a:cs typeface="Arial" panose="020B0604020202020204" pitchFamily="34" charset="0"/>
                        </a:rPr>
                        <a:t>Region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r>
                        <a:rPr lang="en-US" sz="1400" b="0">
                          <a:solidFill>
                            <a:schemeClr val="tx1"/>
                          </a:solidFill>
                          <a:effectLst/>
                          <a:latin typeface="Arial" panose="020B0604020202020204" pitchFamily="34" charset="0"/>
                          <a:ea typeface="Arial Narrow" charset="0"/>
                          <a:cs typeface="Arial" panose="020B0604020202020204" pitchFamily="34" charset="0"/>
                        </a:rPr>
                        <a:t>Region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Region 3</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r>
                        <a:rPr lang="en-US" sz="1400" b="0">
                          <a:solidFill>
                            <a:schemeClr val="tx1"/>
                          </a:solidFill>
                          <a:effectLst/>
                          <a:latin typeface="Arial" panose="020B0604020202020204" pitchFamily="34" charset="0"/>
                          <a:ea typeface="Arial Narrow" charset="0"/>
                          <a:cs typeface="Arial" panose="020B0604020202020204" pitchFamily="34" charset="0"/>
                        </a:rPr>
                        <a:t>Region 4</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3</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4</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rgbClr val="000000"/>
                          </a:solidFill>
                          <a:effectLst/>
                          <a:latin typeface="Arial" panose="020B0604020202020204" pitchFamily="34" charset="0"/>
                          <a:cs typeface="Arial" panose="020B0604020202020204" pitchFamily="34" charset="0"/>
                        </a:rPr>
                        <a:t>Function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Function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22965">
                <a:tc>
                  <a:txBody>
                    <a:bodyPr/>
                    <a:lstStyle/>
                    <a:p>
                      <a:pPr algn="ctr"/>
                      <a:r>
                        <a:rPr lang="en-US" sz="1400" b="1">
                          <a:solidFill>
                            <a:srgbClr val="1E4191"/>
                          </a:solidFill>
                          <a:effectLst/>
                          <a:latin typeface="Arial" panose="020B0604020202020204" pitchFamily="34" charset="0"/>
                          <a:cs typeface="Arial" panose="020B0604020202020204" pitchFamily="34" charset="0"/>
                        </a:rPr>
                        <a:t>L2</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Sub-Regions</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2">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Functions</a:t>
                      </a:r>
                    </a:p>
                    <a:p>
                      <a:pPr algn="ctr">
                        <a:lnSpc>
                          <a:spcPct val="90000"/>
                        </a:lnSpc>
                      </a:pPr>
                      <a:r>
                        <a:rPr lang="en-US" sz="1400" b="1">
                          <a:solidFill>
                            <a:schemeClr val="bg1"/>
                          </a:solidFill>
                          <a:effectLst/>
                          <a:latin typeface="Arial" panose="020B0604020202020204" pitchFamily="34" charset="0"/>
                          <a:cs typeface="Arial" panose="020B0604020202020204" pitchFamily="34" charset="0"/>
                        </a:rPr>
                        <a:t> Shared within Regions</a:t>
                      </a:r>
                      <a:endParaRPr lang="en-US" sz="1400" b="1">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lnSpc>
                          <a:spcPct val="90000"/>
                        </a:lnSpc>
                      </a:pPr>
                      <a:r>
                        <a:rPr lang="en-US" sz="1400" b="1" kern="1200">
                          <a:solidFill>
                            <a:schemeClr val="bg1"/>
                          </a:solidFill>
                          <a:effectLst/>
                          <a:latin typeface="Arial" panose="020B0604020202020204" pitchFamily="34" charset="0"/>
                          <a:ea typeface="+mn-ea"/>
                          <a:cs typeface="Arial" panose="020B0604020202020204" pitchFamily="34" charset="0"/>
                        </a:rPr>
                        <a:t>Divisions / BU</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T w="12700" cap="flat" cmpd="sng" algn="ctr">
                      <a:solidFill>
                        <a:schemeClr val="tx1"/>
                      </a:solidFill>
                      <a:prstDash val="solid"/>
                      <a:round/>
                      <a:headEnd type="none" w="med" len="med"/>
                      <a:tailEnd type="none" w="med" len="med"/>
                    </a:lnT>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a:solidFill>
                            <a:schemeClr val="bg1"/>
                          </a:solidFill>
                          <a:effectLst/>
                          <a:latin typeface="Arial" panose="020B0604020202020204" pitchFamily="34" charset="0"/>
                          <a:cs typeface="Arial" panose="020B0604020202020204" pitchFamily="34" charset="0"/>
                        </a:rPr>
                        <a:t>Functions</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a:solidFill>
                            <a:schemeClr val="bg1"/>
                          </a:solidFill>
                          <a:effectLst/>
                          <a:latin typeface="Arial" panose="020B0604020202020204" pitchFamily="34" charset="0"/>
                          <a:cs typeface="Arial" panose="020B0604020202020204" pitchFamily="34" charset="0"/>
                        </a:rPr>
                        <a:t> Shared within </a:t>
                      </a:r>
                      <a:r>
                        <a:rPr lang="en-US" sz="1400" b="1" kern="1200">
                          <a:solidFill>
                            <a:schemeClr val="bg1"/>
                          </a:solidFill>
                          <a:effectLst/>
                          <a:latin typeface="Arial" panose="020B0604020202020204" pitchFamily="34" charset="0"/>
                          <a:ea typeface="+mn-ea"/>
                          <a:cs typeface="Arial" panose="020B0604020202020204" pitchFamily="34" charset="0"/>
                        </a:rPr>
                        <a:t>Groups</a:t>
                      </a:r>
                      <a:endParaRPr lang="en-US" sz="1400">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Functions </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Shared Globally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10002"/>
                  </a:ext>
                </a:extLst>
              </a:tr>
              <a:tr h="1014204">
                <a:tc>
                  <a:txBody>
                    <a:bodyPr/>
                    <a:lstStyle/>
                    <a:p>
                      <a:pPr algn="l"/>
                      <a:endParaRPr lang="en-US" sz="14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85000"/>
                        </a:lnSpc>
                        <a:spcAft>
                          <a:spcPts val="400"/>
                        </a:spcAft>
                      </a:pPr>
                      <a:r>
                        <a:rPr lang="en-US" sz="1400" b="0">
                          <a:solidFill>
                            <a:schemeClr val="tx1"/>
                          </a:solidFill>
                          <a:effectLst/>
                          <a:latin typeface="Arial" panose="020B0604020202020204" pitchFamily="34" charset="0"/>
                          <a:ea typeface="Arial Narrow" charset="0"/>
                          <a:cs typeface="Arial" panose="020B0604020202020204" pitchFamily="34" charset="0"/>
                        </a:rPr>
                        <a:t>Subregions 1-5</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indent="0" algn="l">
                        <a:lnSpc>
                          <a:spcPct val="85000"/>
                        </a:lnSpc>
                        <a:spcAft>
                          <a:spcPts val="400"/>
                        </a:spcAft>
                        <a:buFontTx/>
                        <a:buNone/>
                      </a:pPr>
                      <a:r>
                        <a:rPr lang="en-US" sz="1400">
                          <a:effectLst/>
                          <a:latin typeface="Arial" panose="020B0604020202020204" pitchFamily="34" charset="0"/>
                          <a:cs typeface="Arial" panose="020B0604020202020204" pitchFamily="34" charset="0"/>
                        </a:rPr>
                        <a:t>Function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2">
                  <a:txBody>
                    <a:bodyPr/>
                    <a:lstStyle/>
                    <a:p>
                      <a:pPr marL="0" algn="ctr" defTabSz="548457" rtl="0" eaLnBrk="1" latinLnBrk="0" hangingPunct="1">
                        <a:lnSpc>
                          <a:spcPct val="85000"/>
                        </a:lnSpc>
                        <a:spcAft>
                          <a:spcPts val="400"/>
                        </a:spcAft>
                      </a:pPr>
                      <a:r>
                        <a:rPr lang="en-US" sz="1400" b="0" kern="1200">
                          <a:solidFill>
                            <a:schemeClr val="tx1"/>
                          </a:solidFill>
                          <a:effectLst/>
                          <a:latin typeface="Arial" panose="020B0604020202020204" pitchFamily="34" charset="0"/>
                          <a:cs typeface="Arial" panose="020B0604020202020204" pitchFamily="34" charset="0"/>
                        </a:rPr>
                        <a:t>Divisions 1-5</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tcPr>
                </a:tc>
                <a:tc gridSpan="2">
                  <a:txBody>
                    <a:bodyPr/>
                    <a:lstStyle/>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1</a:t>
                      </a:r>
                    </a:p>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85000"/>
                        </a:lnSpc>
                        <a:spcAft>
                          <a:spcPts val="400"/>
                        </a:spcAft>
                      </a:pPr>
                      <a:endParaRPr lang="en-US" sz="1100">
                        <a:latin typeface="Arial Narrow" panose="020B060602020203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1</a:t>
                      </a:r>
                    </a:p>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7150" indent="-57150" algn="l">
                        <a:lnSpc>
                          <a:spcPct val="85000"/>
                        </a:lnSpc>
                        <a:spcAft>
                          <a:spcPts val="400"/>
                        </a:spcAft>
                        <a:buFont typeface="Arial" panose="020B0604020202020204" pitchFamily="34" charset="0"/>
                        <a:buChar char="•"/>
                      </a:pPr>
                      <a:endParaRPr lang="en-US" sz="14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22965">
                <a:tc>
                  <a:txBody>
                    <a:bodyPr/>
                    <a:lstStyle/>
                    <a:p>
                      <a:pPr algn="ctr"/>
                      <a:r>
                        <a:rPr lang="en-US" sz="1400" b="1">
                          <a:solidFill>
                            <a:srgbClr val="1E4191"/>
                          </a:solidFill>
                          <a:effectLst/>
                          <a:latin typeface="Arial" panose="020B0604020202020204" pitchFamily="34" charset="0"/>
                          <a:cs typeface="Arial" panose="020B0604020202020204" pitchFamily="34" charset="0"/>
                        </a:rPr>
                        <a:t>L3</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algn="ctr" defTabSz="548457" rtl="0" eaLnBrk="1" latinLnBrk="0" hangingPunct="1">
                        <a:lnSpc>
                          <a:spcPct val="90000"/>
                        </a:lnSpc>
                      </a:pPr>
                      <a:r>
                        <a:rPr lang="en-US" sz="1400" b="1" kern="1200">
                          <a:solidFill>
                            <a:schemeClr val="bg1"/>
                          </a:solidFill>
                          <a:effectLst/>
                          <a:latin typeface="Arial" panose="020B0604020202020204" pitchFamily="34" charset="0"/>
                          <a:ea typeface="+mn-ea"/>
                          <a:cs typeface="Arial" panose="020B0604020202020204" pitchFamily="34" charset="0"/>
                        </a:rPr>
                        <a:t>Country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endParaRPr lang="en-US" sz="1400" b="1" kern="1200">
                        <a:solidFill>
                          <a:schemeClr val="bg1"/>
                        </a:solidFill>
                        <a:latin typeface="Arial" panose="020B0604020202020204" pitchFamily="34" charset="0"/>
                        <a:ea typeface="+mn-ea"/>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2">
                  <a:txBody>
                    <a:bodyPr/>
                    <a:lstStyle/>
                    <a:p>
                      <a:pPr marL="0" algn="ctr" defTabSz="548457" rtl="0" eaLnBrk="1" latinLnBrk="0" hangingPunct="1">
                        <a:lnSpc>
                          <a:spcPct val="90000"/>
                        </a:lnSpc>
                      </a:pPr>
                      <a:r>
                        <a:rPr lang="en-US" sz="1400" b="1" kern="1200">
                          <a:solidFill>
                            <a:schemeClr val="bg1"/>
                          </a:solidFill>
                          <a:effectLst/>
                          <a:latin typeface="Arial" panose="020B0604020202020204" pitchFamily="34" charset="0"/>
                          <a:ea typeface="+mn-ea"/>
                          <a:cs typeface="Arial" panose="020B0604020202020204" pitchFamily="34" charset="0"/>
                        </a:rPr>
                        <a:t>BU / SBUs</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Functions</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 Shared within BUs/SBUs</a:t>
                      </a:r>
                      <a:endParaRPr lang="en-US" sz="1400">
                        <a:solidFill>
                          <a:schemeClr val="bg1"/>
                        </a:solidFill>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900" b="1" kern="1200">
                          <a:solidFill>
                            <a:schemeClr val="bg1"/>
                          </a:solidFill>
                          <a:effectLst/>
                          <a:latin typeface="Arial" panose="020B0604020202020204" pitchFamily="34" charset="0"/>
                          <a:ea typeface="+mn-ea"/>
                          <a:cs typeface="Arial" panose="020B0604020202020204" pitchFamily="34" charset="0"/>
                        </a:rPr>
                        <a:t>Functions</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900" b="1" kern="1200">
                          <a:solidFill>
                            <a:schemeClr val="bg1"/>
                          </a:solidFill>
                          <a:effectLst/>
                          <a:latin typeface="Arial" panose="020B0604020202020204" pitchFamily="34" charset="0"/>
                          <a:ea typeface="+mn-ea"/>
                          <a:cs typeface="Arial" panose="020B0604020202020204" pitchFamily="34" charset="0"/>
                        </a:rPr>
                        <a:t> Shared within BUs/SBUs</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endParaRPr lang="en-US" sz="1400" b="1">
                        <a:solidFill>
                          <a:srgbClr val="FFFFFF"/>
                        </a:solidFill>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4"/>
                  </a:ext>
                </a:extLst>
              </a:tr>
              <a:tr h="718530">
                <a:tc>
                  <a:txBody>
                    <a:bodyPr/>
                    <a:lstStyle/>
                    <a:p>
                      <a:pPr algn="l"/>
                      <a:endParaRPr lang="en-US" sz="14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algn="ctr" defTabSz="548457" rtl="0" eaLnBrk="1" latinLnBrk="0" hangingPunct="1">
                        <a:lnSpc>
                          <a:spcPct val="85000"/>
                        </a:lnSpc>
                        <a:spcAft>
                          <a:spcPts val="400"/>
                        </a:spcAft>
                      </a:pPr>
                      <a:r>
                        <a:rPr lang="en-US" sz="1400" b="0" kern="1200">
                          <a:solidFill>
                            <a:schemeClr val="tx1"/>
                          </a:solidFill>
                          <a:effectLst/>
                          <a:latin typeface="Arial" panose="020B0604020202020204" pitchFamily="34" charset="0"/>
                          <a:ea typeface="+mn-ea"/>
                          <a:cs typeface="Arial" panose="020B0604020202020204" pitchFamily="34" charset="0"/>
                        </a:rPr>
                        <a:t>Example Country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algn="ctr" defTabSz="548457" rtl="0" eaLnBrk="1" latinLnBrk="0" hangingPunct="1">
                        <a:lnSpc>
                          <a:spcPct val="85000"/>
                        </a:lnSpc>
                        <a:spcAft>
                          <a:spcPts val="400"/>
                        </a:spcAft>
                      </a:pPr>
                      <a:endParaRPr lang="en-US" sz="1400" b="0" kern="1200">
                        <a:solidFill>
                          <a:schemeClr val="tx1"/>
                        </a:solidFill>
                        <a:latin typeface="Arial Narrow" panose="020B0606020202030204" pitchFamily="34" charset="0"/>
                        <a:ea typeface="+mn-ea"/>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2">
                  <a:txBody>
                    <a:bodyPr/>
                    <a:lstStyle/>
                    <a:p>
                      <a:pPr marL="0" algn="ctr" defTabSz="548457" rtl="0" eaLnBrk="1" latinLnBrk="0" hangingPunct="1">
                        <a:lnSpc>
                          <a:spcPct val="85000"/>
                        </a:lnSpc>
                        <a:spcAft>
                          <a:spcPts val="400"/>
                        </a:spcAft>
                      </a:pPr>
                      <a:r>
                        <a:rPr lang="en-US" sz="1400" b="0" kern="1200">
                          <a:solidFill>
                            <a:schemeClr val="tx1"/>
                          </a:solidFill>
                          <a:effectLst/>
                          <a:latin typeface="Arial" panose="020B0604020202020204" pitchFamily="34" charset="0"/>
                          <a:ea typeface="+mn-ea"/>
                          <a:cs typeface="Arial" panose="020B0604020202020204" pitchFamily="34" charset="0"/>
                        </a:rPr>
                        <a:t>Business Unit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57150" indent="-57150" algn="l" defTabSz="548457" rtl="0" eaLnBrk="1" latinLnBrk="0" hangingPunct="1">
                        <a:lnSpc>
                          <a:spcPct val="85000"/>
                        </a:lnSpc>
                        <a:spcAft>
                          <a:spcPts val="400"/>
                        </a:spcAft>
                        <a:buFont typeface="Arial" panose="020B0604020202020204" pitchFamily="34" charset="0"/>
                        <a:buChar char="•"/>
                      </a:pPr>
                      <a:r>
                        <a:rPr lang="en-US" sz="900" b="0" kern="1200">
                          <a:solidFill>
                            <a:schemeClr val="tx1"/>
                          </a:solidFill>
                          <a:effectLst/>
                          <a:latin typeface="Arial Narrow" panose="020B0606020202030204" pitchFamily="34" charset="0"/>
                          <a:ea typeface="+mn-ea"/>
                          <a:cs typeface="Arial" panose="020B0604020202020204" pitchFamily="34" charset="0"/>
                        </a:rPr>
                        <a:t>Post market reporting</a:t>
                      </a:r>
                    </a:p>
                    <a:p>
                      <a:pPr marL="57150" indent="-57150" algn="l" defTabSz="548457" rtl="0" eaLnBrk="1" latinLnBrk="0" hangingPunct="1">
                        <a:lnSpc>
                          <a:spcPct val="85000"/>
                        </a:lnSpc>
                        <a:spcAft>
                          <a:spcPts val="400"/>
                        </a:spcAft>
                        <a:buFont typeface="Arial" panose="020B0604020202020204" pitchFamily="34" charset="0"/>
                        <a:buChar char="•"/>
                      </a:pPr>
                      <a:r>
                        <a:rPr lang="en-US" sz="900" b="0" kern="1200">
                          <a:solidFill>
                            <a:schemeClr val="tx1"/>
                          </a:solidFill>
                          <a:effectLst/>
                          <a:latin typeface="Arial Narrow" panose="020B0606020202030204" pitchFamily="34" charset="0"/>
                          <a:ea typeface="+mn-ea"/>
                          <a:cs typeface="Arial" panose="020B0604020202020204" pitchFamily="34" charset="0"/>
                        </a:rPr>
                        <a:t>Internal PCN triage</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endParaRPr lang="en-US" sz="1400" b="0" kern="1200">
                        <a:solidFill>
                          <a:schemeClr val="tx1"/>
                        </a:solidFill>
                        <a:effectLst/>
                        <a:latin typeface="Arial" panose="020B0604020202020204" pitchFamily="34" charset="0"/>
                        <a:ea typeface="+mn-ea"/>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07441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97A5A-8544-8238-A1EB-D815B897B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BF6A9-2C19-4989-7DAE-366F2572C878}"/>
              </a:ext>
            </a:extLst>
          </p:cNvPr>
          <p:cNvSpPr>
            <a:spLocks noGrp="1"/>
          </p:cNvSpPr>
          <p:nvPr>
            <p:ph type="title"/>
          </p:nvPr>
        </p:nvSpPr>
        <p:spPr/>
        <p:txBody>
          <a:bodyPr/>
          <a:lstStyle/>
          <a:p>
            <a:r>
              <a:rPr lang="en-US" sz="2800"/>
              <a:t>Organizing Rationale Leads to Organization Chart</a:t>
            </a:r>
            <a:endParaRPr lang="en-US"/>
          </a:p>
        </p:txBody>
      </p:sp>
      <p:sp>
        <p:nvSpPr>
          <p:cNvPr id="4" name="Text Placeholder 3">
            <a:extLst>
              <a:ext uri="{FF2B5EF4-FFF2-40B4-BE49-F238E27FC236}">
                <a16:creationId xmlns:a16="http://schemas.microsoft.com/office/drawing/2014/main" id="{86DDE539-24C8-AF4A-5C9E-5DF0210FF365}"/>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1EC11300-34C5-F148-66B5-18DFA1F7DA12}"/>
              </a:ext>
            </a:extLst>
          </p:cNvPr>
          <p:cNvPicPr>
            <a:picLocks noChangeAspect="1"/>
          </p:cNvPicPr>
          <p:nvPr/>
        </p:nvPicPr>
        <p:blipFill>
          <a:blip r:embed="rId2"/>
          <a:stretch>
            <a:fillRect/>
          </a:stretch>
        </p:blipFill>
        <p:spPr>
          <a:xfrm>
            <a:off x="1694842" y="1503493"/>
            <a:ext cx="8802316" cy="3851013"/>
          </a:xfrm>
          <a:prstGeom prst="rect">
            <a:avLst/>
          </a:prstGeom>
        </p:spPr>
      </p:pic>
    </p:spTree>
    <p:extLst>
      <p:ext uri="{BB962C8B-B14F-4D97-AF65-F5344CB8AC3E}">
        <p14:creationId xmlns:p14="http://schemas.microsoft.com/office/powerpoint/2010/main" val="504334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CA48A-C17B-BA4E-5144-06C3898EF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E766F-B009-F34C-7BFA-05B946C29E15}"/>
              </a:ext>
            </a:extLst>
          </p:cNvPr>
          <p:cNvSpPr>
            <a:spLocks noGrp="1"/>
          </p:cNvSpPr>
          <p:nvPr>
            <p:ph type="title"/>
          </p:nvPr>
        </p:nvSpPr>
        <p:spPr/>
        <p:txBody>
          <a:bodyPr/>
          <a:lstStyle/>
          <a:p>
            <a:r>
              <a:rPr lang="en-US" sz="2800"/>
              <a:t>Organizing Rationale</a:t>
            </a:r>
            <a:endParaRPr lang="en-US"/>
          </a:p>
        </p:txBody>
      </p:sp>
      <p:sp>
        <p:nvSpPr>
          <p:cNvPr id="4" name="Text Placeholder 3">
            <a:extLst>
              <a:ext uri="{FF2B5EF4-FFF2-40B4-BE49-F238E27FC236}">
                <a16:creationId xmlns:a16="http://schemas.microsoft.com/office/drawing/2014/main" id="{2876970F-8162-1CB9-71FD-5305F90E41C7}"/>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6E802B0-6554-24F3-728F-D2C9EC3D8854}"/>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spcAft>
                <a:spcPts val="0"/>
              </a:spcAft>
              <a:buFont typeface="Wingdings" pitchFamily="2" charset="2"/>
              <a:buNone/>
            </a:pPr>
            <a:r>
              <a:rPr lang="en-US" sz="1600" b="0">
                <a:latin typeface="+mn-lt"/>
                <a:cs typeface="Arial"/>
              </a:rPr>
              <a:t>Revisit the organizing rationale from macro design, if available.</a:t>
            </a:r>
          </a:p>
          <a:p>
            <a:pPr marL="0" indent="0" algn="ctr">
              <a:spcAft>
                <a:spcPts val="0"/>
              </a:spcAft>
              <a:buFont typeface="Wingdings" pitchFamily="2" charset="2"/>
              <a:buNone/>
            </a:pPr>
            <a:endParaRPr lang="en-US" sz="1600" b="1">
              <a:latin typeface="+mn-lt"/>
              <a:cs typeface="Arial"/>
            </a:endParaRPr>
          </a:p>
          <a:p>
            <a:pPr marL="0" indent="0" algn="ctr">
              <a:spcAft>
                <a:spcPts val="0"/>
              </a:spcAft>
              <a:buFont typeface="Wingdings" pitchFamily="2" charset="2"/>
              <a:buNone/>
            </a:pPr>
            <a:r>
              <a:rPr lang="en-US" sz="1600" b="1">
                <a:latin typeface="+mn-lt"/>
                <a:cs typeface="Arial"/>
              </a:rPr>
              <a:t>Use the </a:t>
            </a:r>
            <a:r>
              <a:rPr lang="en-US" sz="1600" b="1">
                <a:solidFill>
                  <a:schemeClr val="tx2"/>
                </a:solidFill>
                <a:latin typeface="+mn-lt"/>
                <a:cs typeface="Arial"/>
              </a:rPr>
              <a:t>ANCHOR</a:t>
            </a:r>
            <a:r>
              <a:rPr lang="en-US" sz="1600" b="1">
                <a:solidFill>
                  <a:srgbClr val="4D4852"/>
                </a:solidFill>
                <a:latin typeface="+mn-lt"/>
                <a:cs typeface="Arial"/>
              </a:rPr>
              <a:t>, </a:t>
            </a:r>
            <a:r>
              <a:rPr lang="en-US" sz="1600" b="1">
                <a:latin typeface="+mn-lt"/>
                <a:cs typeface="Arial"/>
              </a:rPr>
              <a:t>other strategy and direction that you have been given, and your process design to </a:t>
            </a:r>
            <a:r>
              <a:rPr lang="en-US" sz="1600" b="1">
                <a:solidFill>
                  <a:schemeClr val="tx2"/>
                </a:solidFill>
                <a:latin typeface="+mn-lt"/>
                <a:cs typeface="Arial"/>
              </a:rPr>
              <a:t>redesign the organizing rationale within your scope of influence and develop the organizing rationale at lower levels of the organization.</a:t>
            </a:r>
          </a:p>
          <a:p>
            <a:pPr marL="0" indent="0" algn="ctr">
              <a:buNone/>
            </a:pPr>
            <a:endParaRPr lang="en-US" sz="1600">
              <a:latin typeface="+mn-lt"/>
              <a:cs typeface="Arial" panose="020B0604020202020204" pitchFamily="34" charset="0"/>
            </a:endParaRPr>
          </a:p>
          <a:p>
            <a:pPr marL="0" indent="0">
              <a:buNone/>
            </a:pPr>
            <a:r>
              <a:rPr lang="en-US" sz="1600" b="1">
                <a:latin typeface="+mn-lt"/>
                <a:cs typeface="Arial" panose="020B0604020202020204" pitchFamily="34" charset="0"/>
              </a:rPr>
              <a:t>Things to keep in mind…</a:t>
            </a:r>
          </a:p>
          <a:p>
            <a:pPr marL="171450" lvl="1" indent="-171450" defTabSz="733425">
              <a:buFont typeface="Arial" panose="020B0604020202020204" pitchFamily="34" charset="0"/>
              <a:buChar char="•"/>
            </a:pPr>
            <a:r>
              <a:rPr lang="en-US" altLang="en-US" sz="1600">
                <a:ea typeface="ＭＳ Ｐゴシック"/>
                <a:cs typeface="Arial"/>
              </a:rPr>
              <a:t>We will be doing several iterations of this exercise.</a:t>
            </a:r>
            <a:endParaRPr lang="en-US" altLang="en-US" sz="1600">
              <a:ea typeface="ＭＳ Ｐゴシック" pitchFamily="34" charset="-128"/>
            </a:endParaRPr>
          </a:p>
          <a:p>
            <a:pPr marL="171450" lvl="1" indent="-171450" defTabSz="733425">
              <a:buFont typeface="Arial" panose="020B0604020202020204" pitchFamily="34" charset="0"/>
              <a:buChar char="•"/>
            </a:pPr>
            <a:r>
              <a:rPr lang="en-US" altLang="en-US" sz="1600">
                <a:ea typeface="ＭＳ Ｐゴシック"/>
                <a:cs typeface="Arial"/>
              </a:rPr>
              <a:t>We will vote on what options we like best. </a:t>
            </a:r>
            <a:endParaRPr lang="en-US" altLang="en-US" sz="1600">
              <a:ea typeface="ＭＳ Ｐゴシック" pitchFamily="34" charset="-128"/>
            </a:endParaRPr>
          </a:p>
          <a:p>
            <a:pPr marL="171450" lvl="1" indent="-171450" defTabSz="733425">
              <a:buFont typeface="Arial" panose="020B0604020202020204" pitchFamily="34" charset="0"/>
              <a:buChar char="•"/>
            </a:pPr>
            <a:r>
              <a:rPr lang="en-US" altLang="en-US" sz="1600">
                <a:ea typeface="ＭＳ Ｐゴシック"/>
                <a:cs typeface="Arial"/>
              </a:rPr>
              <a:t>In between each iteration, you should “steal” ideas from other teams to enhance your thinking and options.</a:t>
            </a:r>
          </a:p>
          <a:p>
            <a:pPr marL="171450" lvl="1" indent="-171450" defTabSz="733425">
              <a:buFont typeface="Arial" panose="020B0604020202020204" pitchFamily="34" charset="0"/>
              <a:buChar char="•"/>
            </a:pPr>
            <a:r>
              <a:rPr lang="en-US" altLang="en-US" sz="1600">
                <a:ea typeface="ＭＳ Ｐゴシック"/>
                <a:cs typeface="Arial"/>
              </a:rPr>
              <a:t>We will seek agreement for layers 2-3 before moving to lower layers of the organization.</a:t>
            </a:r>
            <a:endParaRPr lang="en-US" altLang="en-US" sz="1600">
              <a:ea typeface="ＭＳ Ｐゴシック" pitchFamily="34" charset="-128"/>
            </a:endParaRPr>
          </a:p>
        </p:txBody>
      </p:sp>
    </p:spTree>
    <p:extLst>
      <p:ext uri="{BB962C8B-B14F-4D97-AF65-F5344CB8AC3E}">
        <p14:creationId xmlns:p14="http://schemas.microsoft.com/office/powerpoint/2010/main" val="12871134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DC1BA-299B-B5B5-84CE-BA6D6FF569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F46EC-49D3-92D5-FCF1-668ECBE7095B}"/>
              </a:ext>
            </a:extLst>
          </p:cNvPr>
          <p:cNvSpPr>
            <a:spLocks noGrp="1"/>
          </p:cNvSpPr>
          <p:nvPr>
            <p:ph type="title"/>
          </p:nvPr>
        </p:nvSpPr>
        <p:spPr/>
        <p:txBody>
          <a:bodyPr/>
          <a:lstStyle/>
          <a:p>
            <a:r>
              <a:rPr lang="en-US"/>
              <a:t>Organizing Rationale</a:t>
            </a:r>
          </a:p>
        </p:txBody>
      </p:sp>
      <p:sp>
        <p:nvSpPr>
          <p:cNvPr id="4" name="Text Placeholder 3">
            <a:extLst>
              <a:ext uri="{FF2B5EF4-FFF2-40B4-BE49-F238E27FC236}">
                <a16:creationId xmlns:a16="http://schemas.microsoft.com/office/drawing/2014/main" id="{D10D03AF-EBE9-E4CA-3766-D9517185E127}"/>
              </a:ext>
            </a:extLst>
          </p:cNvPr>
          <p:cNvSpPr>
            <a:spLocks noGrp="1"/>
          </p:cNvSpPr>
          <p:nvPr>
            <p:ph type="body" sz="quarter" idx="11"/>
          </p:nvPr>
        </p:nvSpPr>
        <p:spPr/>
        <p:txBody>
          <a:bodyPr/>
          <a:lstStyle/>
          <a:p>
            <a:r>
              <a:rPr lang="en-US"/>
              <a:t>Template</a:t>
            </a:r>
          </a:p>
        </p:txBody>
      </p:sp>
      <p:graphicFrame>
        <p:nvGraphicFramePr>
          <p:cNvPr id="5" name="Table 4">
            <a:extLst>
              <a:ext uri="{FF2B5EF4-FFF2-40B4-BE49-F238E27FC236}">
                <a16:creationId xmlns:a16="http://schemas.microsoft.com/office/drawing/2014/main" id="{B7C153B5-0325-9E21-158D-9053DC260379}"/>
              </a:ext>
            </a:extLst>
          </p:cNvPr>
          <p:cNvGraphicFramePr>
            <a:graphicFrameLocks noGrp="1"/>
          </p:cNvGraphicFramePr>
          <p:nvPr>
            <p:extLst>
              <p:ext uri="{D42A27DB-BD31-4B8C-83A1-F6EECF244321}">
                <p14:modId xmlns:p14="http://schemas.microsoft.com/office/powerpoint/2010/main" val="1611187762"/>
              </p:ext>
            </p:extLst>
          </p:nvPr>
        </p:nvGraphicFramePr>
        <p:xfrm>
          <a:off x="2067656" y="4848246"/>
          <a:ext cx="8056688" cy="1227590"/>
        </p:xfrm>
        <a:graphic>
          <a:graphicData uri="http://schemas.openxmlformats.org/drawingml/2006/table">
            <a:tbl>
              <a:tblPr bandRow="1">
                <a:tableStyleId>{7DF18680-E054-41AD-8BC1-D1AEF772440D}</a:tableStyleId>
              </a:tblPr>
              <a:tblGrid>
                <a:gridCol w="4028344">
                  <a:extLst>
                    <a:ext uri="{9D8B030D-6E8A-4147-A177-3AD203B41FA5}">
                      <a16:colId xmlns:a16="http://schemas.microsoft.com/office/drawing/2014/main" val="2280697617"/>
                    </a:ext>
                  </a:extLst>
                </a:gridCol>
                <a:gridCol w="4028344">
                  <a:extLst>
                    <a:ext uri="{9D8B030D-6E8A-4147-A177-3AD203B41FA5}">
                      <a16:colId xmlns:a16="http://schemas.microsoft.com/office/drawing/2014/main" val="660684465"/>
                    </a:ext>
                  </a:extLst>
                </a:gridCol>
              </a:tblGrid>
              <a:tr h="347670">
                <a:tc>
                  <a:txBody>
                    <a:bodyPr/>
                    <a:lstStyle/>
                    <a:p>
                      <a:pPr algn="ctr"/>
                      <a:r>
                        <a:rPr lang="en-US" sz="1600" b="1">
                          <a:solidFill>
                            <a:schemeClr val="accent4"/>
                          </a:solidFill>
                        </a:rPr>
                        <a:t>Benefits (upsides)</a:t>
                      </a:r>
                    </a:p>
                  </a:txBody>
                  <a:tcP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tc>
                  <a:txBody>
                    <a:bodyPr/>
                    <a:lstStyle/>
                    <a:p>
                      <a:pPr algn="ctr"/>
                      <a:r>
                        <a:rPr lang="en-US" sz="1600" b="1">
                          <a:solidFill>
                            <a:schemeClr val="accent4"/>
                          </a:solidFill>
                        </a:rPr>
                        <a:t>Risks (downsides)</a:t>
                      </a:r>
                    </a:p>
                  </a:txBody>
                  <a:tcP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969750878"/>
                  </a:ext>
                </a:extLst>
              </a:tr>
              <a:tr h="879920">
                <a:tc>
                  <a:txBody>
                    <a:bodyPr/>
                    <a:lstStyle/>
                    <a:p>
                      <a:endParaRPr lang="en-US" sz="1600"/>
                    </a:p>
                  </a:txBody>
                  <a:tcP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600"/>
                    </a:p>
                  </a:txBody>
                  <a:tcP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63270526"/>
                  </a:ext>
                </a:extLst>
              </a:tr>
            </a:tbl>
          </a:graphicData>
        </a:graphic>
      </p:graphicFrame>
      <p:graphicFrame>
        <p:nvGraphicFramePr>
          <p:cNvPr id="6" name="Content Placeholder 18">
            <a:extLst>
              <a:ext uri="{FF2B5EF4-FFF2-40B4-BE49-F238E27FC236}">
                <a16:creationId xmlns:a16="http://schemas.microsoft.com/office/drawing/2014/main" id="{654E103B-593E-BED1-D532-E16C777B84CE}"/>
              </a:ext>
            </a:extLst>
          </p:cNvPr>
          <p:cNvGraphicFramePr>
            <a:graphicFrameLocks/>
          </p:cNvGraphicFramePr>
          <p:nvPr>
            <p:extLst>
              <p:ext uri="{D42A27DB-BD31-4B8C-83A1-F6EECF244321}">
                <p14:modId xmlns:p14="http://schemas.microsoft.com/office/powerpoint/2010/main" val="2107695006"/>
              </p:ext>
            </p:extLst>
          </p:nvPr>
        </p:nvGraphicFramePr>
        <p:xfrm>
          <a:off x="773488" y="1257300"/>
          <a:ext cx="10758112" cy="3357834"/>
        </p:xfrm>
        <a:graphic>
          <a:graphicData uri="http://schemas.openxmlformats.org/drawingml/2006/table">
            <a:tbl>
              <a:tblPr firstRow="1" bandRow="1">
                <a:effectLst/>
                <a:tableStyleId>{C083E6E3-FA7D-4D7B-A595-EF9225AFEA82}</a:tableStyleId>
              </a:tblPr>
              <a:tblGrid>
                <a:gridCol w="806330">
                  <a:extLst>
                    <a:ext uri="{9D8B030D-6E8A-4147-A177-3AD203B41FA5}">
                      <a16:colId xmlns:a16="http://schemas.microsoft.com/office/drawing/2014/main" val="20000"/>
                    </a:ext>
                  </a:extLst>
                </a:gridCol>
                <a:gridCol w="3269671">
                  <a:extLst>
                    <a:ext uri="{9D8B030D-6E8A-4147-A177-3AD203B41FA5}">
                      <a16:colId xmlns:a16="http://schemas.microsoft.com/office/drawing/2014/main" val="20001"/>
                    </a:ext>
                  </a:extLst>
                </a:gridCol>
                <a:gridCol w="4195745">
                  <a:extLst>
                    <a:ext uri="{9D8B030D-6E8A-4147-A177-3AD203B41FA5}">
                      <a16:colId xmlns:a16="http://schemas.microsoft.com/office/drawing/2014/main" val="2403272740"/>
                    </a:ext>
                  </a:extLst>
                </a:gridCol>
                <a:gridCol w="2486366">
                  <a:extLst>
                    <a:ext uri="{9D8B030D-6E8A-4147-A177-3AD203B41FA5}">
                      <a16:colId xmlns:a16="http://schemas.microsoft.com/office/drawing/2014/main" val="20006"/>
                    </a:ext>
                  </a:extLst>
                </a:gridCol>
              </a:tblGrid>
              <a:tr h="559639">
                <a:tc>
                  <a:txBody>
                    <a:bodyPr/>
                    <a:lstStyle/>
                    <a:p>
                      <a:pPr algn="ctr"/>
                      <a:r>
                        <a:rPr lang="en-US" sz="1600" b="1">
                          <a:solidFill>
                            <a:srgbClr val="1E4191"/>
                          </a:solidFill>
                          <a:effectLst/>
                          <a:latin typeface="Arial" panose="020B0604020202020204" pitchFamily="34" charset="0"/>
                          <a:cs typeface="Arial" panose="020B0604020202020204" pitchFamily="34" charset="0"/>
                        </a:rPr>
                        <a:t>L1</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600" b="1">
                        <a:solidFill>
                          <a:schemeClr val="bg1"/>
                        </a:solidFill>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algn="ctr">
                        <a:lnSpc>
                          <a:spcPct val="90000"/>
                        </a:lnSpc>
                      </a:pPr>
                      <a:endParaRPr lang="en-US" sz="1600" b="1">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endParaRPr lang="en-US" sz="1100" b="1" kern="1200">
                        <a:solidFill>
                          <a:schemeClr val="bg1"/>
                        </a:solidFill>
                        <a:effectLst/>
                        <a:latin typeface="Arial" panose="020B0604020202020204" pitchFamily="34" charset="0"/>
                        <a:ea typeface="+mn-ea"/>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559639">
                <a:tc>
                  <a:txBody>
                    <a:bodyPr/>
                    <a:lstStyle/>
                    <a:p>
                      <a:pPr algn="l"/>
                      <a:endParaRPr lang="en-US" sz="16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endParaRPr lang="en-US" sz="16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endParaRPr lang="en-US" sz="16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6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59639">
                <a:tc>
                  <a:txBody>
                    <a:bodyPr/>
                    <a:lstStyle/>
                    <a:p>
                      <a:pPr algn="ctr"/>
                      <a:r>
                        <a:rPr lang="en-US" sz="1600" b="1">
                          <a:solidFill>
                            <a:srgbClr val="1E4191"/>
                          </a:solidFill>
                          <a:effectLst/>
                          <a:latin typeface="Arial" panose="020B0604020202020204" pitchFamily="34" charset="0"/>
                          <a:cs typeface="Arial" panose="020B0604020202020204" pitchFamily="34" charset="0"/>
                        </a:rPr>
                        <a:t>L2</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600" b="1">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endParaRPr lang="en-US" sz="1600" b="1" kern="1200">
                        <a:solidFill>
                          <a:schemeClr val="bg1"/>
                        </a:solidFill>
                        <a:effectLst/>
                        <a:latin typeface="Arial" panose="020B0604020202020204" pitchFamily="34" charset="0"/>
                        <a:ea typeface="+mn-ea"/>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endParaRPr lang="en-US" sz="1600" b="1" kern="1200">
                        <a:solidFill>
                          <a:schemeClr val="bg1"/>
                        </a:solidFill>
                        <a:effectLst/>
                        <a:latin typeface="Arial" panose="020B0604020202020204" pitchFamily="34" charset="0"/>
                        <a:ea typeface="+mn-ea"/>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2"/>
                  </a:ext>
                </a:extLst>
              </a:tr>
              <a:tr h="559639">
                <a:tc>
                  <a:txBody>
                    <a:bodyPr/>
                    <a:lstStyle/>
                    <a:p>
                      <a:pPr algn="l"/>
                      <a:endParaRPr lang="en-US" sz="16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5000"/>
                        </a:lnSpc>
                        <a:spcAft>
                          <a:spcPts val="400"/>
                        </a:spcAft>
                      </a:pPr>
                      <a:endParaRPr lang="en-US" sz="1600">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548457" rtl="0" eaLnBrk="1" latinLnBrk="0" hangingPunct="1">
                        <a:lnSpc>
                          <a:spcPct val="85000"/>
                        </a:lnSpc>
                        <a:spcAft>
                          <a:spcPts val="400"/>
                        </a:spcAft>
                      </a:pPr>
                      <a:endParaRPr lang="en-US" sz="1600" b="0" kern="1200">
                        <a:solidFill>
                          <a:schemeClr val="tx1"/>
                        </a:solidFill>
                        <a:effectLst/>
                        <a:latin typeface="Arial" panose="020B0604020202020204" pitchFamily="34" charset="0"/>
                        <a:ea typeface="+mn-ea"/>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7150" indent="-57150" algn="l">
                        <a:lnSpc>
                          <a:spcPct val="85000"/>
                        </a:lnSpc>
                        <a:spcAft>
                          <a:spcPts val="400"/>
                        </a:spcAft>
                        <a:buFont typeface="Arial" panose="020B0604020202020204" pitchFamily="34" charset="0"/>
                        <a:buChar char="•"/>
                      </a:pPr>
                      <a:endParaRPr lang="en-US" sz="16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5963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a:solidFill>
                            <a:srgbClr val="1E4191"/>
                          </a:solidFill>
                          <a:effectLst/>
                          <a:latin typeface="Arial" panose="020B0604020202020204" pitchFamily="34" charset="0"/>
                          <a:cs typeface="Arial" panose="020B0604020202020204" pitchFamily="34" charset="0"/>
                        </a:rPr>
                        <a:t>L3</a:t>
                      </a: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lnSpc>
                          <a:spcPct val="85000"/>
                        </a:lnSpc>
                        <a:spcAft>
                          <a:spcPts val="400"/>
                        </a:spcAft>
                      </a:pPr>
                      <a:endParaRPr lang="en-US" sz="1600">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0" algn="ctr" defTabSz="548457" rtl="0" eaLnBrk="1" latinLnBrk="0" hangingPunct="1">
                        <a:lnSpc>
                          <a:spcPct val="85000"/>
                        </a:lnSpc>
                        <a:spcAft>
                          <a:spcPts val="400"/>
                        </a:spcAft>
                      </a:pPr>
                      <a:endParaRPr lang="en-US" sz="1200" b="0" kern="1200">
                        <a:solidFill>
                          <a:schemeClr val="tx1"/>
                        </a:solidFill>
                        <a:effectLst/>
                        <a:latin typeface="Arial" panose="020B0604020202020204" pitchFamily="34" charset="0"/>
                        <a:ea typeface="+mn-ea"/>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57150" indent="-57150" algn="l">
                        <a:lnSpc>
                          <a:spcPct val="85000"/>
                        </a:lnSpc>
                        <a:spcAft>
                          <a:spcPts val="400"/>
                        </a:spcAft>
                        <a:buFont typeface="Arial" panose="020B0604020202020204" pitchFamily="34" charset="0"/>
                        <a:buChar char="•"/>
                      </a:pPr>
                      <a:endParaRPr lang="en-US" sz="12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5501432"/>
                  </a:ext>
                </a:extLst>
              </a:tr>
              <a:tr h="559639">
                <a:tc>
                  <a:txBody>
                    <a:bodyPr/>
                    <a:lstStyle/>
                    <a:p>
                      <a:pPr algn="l"/>
                      <a:endParaRPr lang="en-US" sz="16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5000"/>
                        </a:lnSpc>
                        <a:spcAft>
                          <a:spcPts val="400"/>
                        </a:spcAft>
                      </a:pPr>
                      <a:endParaRPr lang="en-US" sz="1600">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548457" rtl="0" eaLnBrk="1" latinLnBrk="0" hangingPunct="1">
                        <a:lnSpc>
                          <a:spcPct val="85000"/>
                        </a:lnSpc>
                        <a:spcAft>
                          <a:spcPts val="400"/>
                        </a:spcAft>
                      </a:pPr>
                      <a:endParaRPr lang="en-US" sz="1600" b="0" kern="1200">
                        <a:solidFill>
                          <a:schemeClr val="tx1"/>
                        </a:solidFill>
                        <a:effectLst/>
                        <a:latin typeface="Arial" panose="020B0604020202020204" pitchFamily="34" charset="0"/>
                        <a:ea typeface="+mn-ea"/>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7150" indent="-57150" algn="l">
                        <a:lnSpc>
                          <a:spcPct val="85000"/>
                        </a:lnSpc>
                        <a:spcAft>
                          <a:spcPts val="400"/>
                        </a:spcAft>
                        <a:buFont typeface="Arial" panose="020B0604020202020204" pitchFamily="34" charset="0"/>
                        <a:buChar char="•"/>
                      </a:pPr>
                      <a:endParaRPr lang="en-US" sz="16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4227733"/>
                  </a:ext>
                </a:extLst>
              </a:tr>
            </a:tbl>
          </a:graphicData>
        </a:graphic>
      </p:graphicFrame>
    </p:spTree>
    <p:extLst>
      <p:ext uri="{BB962C8B-B14F-4D97-AF65-F5344CB8AC3E}">
        <p14:creationId xmlns:p14="http://schemas.microsoft.com/office/powerpoint/2010/main" val="5358241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A2191-1CCE-FD46-569B-BE4FC3A535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67CAB-4FF8-6192-D567-8A3ABFA390E1}"/>
              </a:ext>
            </a:extLst>
          </p:cNvPr>
          <p:cNvSpPr>
            <a:spLocks noGrp="1"/>
          </p:cNvSpPr>
          <p:nvPr>
            <p:ph type="title"/>
          </p:nvPr>
        </p:nvSpPr>
        <p:spPr/>
        <p:txBody>
          <a:bodyPr/>
          <a:lstStyle/>
          <a:p>
            <a:r>
              <a:rPr lang="en-US"/>
              <a:t>Organizing Rationale Benefits and Risks</a:t>
            </a:r>
          </a:p>
        </p:txBody>
      </p:sp>
      <p:sp>
        <p:nvSpPr>
          <p:cNvPr id="4" name="Text Placeholder 3">
            <a:extLst>
              <a:ext uri="{FF2B5EF4-FFF2-40B4-BE49-F238E27FC236}">
                <a16:creationId xmlns:a16="http://schemas.microsoft.com/office/drawing/2014/main" id="{A9324F27-9398-515E-B0AC-8090B08E4768}"/>
              </a:ext>
            </a:extLst>
          </p:cNvPr>
          <p:cNvSpPr>
            <a:spLocks noGrp="1"/>
          </p:cNvSpPr>
          <p:nvPr>
            <p:ph type="body" sz="quarter" idx="11"/>
          </p:nvPr>
        </p:nvSpPr>
        <p:spPr/>
        <p:txBody>
          <a:bodyPr/>
          <a:lstStyle/>
          <a:p>
            <a:r>
              <a:rPr lang="en-US"/>
              <a:t>Template</a:t>
            </a:r>
          </a:p>
        </p:txBody>
      </p:sp>
      <p:graphicFrame>
        <p:nvGraphicFramePr>
          <p:cNvPr id="5" name="Group 50">
            <a:extLst>
              <a:ext uri="{FF2B5EF4-FFF2-40B4-BE49-F238E27FC236}">
                <a16:creationId xmlns:a16="http://schemas.microsoft.com/office/drawing/2014/main" id="{E7AEF4C1-88DC-EBFA-D5F2-42F1CC6BC867}"/>
              </a:ext>
            </a:extLst>
          </p:cNvPr>
          <p:cNvGraphicFramePr>
            <a:graphicFrameLocks noGrp="1"/>
          </p:cNvGraphicFramePr>
          <p:nvPr/>
        </p:nvGraphicFramePr>
        <p:xfrm>
          <a:off x="876299" y="1257300"/>
          <a:ext cx="10665459" cy="1557546"/>
        </p:xfrm>
        <a:graphic>
          <a:graphicData uri="http://schemas.openxmlformats.org/drawingml/2006/table">
            <a:tbl>
              <a:tblPr/>
              <a:tblGrid>
                <a:gridCol w="5333007">
                  <a:extLst>
                    <a:ext uri="{9D8B030D-6E8A-4147-A177-3AD203B41FA5}">
                      <a16:colId xmlns:a16="http://schemas.microsoft.com/office/drawing/2014/main" val="20000"/>
                    </a:ext>
                  </a:extLst>
                </a:gridCol>
                <a:gridCol w="5332452">
                  <a:extLst>
                    <a:ext uri="{9D8B030D-6E8A-4147-A177-3AD203B41FA5}">
                      <a16:colId xmlns:a16="http://schemas.microsoft.com/office/drawing/2014/main" val="20001"/>
                    </a:ext>
                  </a:extLst>
                </a:gridCol>
              </a:tblGrid>
              <a:tr h="3211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ea typeface="ＭＳ Ｐゴシック" pitchFamily="34" charset="-128"/>
                          <a:cs typeface="Arial" panose="020B0604020202020204" pitchFamily="34" charset="0"/>
                        </a:rPr>
                        <a:t>Benefits</a:t>
                      </a:r>
                    </a:p>
                  </a:txBody>
                  <a:tcPr marL="68580" marR="68580" marT="34286" marB="34286" horzOverflow="overflow">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a:noFill/>
                    </a:lnTlToBr>
                    <a:lnBlToTr>
                      <a:noFill/>
                    </a:lnBlToTr>
                    <a:solidFill>
                      <a:schemeClr val="accent4"/>
                    </a:solidFill>
                  </a:tcPr>
                </a:tc>
                <a:tc>
                  <a:txBody>
                    <a:bodyPr/>
                    <a:lstStyle/>
                    <a:p>
                      <a:pPr algn="ctr"/>
                      <a:r>
                        <a:rPr lang="en-US" sz="1600" b="1">
                          <a:solidFill>
                            <a:schemeClr val="bg1"/>
                          </a:solidFill>
                          <a:latin typeface="Arial" panose="020B0604020202020204" pitchFamily="34" charset="0"/>
                          <a:cs typeface="Arial" panose="020B0604020202020204" pitchFamily="34" charset="0"/>
                        </a:rPr>
                        <a:t>Risks</a:t>
                      </a:r>
                    </a:p>
                  </a:txBody>
                  <a:tcPr marL="68580" marR="68580" marT="34286" marB="34286" horzOverflow="overflow">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1236351">
                <a:tc>
                  <a:txBody>
                    <a:bodyPr/>
                    <a:lstStyle/>
                    <a:p>
                      <a:pPr marL="82296" marR="0" lvl="0" indent="-82296" algn="l" defTabSz="914400" rtl="0" eaLnBrk="1" fontAlgn="base" latinLnBrk="0" hangingPunct="1">
                        <a:lnSpc>
                          <a:spcPct val="100000"/>
                        </a:lnSpc>
                        <a:spcBef>
                          <a:spcPct val="0"/>
                        </a:spcBef>
                        <a:spcAft>
                          <a:spcPct val="0"/>
                        </a:spcAft>
                        <a:buClrTx/>
                        <a:buSzTx/>
                        <a:buFont typeface="Arial"/>
                        <a:buChar char="•"/>
                        <a:tabLst/>
                      </a:pPr>
                      <a:endParaRPr kumimoji="0" lang="en-US" sz="800" b="1" i="0" u="none" strike="noStrike" cap="none" normalizeH="0" baseline="0">
                        <a:ln>
                          <a:noFill/>
                        </a:ln>
                        <a:solidFill>
                          <a:srgbClr val="000000"/>
                        </a:solidFill>
                        <a:effectLst/>
                        <a:latin typeface="Arial" panose="020B0604020202020204" pitchFamily="34" charset="0"/>
                        <a:ea typeface="ＭＳ Ｐゴシック" pitchFamily="34" charset="-128"/>
                        <a:cs typeface="Arial" panose="020B0604020202020204" pitchFamily="34" charset="0"/>
                      </a:endParaRPr>
                    </a:p>
                  </a:txBody>
                  <a:tcPr marL="68580" marR="68580" marT="34286" marB="34286" horzOverflow="overflow">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a:noFill/>
                    </a:lnTlToBr>
                    <a:lnBlToTr>
                      <a:noFill/>
                    </a:lnBlToTr>
                    <a:noFill/>
                  </a:tcPr>
                </a:tc>
                <a:tc>
                  <a:txBody>
                    <a:bodyPr/>
                    <a:lstStyle/>
                    <a:p>
                      <a:pPr marL="82296" indent="-82296">
                        <a:buFont typeface="Arial"/>
                        <a:buChar char="•"/>
                      </a:pPr>
                      <a:endParaRPr lang="en-US" sz="800" b="1">
                        <a:latin typeface="Arial" panose="020B0604020202020204" pitchFamily="34" charset="0"/>
                        <a:cs typeface="Arial" panose="020B0604020202020204" pitchFamily="34" charset="0"/>
                      </a:endParaRPr>
                    </a:p>
                  </a:txBody>
                  <a:tcPr marL="68580" marR="68580" marT="34286" marB="34286" horzOverflow="overflow">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584212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A6E98-991E-AA57-CDAA-964AC4D57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AD875-4C06-62F6-6555-0FFEC3FA6377}"/>
              </a:ext>
            </a:extLst>
          </p:cNvPr>
          <p:cNvSpPr>
            <a:spLocks noGrp="1"/>
          </p:cNvSpPr>
          <p:nvPr>
            <p:ph type="title"/>
          </p:nvPr>
        </p:nvSpPr>
        <p:spPr/>
        <p:txBody>
          <a:bodyPr/>
          <a:lstStyle/>
          <a:p>
            <a:r>
              <a:rPr lang="en-US" sz="2800"/>
              <a:t>Building Out the New Design</a:t>
            </a:r>
            <a:endParaRPr lang="en-US"/>
          </a:p>
        </p:txBody>
      </p:sp>
      <p:sp>
        <p:nvSpPr>
          <p:cNvPr id="4" name="Text Placeholder 3">
            <a:extLst>
              <a:ext uri="{FF2B5EF4-FFF2-40B4-BE49-F238E27FC236}">
                <a16:creationId xmlns:a16="http://schemas.microsoft.com/office/drawing/2014/main" id="{37B91A56-4A56-FDCD-AE65-83726842EA57}"/>
              </a:ext>
            </a:extLst>
          </p:cNvPr>
          <p:cNvSpPr>
            <a:spLocks noGrp="1"/>
          </p:cNvSpPr>
          <p:nvPr>
            <p:ph type="body" sz="quarter" idx="11"/>
          </p:nvPr>
        </p:nvSpPr>
        <p:spPr/>
        <p:txBody>
          <a:bodyPr/>
          <a:lstStyle/>
          <a:p>
            <a:endParaRPr lang="en-US"/>
          </a:p>
        </p:txBody>
      </p:sp>
      <p:grpSp>
        <p:nvGrpSpPr>
          <p:cNvPr id="5" name="Group 4">
            <a:extLst>
              <a:ext uri="{FF2B5EF4-FFF2-40B4-BE49-F238E27FC236}">
                <a16:creationId xmlns:a16="http://schemas.microsoft.com/office/drawing/2014/main" id="{3DB5BD92-2058-9DB8-712C-9ACB81A821B2}"/>
              </a:ext>
            </a:extLst>
          </p:cNvPr>
          <p:cNvGrpSpPr/>
          <p:nvPr/>
        </p:nvGrpSpPr>
        <p:grpSpPr>
          <a:xfrm>
            <a:off x="8394037" y="4346567"/>
            <a:ext cx="1803318" cy="1684147"/>
            <a:chOff x="5994692" y="4278489"/>
            <a:chExt cx="1546578" cy="1701800"/>
          </a:xfrm>
        </p:grpSpPr>
        <p:grpSp>
          <p:nvGrpSpPr>
            <p:cNvPr id="6" name="Group 5">
              <a:extLst>
                <a:ext uri="{FF2B5EF4-FFF2-40B4-BE49-F238E27FC236}">
                  <a16:creationId xmlns:a16="http://schemas.microsoft.com/office/drawing/2014/main" id="{93FF3C48-FCED-5E7D-78B7-654662454254}"/>
                </a:ext>
              </a:extLst>
            </p:cNvPr>
            <p:cNvGrpSpPr/>
            <p:nvPr/>
          </p:nvGrpSpPr>
          <p:grpSpPr>
            <a:xfrm>
              <a:off x="5994692" y="4278489"/>
              <a:ext cx="1431925" cy="1701800"/>
              <a:chOff x="917575" y="4200525"/>
              <a:chExt cx="1431925" cy="1701800"/>
            </a:xfrm>
          </p:grpSpPr>
          <p:sp>
            <p:nvSpPr>
              <p:cNvPr id="10" name="Rectangle 66">
                <a:extLst>
                  <a:ext uri="{FF2B5EF4-FFF2-40B4-BE49-F238E27FC236}">
                    <a16:creationId xmlns:a16="http://schemas.microsoft.com/office/drawing/2014/main" id="{DB759E72-E1EA-E3C2-A041-AFC9223FEF25}"/>
                  </a:ext>
                </a:extLst>
              </p:cNvPr>
              <p:cNvSpPr>
                <a:spLocks noChangeArrowheads="1"/>
              </p:cNvSpPr>
              <p:nvPr/>
            </p:nvSpPr>
            <p:spPr bwMode="auto">
              <a:xfrm>
                <a:off x="1309688" y="4200525"/>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1" name="Rectangle 67">
                <a:extLst>
                  <a:ext uri="{FF2B5EF4-FFF2-40B4-BE49-F238E27FC236}">
                    <a16:creationId xmlns:a16="http://schemas.microsoft.com/office/drawing/2014/main" id="{24BA3D0F-E3C0-92E0-B6FD-2BB90DFECA9F}"/>
                  </a:ext>
                </a:extLst>
              </p:cNvPr>
              <p:cNvSpPr>
                <a:spLocks noChangeArrowheads="1"/>
              </p:cNvSpPr>
              <p:nvPr/>
            </p:nvSpPr>
            <p:spPr bwMode="auto">
              <a:xfrm>
                <a:off x="938213" y="45132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2" name="Rectangle 68">
                <a:extLst>
                  <a:ext uri="{FF2B5EF4-FFF2-40B4-BE49-F238E27FC236}">
                    <a16:creationId xmlns:a16="http://schemas.microsoft.com/office/drawing/2014/main" id="{4DADC614-37B9-A117-D537-D34DF9ADB4ED}"/>
                  </a:ext>
                </a:extLst>
              </p:cNvPr>
              <p:cNvSpPr>
                <a:spLocks noChangeArrowheads="1"/>
              </p:cNvSpPr>
              <p:nvPr/>
            </p:nvSpPr>
            <p:spPr bwMode="auto">
              <a:xfrm>
                <a:off x="1309688" y="45132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3" name="Rectangle 69">
                <a:extLst>
                  <a:ext uri="{FF2B5EF4-FFF2-40B4-BE49-F238E27FC236}">
                    <a16:creationId xmlns:a16="http://schemas.microsoft.com/office/drawing/2014/main" id="{C780B062-E04B-E254-0F65-3DE199D73165}"/>
                  </a:ext>
                </a:extLst>
              </p:cNvPr>
              <p:cNvSpPr>
                <a:spLocks noChangeArrowheads="1"/>
              </p:cNvSpPr>
              <p:nvPr/>
            </p:nvSpPr>
            <p:spPr bwMode="auto">
              <a:xfrm>
                <a:off x="1676400" y="45132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14" name="AutoShape 70">
                <a:extLst>
                  <a:ext uri="{FF2B5EF4-FFF2-40B4-BE49-F238E27FC236}">
                    <a16:creationId xmlns:a16="http://schemas.microsoft.com/office/drawing/2014/main" id="{480C675E-D24F-4C96-2FE1-159562705500}"/>
                  </a:ext>
                </a:extLst>
              </p:cNvPr>
              <p:cNvCxnSpPr>
                <a:cxnSpLocks noChangeShapeType="1"/>
                <a:stCxn id="10" idx="2"/>
                <a:endCxn id="11" idx="0"/>
              </p:cNvCxnSpPr>
              <p:nvPr/>
            </p:nvCxnSpPr>
            <p:spPr bwMode="auto">
              <a:xfrm rot="5400000">
                <a:off x="1197769" y="4244181"/>
                <a:ext cx="166688" cy="371475"/>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15" name="AutoShape 71">
                <a:extLst>
                  <a:ext uri="{FF2B5EF4-FFF2-40B4-BE49-F238E27FC236}">
                    <a16:creationId xmlns:a16="http://schemas.microsoft.com/office/drawing/2014/main" id="{5579483C-B213-FBCE-A018-1A7CBFDE63A6}"/>
                  </a:ext>
                </a:extLst>
              </p:cNvPr>
              <p:cNvCxnSpPr>
                <a:cxnSpLocks noChangeShapeType="1"/>
                <a:stCxn id="10" idx="2"/>
                <a:endCxn id="12" idx="0"/>
              </p:cNvCxnSpPr>
              <p:nvPr/>
            </p:nvCxnSpPr>
            <p:spPr bwMode="auto">
              <a:xfrm rot="5400000">
                <a:off x="1383506" y="4429919"/>
                <a:ext cx="166688" cy="0"/>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16" name="AutoShape 72">
                <a:extLst>
                  <a:ext uri="{FF2B5EF4-FFF2-40B4-BE49-F238E27FC236}">
                    <a16:creationId xmlns:a16="http://schemas.microsoft.com/office/drawing/2014/main" id="{7834D68D-7BC6-55CC-DCF4-92C5B260E236}"/>
                  </a:ext>
                </a:extLst>
              </p:cNvPr>
              <p:cNvCxnSpPr>
                <a:cxnSpLocks noChangeShapeType="1"/>
                <a:stCxn id="10" idx="2"/>
                <a:endCxn id="13" idx="0"/>
              </p:cNvCxnSpPr>
              <p:nvPr/>
            </p:nvCxnSpPr>
            <p:spPr bwMode="auto">
              <a:xfrm rot="16200000" flipH="1">
                <a:off x="1566863" y="4246562"/>
                <a:ext cx="166688" cy="366713"/>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17" name="Rectangle 73">
                <a:extLst>
                  <a:ext uri="{FF2B5EF4-FFF2-40B4-BE49-F238E27FC236}">
                    <a16:creationId xmlns:a16="http://schemas.microsoft.com/office/drawing/2014/main" id="{EC53D336-F596-6FD4-7C64-BF2F855F9AAF}"/>
                  </a:ext>
                </a:extLst>
              </p:cNvPr>
              <p:cNvSpPr>
                <a:spLocks noChangeArrowheads="1"/>
              </p:cNvSpPr>
              <p:nvPr/>
            </p:nvSpPr>
            <p:spPr bwMode="auto">
              <a:xfrm>
                <a:off x="1296988" y="4932363"/>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8" name="Rectangle 74">
                <a:extLst>
                  <a:ext uri="{FF2B5EF4-FFF2-40B4-BE49-F238E27FC236}">
                    <a16:creationId xmlns:a16="http://schemas.microsoft.com/office/drawing/2014/main" id="{48942F78-AB45-7AC5-1F39-3F64E6B40303}"/>
                  </a:ext>
                </a:extLst>
              </p:cNvPr>
              <p:cNvSpPr>
                <a:spLocks noChangeArrowheads="1"/>
              </p:cNvSpPr>
              <p:nvPr/>
            </p:nvSpPr>
            <p:spPr bwMode="auto">
              <a:xfrm>
                <a:off x="1668463" y="4932363"/>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9" name="Rectangle 75">
                <a:extLst>
                  <a:ext uri="{FF2B5EF4-FFF2-40B4-BE49-F238E27FC236}">
                    <a16:creationId xmlns:a16="http://schemas.microsoft.com/office/drawing/2014/main" id="{F4C0BACA-8A66-A4A9-4254-282ABE456282}"/>
                  </a:ext>
                </a:extLst>
              </p:cNvPr>
              <p:cNvSpPr>
                <a:spLocks noChangeArrowheads="1"/>
              </p:cNvSpPr>
              <p:nvPr/>
            </p:nvSpPr>
            <p:spPr bwMode="auto">
              <a:xfrm>
                <a:off x="2036763" y="4932363"/>
                <a:ext cx="312737"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20" name="AutoShape 76">
                <a:extLst>
                  <a:ext uri="{FF2B5EF4-FFF2-40B4-BE49-F238E27FC236}">
                    <a16:creationId xmlns:a16="http://schemas.microsoft.com/office/drawing/2014/main" id="{0B1B204B-4BE2-41CD-495E-843444CBC154}"/>
                  </a:ext>
                </a:extLst>
              </p:cNvPr>
              <p:cNvCxnSpPr>
                <a:cxnSpLocks noChangeShapeType="1"/>
                <a:stCxn id="13" idx="2"/>
                <a:endCxn id="17" idx="0"/>
              </p:cNvCxnSpPr>
              <p:nvPr/>
            </p:nvCxnSpPr>
            <p:spPr bwMode="auto">
              <a:xfrm rot="5400000">
                <a:off x="1507332" y="4606131"/>
                <a:ext cx="273050" cy="379413"/>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1" name="AutoShape 77">
                <a:extLst>
                  <a:ext uri="{FF2B5EF4-FFF2-40B4-BE49-F238E27FC236}">
                    <a16:creationId xmlns:a16="http://schemas.microsoft.com/office/drawing/2014/main" id="{97C3F133-572C-9FAA-99C6-B9323C9BFA21}"/>
                  </a:ext>
                </a:extLst>
              </p:cNvPr>
              <p:cNvCxnSpPr>
                <a:cxnSpLocks noChangeShapeType="1"/>
                <a:stCxn id="13" idx="2"/>
                <a:endCxn id="18" idx="0"/>
              </p:cNvCxnSpPr>
              <p:nvPr/>
            </p:nvCxnSpPr>
            <p:spPr bwMode="auto">
              <a:xfrm rot="5400000">
                <a:off x="1693069" y="4791869"/>
                <a:ext cx="273050" cy="7938"/>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2" name="AutoShape 78">
                <a:extLst>
                  <a:ext uri="{FF2B5EF4-FFF2-40B4-BE49-F238E27FC236}">
                    <a16:creationId xmlns:a16="http://schemas.microsoft.com/office/drawing/2014/main" id="{00A0A611-E371-7BDF-1D59-9A33A9F8D187}"/>
                  </a:ext>
                </a:extLst>
              </p:cNvPr>
              <p:cNvCxnSpPr>
                <a:cxnSpLocks noChangeShapeType="1"/>
                <a:stCxn id="13" idx="2"/>
                <a:endCxn id="19" idx="0"/>
              </p:cNvCxnSpPr>
              <p:nvPr/>
            </p:nvCxnSpPr>
            <p:spPr bwMode="auto">
              <a:xfrm rot="16200000" flipH="1">
                <a:off x="1876426" y="4616450"/>
                <a:ext cx="273050" cy="358775"/>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23" name="Rectangle 79">
                <a:extLst>
                  <a:ext uri="{FF2B5EF4-FFF2-40B4-BE49-F238E27FC236}">
                    <a16:creationId xmlns:a16="http://schemas.microsoft.com/office/drawing/2014/main" id="{D1E23A3A-1A87-CF30-638E-5C1935EA4F98}"/>
                  </a:ext>
                </a:extLst>
              </p:cNvPr>
              <p:cNvSpPr>
                <a:spLocks noChangeArrowheads="1"/>
              </p:cNvSpPr>
              <p:nvPr/>
            </p:nvSpPr>
            <p:spPr bwMode="auto">
              <a:xfrm>
                <a:off x="917575" y="534828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24" name="Rectangle 80">
                <a:extLst>
                  <a:ext uri="{FF2B5EF4-FFF2-40B4-BE49-F238E27FC236}">
                    <a16:creationId xmlns:a16="http://schemas.microsoft.com/office/drawing/2014/main" id="{B4DED286-A26D-1DA6-B606-88A5D6640754}"/>
                  </a:ext>
                </a:extLst>
              </p:cNvPr>
              <p:cNvSpPr>
                <a:spLocks noChangeArrowheads="1"/>
              </p:cNvSpPr>
              <p:nvPr/>
            </p:nvSpPr>
            <p:spPr bwMode="auto">
              <a:xfrm>
                <a:off x="1289050" y="534828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25" name="Rectangle 81">
                <a:extLst>
                  <a:ext uri="{FF2B5EF4-FFF2-40B4-BE49-F238E27FC236}">
                    <a16:creationId xmlns:a16="http://schemas.microsoft.com/office/drawing/2014/main" id="{CB7872AA-214E-CB9F-835E-6F7387455208}"/>
                  </a:ext>
                </a:extLst>
              </p:cNvPr>
              <p:cNvSpPr>
                <a:spLocks noChangeArrowheads="1"/>
              </p:cNvSpPr>
              <p:nvPr/>
            </p:nvSpPr>
            <p:spPr bwMode="auto">
              <a:xfrm>
                <a:off x="1657350" y="5348288"/>
                <a:ext cx="312738"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26" name="AutoShape 82">
                <a:extLst>
                  <a:ext uri="{FF2B5EF4-FFF2-40B4-BE49-F238E27FC236}">
                    <a16:creationId xmlns:a16="http://schemas.microsoft.com/office/drawing/2014/main" id="{955FEE86-2B38-EA51-DA90-C5F4D081E552}"/>
                  </a:ext>
                </a:extLst>
              </p:cNvPr>
              <p:cNvCxnSpPr>
                <a:cxnSpLocks noChangeShapeType="1"/>
                <a:stCxn id="18" idx="2"/>
                <a:endCxn id="23" idx="0"/>
              </p:cNvCxnSpPr>
              <p:nvPr/>
            </p:nvCxnSpPr>
            <p:spPr bwMode="auto">
              <a:xfrm rot="5400000">
                <a:off x="1314450" y="4837113"/>
                <a:ext cx="271463" cy="750887"/>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7" name="AutoShape 83">
                <a:extLst>
                  <a:ext uri="{FF2B5EF4-FFF2-40B4-BE49-F238E27FC236}">
                    <a16:creationId xmlns:a16="http://schemas.microsoft.com/office/drawing/2014/main" id="{5CD6F680-5D80-7664-C38A-71CDC273F850}"/>
                  </a:ext>
                </a:extLst>
              </p:cNvPr>
              <p:cNvCxnSpPr>
                <a:cxnSpLocks noChangeShapeType="1"/>
                <a:stCxn id="18" idx="2"/>
                <a:endCxn id="24" idx="0"/>
              </p:cNvCxnSpPr>
              <p:nvPr/>
            </p:nvCxnSpPr>
            <p:spPr bwMode="auto">
              <a:xfrm rot="5400000">
                <a:off x="1500187" y="5022851"/>
                <a:ext cx="271463" cy="379412"/>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8" name="AutoShape 84">
                <a:extLst>
                  <a:ext uri="{FF2B5EF4-FFF2-40B4-BE49-F238E27FC236}">
                    <a16:creationId xmlns:a16="http://schemas.microsoft.com/office/drawing/2014/main" id="{076E595B-3A5A-9774-6230-D89D4D7FE2A1}"/>
                  </a:ext>
                </a:extLst>
              </p:cNvPr>
              <p:cNvCxnSpPr>
                <a:cxnSpLocks noChangeShapeType="1"/>
                <a:stCxn id="18" idx="2"/>
                <a:endCxn id="25" idx="0"/>
              </p:cNvCxnSpPr>
              <p:nvPr/>
            </p:nvCxnSpPr>
            <p:spPr bwMode="auto">
              <a:xfrm rot="5400000">
                <a:off x="1683543" y="5206207"/>
                <a:ext cx="271463" cy="12700"/>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29" name="Rectangle 85">
                <a:extLst>
                  <a:ext uri="{FF2B5EF4-FFF2-40B4-BE49-F238E27FC236}">
                    <a16:creationId xmlns:a16="http://schemas.microsoft.com/office/drawing/2014/main" id="{FDB24765-66D6-6686-D4E6-9CB7642C031C}"/>
                  </a:ext>
                </a:extLst>
              </p:cNvPr>
              <p:cNvSpPr>
                <a:spLocks noChangeArrowheads="1"/>
              </p:cNvSpPr>
              <p:nvPr/>
            </p:nvSpPr>
            <p:spPr bwMode="auto">
              <a:xfrm>
                <a:off x="1281113" y="5756275"/>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0" name="Rectangle 86">
                <a:extLst>
                  <a:ext uri="{FF2B5EF4-FFF2-40B4-BE49-F238E27FC236}">
                    <a16:creationId xmlns:a16="http://schemas.microsoft.com/office/drawing/2014/main" id="{DC093312-4E01-78FB-6914-85F37A7C11F0}"/>
                  </a:ext>
                </a:extLst>
              </p:cNvPr>
              <p:cNvSpPr>
                <a:spLocks noChangeArrowheads="1"/>
              </p:cNvSpPr>
              <p:nvPr/>
            </p:nvSpPr>
            <p:spPr bwMode="auto">
              <a:xfrm>
                <a:off x="1652588" y="5756275"/>
                <a:ext cx="312737"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1" name="Rectangle 87">
                <a:extLst>
                  <a:ext uri="{FF2B5EF4-FFF2-40B4-BE49-F238E27FC236}">
                    <a16:creationId xmlns:a16="http://schemas.microsoft.com/office/drawing/2014/main" id="{34470554-AABC-FA10-D4D1-085E74D1E2B5}"/>
                  </a:ext>
                </a:extLst>
              </p:cNvPr>
              <p:cNvSpPr>
                <a:spLocks noChangeArrowheads="1"/>
              </p:cNvSpPr>
              <p:nvPr/>
            </p:nvSpPr>
            <p:spPr bwMode="auto">
              <a:xfrm>
                <a:off x="2019300" y="5756275"/>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32" name="AutoShape 88">
                <a:extLst>
                  <a:ext uri="{FF2B5EF4-FFF2-40B4-BE49-F238E27FC236}">
                    <a16:creationId xmlns:a16="http://schemas.microsoft.com/office/drawing/2014/main" id="{55136234-DC4E-80F6-5E55-392AD436795B}"/>
                  </a:ext>
                </a:extLst>
              </p:cNvPr>
              <p:cNvCxnSpPr>
                <a:cxnSpLocks noChangeShapeType="1"/>
                <a:stCxn id="24" idx="2"/>
                <a:endCxn id="29" idx="0"/>
              </p:cNvCxnSpPr>
              <p:nvPr/>
            </p:nvCxnSpPr>
            <p:spPr bwMode="auto">
              <a:xfrm rot="5400000">
                <a:off x="1311275" y="5621338"/>
                <a:ext cx="261937" cy="7938"/>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33" name="AutoShape 89">
                <a:extLst>
                  <a:ext uri="{FF2B5EF4-FFF2-40B4-BE49-F238E27FC236}">
                    <a16:creationId xmlns:a16="http://schemas.microsoft.com/office/drawing/2014/main" id="{98ACCF4E-6950-5B9A-71D5-DB300E9FAC2D}"/>
                  </a:ext>
                </a:extLst>
              </p:cNvPr>
              <p:cNvCxnSpPr>
                <a:cxnSpLocks noChangeShapeType="1"/>
                <a:stCxn id="24" idx="2"/>
                <a:endCxn id="30" idx="0"/>
              </p:cNvCxnSpPr>
              <p:nvPr/>
            </p:nvCxnSpPr>
            <p:spPr bwMode="auto">
              <a:xfrm rot="16200000" flipH="1">
                <a:off x="1497013" y="5443538"/>
                <a:ext cx="261937" cy="363537"/>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34" name="AutoShape 90">
                <a:extLst>
                  <a:ext uri="{FF2B5EF4-FFF2-40B4-BE49-F238E27FC236}">
                    <a16:creationId xmlns:a16="http://schemas.microsoft.com/office/drawing/2014/main" id="{0324EDD0-1698-9C6C-3A24-22FB9E11BAD0}"/>
                  </a:ext>
                </a:extLst>
              </p:cNvPr>
              <p:cNvCxnSpPr>
                <a:cxnSpLocks noChangeShapeType="1"/>
                <a:stCxn id="24" idx="2"/>
                <a:endCxn id="31" idx="0"/>
              </p:cNvCxnSpPr>
              <p:nvPr/>
            </p:nvCxnSpPr>
            <p:spPr bwMode="auto">
              <a:xfrm rot="16200000" flipH="1">
                <a:off x="1680369" y="5260182"/>
                <a:ext cx="261937" cy="730250"/>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grpSp>
        <p:sp>
          <p:nvSpPr>
            <p:cNvPr id="7" name="Left-Up Arrow 6">
              <a:extLst>
                <a:ext uri="{FF2B5EF4-FFF2-40B4-BE49-F238E27FC236}">
                  <a16:creationId xmlns:a16="http://schemas.microsoft.com/office/drawing/2014/main" id="{02A95460-B4AC-1277-4DFD-D56DB8FD97C4}"/>
                </a:ext>
              </a:extLst>
            </p:cNvPr>
            <p:cNvSpPr/>
            <p:nvPr/>
          </p:nvSpPr>
          <p:spPr>
            <a:xfrm rot="10800000">
              <a:off x="7314257" y="4642555"/>
              <a:ext cx="227013" cy="366713"/>
            </a:xfrm>
            <a:prstGeom prst="leftUpArrow">
              <a:avLst>
                <a:gd name="adj1" fmla="val 12793"/>
                <a:gd name="adj2" fmla="val 19193"/>
                <a:gd name="adj3" fmla="val 24104"/>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8" name="Left-Up Arrow 7">
              <a:extLst>
                <a:ext uri="{FF2B5EF4-FFF2-40B4-BE49-F238E27FC236}">
                  <a16:creationId xmlns:a16="http://schemas.microsoft.com/office/drawing/2014/main" id="{A289BD55-0981-29B3-DCBF-A8515928EC55}"/>
                </a:ext>
              </a:extLst>
            </p:cNvPr>
            <p:cNvSpPr/>
            <p:nvPr/>
          </p:nvSpPr>
          <p:spPr>
            <a:xfrm>
              <a:off x="7084070" y="5207000"/>
              <a:ext cx="232833" cy="335844"/>
            </a:xfrm>
            <a:prstGeom prst="leftUpArrow">
              <a:avLst>
                <a:gd name="adj1" fmla="val 10454"/>
                <a:gd name="adj2" fmla="val 16515"/>
                <a:gd name="adj3" fmla="val 18636"/>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926EE281-4B86-81E6-31B9-A3CE3E1A10FD}"/>
                </a:ext>
              </a:extLst>
            </p:cNvPr>
            <p:cNvCxnSpPr/>
            <p:nvPr/>
          </p:nvCxnSpPr>
          <p:spPr>
            <a:xfrm>
              <a:off x="6515525" y="4663448"/>
              <a:ext cx="407448" cy="362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nvGrpSpPr>
          <p:cNvPr id="35" name="Group 4">
            <a:extLst>
              <a:ext uri="{FF2B5EF4-FFF2-40B4-BE49-F238E27FC236}">
                <a16:creationId xmlns:a16="http://schemas.microsoft.com/office/drawing/2014/main" id="{BB9DFECB-5AD7-0E3B-4B61-E84100D8BD36}"/>
              </a:ext>
            </a:extLst>
          </p:cNvPr>
          <p:cNvGrpSpPr>
            <a:grpSpLocks/>
          </p:cNvGrpSpPr>
          <p:nvPr/>
        </p:nvGrpSpPr>
        <p:grpSpPr bwMode="auto">
          <a:xfrm>
            <a:off x="3054184" y="1762166"/>
            <a:ext cx="2204206" cy="1334045"/>
            <a:chOff x="2804" y="1367"/>
            <a:chExt cx="2908" cy="1708"/>
          </a:xfrm>
        </p:grpSpPr>
        <p:sp>
          <p:nvSpPr>
            <p:cNvPr id="36" name="Rectangle 5">
              <a:extLst>
                <a:ext uri="{FF2B5EF4-FFF2-40B4-BE49-F238E27FC236}">
                  <a16:creationId xmlns:a16="http://schemas.microsoft.com/office/drawing/2014/main" id="{03D630B8-DF12-E0ED-3AAB-163738926322}"/>
                </a:ext>
              </a:extLst>
            </p:cNvPr>
            <p:cNvSpPr>
              <a:spLocks noChangeArrowheads="1"/>
            </p:cNvSpPr>
            <p:nvPr/>
          </p:nvSpPr>
          <p:spPr bwMode="auto">
            <a:xfrm>
              <a:off x="4200" y="136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7" name="Rectangle 6">
              <a:extLst>
                <a:ext uri="{FF2B5EF4-FFF2-40B4-BE49-F238E27FC236}">
                  <a16:creationId xmlns:a16="http://schemas.microsoft.com/office/drawing/2014/main" id="{00706960-8A10-6BF9-EEA8-BE8906A4CFA9}"/>
                </a:ext>
              </a:extLst>
            </p:cNvPr>
            <p:cNvSpPr>
              <a:spLocks noChangeArrowheads="1"/>
            </p:cNvSpPr>
            <p:nvPr/>
          </p:nvSpPr>
          <p:spPr bwMode="auto">
            <a:xfrm>
              <a:off x="3660" y="1768"/>
              <a:ext cx="456" cy="18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8" name="Rectangle 7">
              <a:extLst>
                <a:ext uri="{FF2B5EF4-FFF2-40B4-BE49-F238E27FC236}">
                  <a16:creationId xmlns:a16="http://schemas.microsoft.com/office/drawing/2014/main" id="{865C2093-86B7-25E6-C4B3-4BDD5CB8087A}"/>
                </a:ext>
              </a:extLst>
            </p:cNvPr>
            <p:cNvSpPr>
              <a:spLocks noChangeArrowheads="1"/>
            </p:cNvSpPr>
            <p:nvPr/>
          </p:nvSpPr>
          <p:spPr bwMode="auto">
            <a:xfrm>
              <a:off x="4200" y="1768"/>
              <a:ext cx="456" cy="18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9" name="Rectangle 8">
              <a:extLst>
                <a:ext uri="{FF2B5EF4-FFF2-40B4-BE49-F238E27FC236}">
                  <a16:creationId xmlns:a16="http://schemas.microsoft.com/office/drawing/2014/main" id="{EB207E66-65D4-DA4E-89D9-3CAEBB069BF1}"/>
                </a:ext>
              </a:extLst>
            </p:cNvPr>
            <p:cNvSpPr>
              <a:spLocks noChangeArrowheads="1"/>
            </p:cNvSpPr>
            <p:nvPr/>
          </p:nvSpPr>
          <p:spPr bwMode="auto">
            <a:xfrm>
              <a:off x="4734" y="1768"/>
              <a:ext cx="456" cy="18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40" name="AutoShape 9">
              <a:extLst>
                <a:ext uri="{FF2B5EF4-FFF2-40B4-BE49-F238E27FC236}">
                  <a16:creationId xmlns:a16="http://schemas.microsoft.com/office/drawing/2014/main" id="{CAECE822-7D35-B03D-BE37-CCE1AA77D757}"/>
                </a:ext>
              </a:extLst>
            </p:cNvPr>
            <p:cNvCxnSpPr>
              <a:cxnSpLocks noChangeShapeType="1"/>
              <a:stCxn id="36" idx="2"/>
              <a:endCxn id="37" idx="0"/>
            </p:cNvCxnSpPr>
            <p:nvPr/>
          </p:nvCxnSpPr>
          <p:spPr bwMode="auto">
            <a:xfrm rot="5400000">
              <a:off x="4050" y="1391"/>
              <a:ext cx="215" cy="540"/>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41" name="AutoShape 10">
              <a:extLst>
                <a:ext uri="{FF2B5EF4-FFF2-40B4-BE49-F238E27FC236}">
                  <a16:creationId xmlns:a16="http://schemas.microsoft.com/office/drawing/2014/main" id="{ACF22919-0C22-94B0-0E12-34745CAA7086}"/>
                </a:ext>
              </a:extLst>
            </p:cNvPr>
            <p:cNvCxnSpPr>
              <a:cxnSpLocks noChangeShapeType="1"/>
              <a:stCxn id="36" idx="2"/>
              <a:endCxn id="38" idx="0"/>
            </p:cNvCxnSpPr>
            <p:nvPr/>
          </p:nvCxnSpPr>
          <p:spPr bwMode="auto">
            <a:xfrm rot="5400000">
              <a:off x="4320" y="1661"/>
              <a:ext cx="215" cy="0"/>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42" name="AutoShape 11">
              <a:extLst>
                <a:ext uri="{FF2B5EF4-FFF2-40B4-BE49-F238E27FC236}">
                  <a16:creationId xmlns:a16="http://schemas.microsoft.com/office/drawing/2014/main" id="{BEC67580-CB1B-958C-135E-6737B7FC93EC}"/>
                </a:ext>
              </a:extLst>
            </p:cNvPr>
            <p:cNvCxnSpPr>
              <a:cxnSpLocks noChangeShapeType="1"/>
              <a:stCxn id="36" idx="2"/>
              <a:endCxn id="39" idx="0"/>
            </p:cNvCxnSpPr>
            <p:nvPr/>
          </p:nvCxnSpPr>
          <p:spPr bwMode="auto">
            <a:xfrm rot="16200000" flipH="1">
              <a:off x="4587" y="1394"/>
              <a:ext cx="215" cy="534"/>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43" name="Rectangle 12">
              <a:extLst>
                <a:ext uri="{FF2B5EF4-FFF2-40B4-BE49-F238E27FC236}">
                  <a16:creationId xmlns:a16="http://schemas.microsoft.com/office/drawing/2014/main" id="{112B7D1E-CBE7-7726-F6BF-931293E3D535}"/>
                </a:ext>
              </a:extLst>
            </p:cNvPr>
            <p:cNvSpPr>
              <a:spLocks noChangeArrowheads="1"/>
            </p:cNvSpPr>
            <p:nvPr/>
          </p:nvSpPr>
          <p:spPr bwMode="auto">
            <a:xfrm>
              <a:off x="4182" y="2303"/>
              <a:ext cx="456" cy="185"/>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44" name="Rectangle 13">
              <a:extLst>
                <a:ext uri="{FF2B5EF4-FFF2-40B4-BE49-F238E27FC236}">
                  <a16:creationId xmlns:a16="http://schemas.microsoft.com/office/drawing/2014/main" id="{731D871C-DACE-AF30-DFEE-0DFD78906011}"/>
                </a:ext>
              </a:extLst>
            </p:cNvPr>
            <p:cNvSpPr>
              <a:spLocks noChangeArrowheads="1"/>
            </p:cNvSpPr>
            <p:nvPr/>
          </p:nvSpPr>
          <p:spPr bwMode="auto">
            <a:xfrm>
              <a:off x="4722" y="2303"/>
              <a:ext cx="456" cy="185"/>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45" name="Rectangle 14">
              <a:extLst>
                <a:ext uri="{FF2B5EF4-FFF2-40B4-BE49-F238E27FC236}">
                  <a16:creationId xmlns:a16="http://schemas.microsoft.com/office/drawing/2014/main" id="{BEA2F5D7-A6B1-D09D-C95F-C33B72914232}"/>
                </a:ext>
              </a:extLst>
            </p:cNvPr>
            <p:cNvSpPr>
              <a:spLocks noChangeArrowheads="1"/>
            </p:cNvSpPr>
            <p:nvPr/>
          </p:nvSpPr>
          <p:spPr bwMode="auto">
            <a:xfrm>
              <a:off x="5256" y="2303"/>
              <a:ext cx="456" cy="185"/>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46" name="AutoShape 15">
              <a:extLst>
                <a:ext uri="{FF2B5EF4-FFF2-40B4-BE49-F238E27FC236}">
                  <a16:creationId xmlns:a16="http://schemas.microsoft.com/office/drawing/2014/main" id="{81F78A14-279D-6F1C-FED8-2D4132B9EC1D}"/>
                </a:ext>
              </a:extLst>
            </p:cNvPr>
            <p:cNvCxnSpPr>
              <a:cxnSpLocks noChangeShapeType="1"/>
              <a:stCxn id="39" idx="2"/>
              <a:endCxn id="43" idx="0"/>
            </p:cNvCxnSpPr>
            <p:nvPr/>
          </p:nvCxnSpPr>
          <p:spPr bwMode="auto">
            <a:xfrm rot="5400000">
              <a:off x="4512" y="1853"/>
              <a:ext cx="348" cy="552"/>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47" name="AutoShape 16">
              <a:extLst>
                <a:ext uri="{FF2B5EF4-FFF2-40B4-BE49-F238E27FC236}">
                  <a16:creationId xmlns:a16="http://schemas.microsoft.com/office/drawing/2014/main" id="{3E02FBC9-5DD5-7318-B318-9D69A5DE002D}"/>
                </a:ext>
              </a:extLst>
            </p:cNvPr>
            <p:cNvCxnSpPr>
              <a:cxnSpLocks noChangeShapeType="1"/>
              <a:stCxn id="39" idx="2"/>
              <a:endCxn id="44" idx="0"/>
            </p:cNvCxnSpPr>
            <p:nvPr/>
          </p:nvCxnSpPr>
          <p:spPr bwMode="auto">
            <a:xfrm rot="5400000">
              <a:off x="4782" y="2123"/>
              <a:ext cx="348" cy="12"/>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48" name="AutoShape 17">
              <a:extLst>
                <a:ext uri="{FF2B5EF4-FFF2-40B4-BE49-F238E27FC236}">
                  <a16:creationId xmlns:a16="http://schemas.microsoft.com/office/drawing/2014/main" id="{C84E4780-939E-B991-30E3-E4429FA68CE4}"/>
                </a:ext>
              </a:extLst>
            </p:cNvPr>
            <p:cNvCxnSpPr>
              <a:cxnSpLocks noChangeShapeType="1"/>
              <a:stCxn id="39" idx="2"/>
              <a:endCxn id="45" idx="0"/>
            </p:cNvCxnSpPr>
            <p:nvPr/>
          </p:nvCxnSpPr>
          <p:spPr bwMode="auto">
            <a:xfrm rot="16200000" flipH="1">
              <a:off x="5049" y="1868"/>
              <a:ext cx="348" cy="522"/>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49" name="Rectangle 18">
              <a:extLst>
                <a:ext uri="{FF2B5EF4-FFF2-40B4-BE49-F238E27FC236}">
                  <a16:creationId xmlns:a16="http://schemas.microsoft.com/office/drawing/2014/main" id="{2F6FFE4A-4767-8AC2-72B8-CFBDC8A587E5}"/>
                </a:ext>
              </a:extLst>
            </p:cNvPr>
            <p:cNvSpPr>
              <a:spLocks noChangeArrowheads="1"/>
            </p:cNvSpPr>
            <p:nvPr/>
          </p:nvSpPr>
          <p:spPr bwMode="auto">
            <a:xfrm>
              <a:off x="3837" y="283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50" name="Rectangle 19">
              <a:extLst>
                <a:ext uri="{FF2B5EF4-FFF2-40B4-BE49-F238E27FC236}">
                  <a16:creationId xmlns:a16="http://schemas.microsoft.com/office/drawing/2014/main" id="{936BCB82-D212-E2D7-B19D-1B62CD402024}"/>
                </a:ext>
              </a:extLst>
            </p:cNvPr>
            <p:cNvSpPr>
              <a:spLocks noChangeArrowheads="1"/>
            </p:cNvSpPr>
            <p:nvPr/>
          </p:nvSpPr>
          <p:spPr bwMode="auto">
            <a:xfrm>
              <a:off x="4377" y="283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51" name="Rectangle 20">
              <a:extLst>
                <a:ext uri="{FF2B5EF4-FFF2-40B4-BE49-F238E27FC236}">
                  <a16:creationId xmlns:a16="http://schemas.microsoft.com/office/drawing/2014/main" id="{34F9D8EA-9A5B-36C0-FDEB-AB0CEB41DCBC}"/>
                </a:ext>
              </a:extLst>
            </p:cNvPr>
            <p:cNvSpPr>
              <a:spLocks noChangeArrowheads="1"/>
            </p:cNvSpPr>
            <p:nvPr/>
          </p:nvSpPr>
          <p:spPr bwMode="auto">
            <a:xfrm>
              <a:off x="4911" y="283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52" name="AutoShape 21">
              <a:extLst>
                <a:ext uri="{FF2B5EF4-FFF2-40B4-BE49-F238E27FC236}">
                  <a16:creationId xmlns:a16="http://schemas.microsoft.com/office/drawing/2014/main" id="{D4F8EB79-258B-2689-12E2-E9430CA5295F}"/>
                </a:ext>
              </a:extLst>
            </p:cNvPr>
            <p:cNvCxnSpPr>
              <a:cxnSpLocks noChangeShapeType="1"/>
              <a:stCxn id="44" idx="2"/>
              <a:endCxn id="49" idx="0"/>
            </p:cNvCxnSpPr>
            <p:nvPr/>
          </p:nvCxnSpPr>
          <p:spPr bwMode="auto">
            <a:xfrm rot="5400000">
              <a:off x="4333" y="2220"/>
              <a:ext cx="349" cy="885"/>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53" name="AutoShape 22">
              <a:extLst>
                <a:ext uri="{FF2B5EF4-FFF2-40B4-BE49-F238E27FC236}">
                  <a16:creationId xmlns:a16="http://schemas.microsoft.com/office/drawing/2014/main" id="{837EAD76-EB70-EED9-644A-E37F412BA7E4}"/>
                </a:ext>
              </a:extLst>
            </p:cNvPr>
            <p:cNvCxnSpPr>
              <a:cxnSpLocks noChangeShapeType="1"/>
              <a:stCxn id="44" idx="2"/>
              <a:endCxn id="50" idx="0"/>
            </p:cNvCxnSpPr>
            <p:nvPr/>
          </p:nvCxnSpPr>
          <p:spPr bwMode="auto">
            <a:xfrm rot="5400000">
              <a:off x="4603" y="2490"/>
              <a:ext cx="349" cy="345"/>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54" name="AutoShape 23">
              <a:extLst>
                <a:ext uri="{FF2B5EF4-FFF2-40B4-BE49-F238E27FC236}">
                  <a16:creationId xmlns:a16="http://schemas.microsoft.com/office/drawing/2014/main" id="{C2EC158C-0DE9-502D-39AA-C33C92EA538C}"/>
                </a:ext>
              </a:extLst>
            </p:cNvPr>
            <p:cNvCxnSpPr>
              <a:cxnSpLocks noChangeShapeType="1"/>
              <a:stCxn id="44" idx="2"/>
              <a:endCxn id="51" idx="0"/>
            </p:cNvCxnSpPr>
            <p:nvPr/>
          </p:nvCxnSpPr>
          <p:spPr bwMode="auto">
            <a:xfrm rot="16200000" flipH="1">
              <a:off x="4870" y="2568"/>
              <a:ext cx="349" cy="189"/>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55" name="Text Box 34">
              <a:extLst>
                <a:ext uri="{FF2B5EF4-FFF2-40B4-BE49-F238E27FC236}">
                  <a16:creationId xmlns:a16="http://schemas.microsoft.com/office/drawing/2014/main" id="{8BC9CED6-1C15-8AC3-A240-2AD3892754B2}"/>
                </a:ext>
              </a:extLst>
            </p:cNvPr>
            <p:cNvSpPr txBox="1">
              <a:spLocks noChangeArrowheads="1"/>
            </p:cNvSpPr>
            <p:nvPr/>
          </p:nvSpPr>
          <p:spPr bwMode="auto">
            <a:xfrm>
              <a:off x="2804" y="1723"/>
              <a:ext cx="861" cy="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91347" tIns="45674" rIns="91347" bIns="4567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99" b="1">
                  <a:latin typeface="Arial" panose="020B0604020202020204" pitchFamily="34" charset="0"/>
                  <a:cs typeface="Arial" panose="020B0604020202020204" pitchFamily="34" charset="0"/>
                </a:rPr>
                <a:t>Tier One</a:t>
              </a:r>
            </a:p>
          </p:txBody>
        </p:sp>
        <p:sp>
          <p:nvSpPr>
            <p:cNvPr id="56" name="Text Box 35">
              <a:extLst>
                <a:ext uri="{FF2B5EF4-FFF2-40B4-BE49-F238E27FC236}">
                  <a16:creationId xmlns:a16="http://schemas.microsoft.com/office/drawing/2014/main" id="{64AFE8FE-435A-C1FE-5127-BCE8B141197B}"/>
                </a:ext>
              </a:extLst>
            </p:cNvPr>
            <p:cNvSpPr txBox="1">
              <a:spLocks noChangeArrowheads="1"/>
            </p:cNvSpPr>
            <p:nvPr/>
          </p:nvSpPr>
          <p:spPr bwMode="auto">
            <a:xfrm>
              <a:off x="2829" y="2264"/>
              <a:ext cx="869" cy="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91347" tIns="45674" rIns="91347" bIns="4567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99" b="1">
                  <a:latin typeface="Arial" panose="020B0604020202020204" pitchFamily="34" charset="0"/>
                  <a:cs typeface="Arial" panose="020B0604020202020204" pitchFamily="34" charset="0"/>
                </a:rPr>
                <a:t>Tier Two</a:t>
              </a:r>
            </a:p>
          </p:txBody>
        </p:sp>
        <p:sp>
          <p:nvSpPr>
            <p:cNvPr id="57" name="Text Box 36">
              <a:extLst>
                <a:ext uri="{FF2B5EF4-FFF2-40B4-BE49-F238E27FC236}">
                  <a16:creationId xmlns:a16="http://schemas.microsoft.com/office/drawing/2014/main" id="{EBF46E6F-EC59-DD83-E315-8C0A4513AB8F}"/>
                </a:ext>
              </a:extLst>
            </p:cNvPr>
            <p:cNvSpPr txBox="1">
              <a:spLocks noChangeArrowheads="1"/>
            </p:cNvSpPr>
            <p:nvPr/>
          </p:nvSpPr>
          <p:spPr bwMode="auto">
            <a:xfrm>
              <a:off x="2804" y="2780"/>
              <a:ext cx="979" cy="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91347" tIns="45674" rIns="91347" bIns="4567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99" b="1">
                  <a:latin typeface="Arial" panose="020B0604020202020204" pitchFamily="34" charset="0"/>
                  <a:cs typeface="Arial" panose="020B0604020202020204" pitchFamily="34" charset="0"/>
                </a:rPr>
                <a:t>Tier Three</a:t>
              </a:r>
            </a:p>
          </p:txBody>
        </p:sp>
      </p:grpSp>
      <p:sp>
        <p:nvSpPr>
          <p:cNvPr id="58" name="Text Box 39">
            <a:extLst>
              <a:ext uri="{FF2B5EF4-FFF2-40B4-BE49-F238E27FC236}">
                <a16:creationId xmlns:a16="http://schemas.microsoft.com/office/drawing/2014/main" id="{B2E65B94-6DA5-4851-12E0-60A8BBE97B8C}"/>
              </a:ext>
            </a:extLst>
          </p:cNvPr>
          <p:cNvSpPr txBox="1">
            <a:spLocks noChangeArrowheads="1"/>
          </p:cNvSpPr>
          <p:nvPr/>
        </p:nvSpPr>
        <p:spPr bwMode="auto">
          <a:xfrm>
            <a:off x="7370042" y="1270997"/>
            <a:ext cx="3858749" cy="37933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spAutoFit/>
          </a:bodyPr>
          <a:lstStyle/>
          <a:p>
            <a:pPr algn="ctr">
              <a:defRPr/>
            </a:pPr>
            <a:r>
              <a:rPr lang="en-AU" sz="1865" b="1">
                <a:latin typeface="Arial" panose="020B0604020202020204" pitchFamily="34" charset="0"/>
                <a:ea typeface="Arial" charset="0"/>
                <a:cs typeface="Arial" panose="020B0604020202020204" pitchFamily="34" charset="0"/>
              </a:rPr>
              <a:t>B.  Define Functional Definitions</a:t>
            </a:r>
          </a:p>
        </p:txBody>
      </p:sp>
      <p:grpSp>
        <p:nvGrpSpPr>
          <p:cNvPr id="59" name="Group 58">
            <a:extLst>
              <a:ext uri="{FF2B5EF4-FFF2-40B4-BE49-F238E27FC236}">
                <a16:creationId xmlns:a16="http://schemas.microsoft.com/office/drawing/2014/main" id="{BA83FCA2-CEC5-4AB8-5562-D8186F431202}"/>
              </a:ext>
            </a:extLst>
          </p:cNvPr>
          <p:cNvGrpSpPr/>
          <p:nvPr/>
        </p:nvGrpSpPr>
        <p:grpSpPr>
          <a:xfrm>
            <a:off x="8305238" y="1854054"/>
            <a:ext cx="1988354" cy="663755"/>
            <a:chOff x="6265136" y="1659231"/>
            <a:chExt cx="1990195" cy="664369"/>
          </a:xfrm>
        </p:grpSpPr>
        <p:sp>
          <p:nvSpPr>
            <p:cNvPr id="60" name="Rectangle 40">
              <a:extLst>
                <a:ext uri="{FF2B5EF4-FFF2-40B4-BE49-F238E27FC236}">
                  <a16:creationId xmlns:a16="http://schemas.microsoft.com/office/drawing/2014/main" id="{D6A22AFD-6707-CB4B-E0D3-7E9DA73C7480}"/>
                </a:ext>
              </a:extLst>
            </p:cNvPr>
            <p:cNvSpPr>
              <a:spLocks noChangeArrowheads="1"/>
            </p:cNvSpPr>
            <p:nvPr/>
          </p:nvSpPr>
          <p:spPr bwMode="auto">
            <a:xfrm>
              <a:off x="7031722" y="1659231"/>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61" name="Rectangle 41">
              <a:extLst>
                <a:ext uri="{FF2B5EF4-FFF2-40B4-BE49-F238E27FC236}">
                  <a16:creationId xmlns:a16="http://schemas.microsoft.com/office/drawing/2014/main" id="{E514B57F-17F5-70FF-BCCE-40F281A14736}"/>
                </a:ext>
              </a:extLst>
            </p:cNvPr>
            <p:cNvSpPr>
              <a:spLocks noChangeArrowheads="1"/>
            </p:cNvSpPr>
            <p:nvPr/>
          </p:nvSpPr>
          <p:spPr bwMode="auto">
            <a:xfrm>
              <a:off x="6265136" y="2090943"/>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62" name="Rectangle 42">
              <a:extLst>
                <a:ext uri="{FF2B5EF4-FFF2-40B4-BE49-F238E27FC236}">
                  <a16:creationId xmlns:a16="http://schemas.microsoft.com/office/drawing/2014/main" id="{77EC070D-CC83-F230-9ABE-D40827D1D027}"/>
                </a:ext>
              </a:extLst>
            </p:cNvPr>
            <p:cNvSpPr>
              <a:spLocks noChangeArrowheads="1"/>
            </p:cNvSpPr>
            <p:nvPr/>
          </p:nvSpPr>
          <p:spPr bwMode="auto">
            <a:xfrm>
              <a:off x="7029429" y="2090943"/>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63" name="Rectangle 43">
              <a:extLst>
                <a:ext uri="{FF2B5EF4-FFF2-40B4-BE49-F238E27FC236}">
                  <a16:creationId xmlns:a16="http://schemas.microsoft.com/office/drawing/2014/main" id="{7DDE01B3-0526-76F2-E6F6-6891240AD7AC}"/>
                </a:ext>
              </a:extLst>
            </p:cNvPr>
            <p:cNvSpPr>
              <a:spLocks noChangeArrowheads="1"/>
            </p:cNvSpPr>
            <p:nvPr/>
          </p:nvSpPr>
          <p:spPr bwMode="auto">
            <a:xfrm>
              <a:off x="7793722" y="2090943"/>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64" name="AutoShape 44">
              <a:extLst>
                <a:ext uri="{FF2B5EF4-FFF2-40B4-BE49-F238E27FC236}">
                  <a16:creationId xmlns:a16="http://schemas.microsoft.com/office/drawing/2014/main" id="{A2FAD621-9DD9-7DA2-76D6-DFD85B6188B2}"/>
                </a:ext>
              </a:extLst>
            </p:cNvPr>
            <p:cNvCxnSpPr>
              <a:cxnSpLocks noChangeShapeType="1"/>
              <a:stCxn id="60" idx="2"/>
              <a:endCxn id="61" idx="0"/>
            </p:cNvCxnSpPr>
            <p:nvPr/>
          </p:nvCxnSpPr>
          <p:spPr bwMode="auto">
            <a:xfrm rot="5400000">
              <a:off x="6779707" y="1608122"/>
              <a:ext cx="199055" cy="766586"/>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65" name="AutoShape 45">
              <a:extLst>
                <a:ext uri="{FF2B5EF4-FFF2-40B4-BE49-F238E27FC236}">
                  <a16:creationId xmlns:a16="http://schemas.microsoft.com/office/drawing/2014/main" id="{62DF884A-C351-D6B7-D9A1-600B5B042CCE}"/>
                </a:ext>
              </a:extLst>
            </p:cNvPr>
            <p:cNvCxnSpPr>
              <a:cxnSpLocks noChangeShapeType="1"/>
              <a:stCxn id="60" idx="2"/>
              <a:endCxn id="62" idx="0"/>
            </p:cNvCxnSpPr>
            <p:nvPr/>
          </p:nvCxnSpPr>
          <p:spPr bwMode="auto">
            <a:xfrm flipH="1">
              <a:off x="7260234" y="1891888"/>
              <a:ext cx="2293" cy="199055"/>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66" name="AutoShape 46">
              <a:extLst>
                <a:ext uri="{FF2B5EF4-FFF2-40B4-BE49-F238E27FC236}">
                  <a16:creationId xmlns:a16="http://schemas.microsoft.com/office/drawing/2014/main" id="{B1EFEEAC-5F4E-12AA-BF23-582B1509E624}"/>
                </a:ext>
              </a:extLst>
            </p:cNvPr>
            <p:cNvCxnSpPr>
              <a:cxnSpLocks noChangeShapeType="1"/>
              <a:stCxn id="60" idx="2"/>
              <a:endCxn id="63" idx="0"/>
            </p:cNvCxnSpPr>
            <p:nvPr/>
          </p:nvCxnSpPr>
          <p:spPr bwMode="auto">
            <a:xfrm rot="16200000" flipH="1">
              <a:off x="7544000" y="1610415"/>
              <a:ext cx="199055" cy="762000"/>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grpSp>
      <p:sp>
        <p:nvSpPr>
          <p:cNvPr id="67" name="Text Box 91">
            <a:extLst>
              <a:ext uri="{FF2B5EF4-FFF2-40B4-BE49-F238E27FC236}">
                <a16:creationId xmlns:a16="http://schemas.microsoft.com/office/drawing/2014/main" id="{9D189912-67CC-E3BB-3AC8-416D14AFCD9E}"/>
              </a:ext>
            </a:extLst>
          </p:cNvPr>
          <p:cNvSpPr txBox="1">
            <a:spLocks noChangeArrowheads="1"/>
          </p:cNvSpPr>
          <p:nvPr/>
        </p:nvSpPr>
        <p:spPr bwMode="auto">
          <a:xfrm>
            <a:off x="1246544" y="3530821"/>
            <a:ext cx="4311858" cy="37933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lgn="ctr">
              <a:defRPr/>
            </a:pPr>
            <a:r>
              <a:rPr lang="en-AU" sz="1865" b="1">
                <a:latin typeface="Arial" panose="020B0604020202020204" pitchFamily="34" charset="0"/>
                <a:ea typeface="Arial" charset="0"/>
                <a:cs typeface="Arial" panose="020B0604020202020204" pitchFamily="34" charset="0"/>
              </a:rPr>
              <a:t>C. Flag New/Changed Roles</a:t>
            </a:r>
          </a:p>
        </p:txBody>
      </p:sp>
      <p:grpSp>
        <p:nvGrpSpPr>
          <p:cNvPr id="68" name="Group 67">
            <a:extLst>
              <a:ext uri="{FF2B5EF4-FFF2-40B4-BE49-F238E27FC236}">
                <a16:creationId xmlns:a16="http://schemas.microsoft.com/office/drawing/2014/main" id="{9B945F7A-6B23-1FD2-78CA-6E89141DFB54}"/>
              </a:ext>
            </a:extLst>
          </p:cNvPr>
          <p:cNvGrpSpPr/>
          <p:nvPr/>
        </p:nvGrpSpPr>
        <p:grpSpPr>
          <a:xfrm>
            <a:off x="1037957" y="4209846"/>
            <a:ext cx="3803304" cy="1700226"/>
            <a:chOff x="765175" y="4241800"/>
            <a:chExt cx="3806825" cy="1701800"/>
          </a:xfrm>
        </p:grpSpPr>
        <p:sp>
          <p:nvSpPr>
            <p:cNvPr id="69" name="Rectangle 2">
              <a:extLst>
                <a:ext uri="{FF2B5EF4-FFF2-40B4-BE49-F238E27FC236}">
                  <a16:creationId xmlns:a16="http://schemas.microsoft.com/office/drawing/2014/main" id="{C5384995-84D8-241B-9DDE-4F0DE8554396}"/>
                </a:ext>
              </a:extLst>
            </p:cNvPr>
            <p:cNvSpPr>
              <a:spLocks noChangeArrowheads="1"/>
            </p:cNvSpPr>
            <p:nvPr/>
          </p:nvSpPr>
          <p:spPr bwMode="auto">
            <a:xfrm>
              <a:off x="2325688" y="4411663"/>
              <a:ext cx="2137404" cy="875169"/>
            </a:xfrm>
            <a:prstGeom prst="rect">
              <a:avLst/>
            </a:prstGeom>
            <a:noFill/>
            <a:ln w="9525" cap="rnd">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0" name="Rectangle 66">
              <a:extLst>
                <a:ext uri="{FF2B5EF4-FFF2-40B4-BE49-F238E27FC236}">
                  <a16:creationId xmlns:a16="http://schemas.microsoft.com/office/drawing/2014/main" id="{AC93032F-5524-37BC-70CB-16D44D00F6A2}"/>
                </a:ext>
              </a:extLst>
            </p:cNvPr>
            <p:cNvSpPr>
              <a:spLocks noChangeArrowheads="1"/>
            </p:cNvSpPr>
            <p:nvPr/>
          </p:nvSpPr>
          <p:spPr bwMode="auto">
            <a:xfrm>
              <a:off x="1157288" y="4241800"/>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1" name="Rectangle 67">
              <a:extLst>
                <a:ext uri="{FF2B5EF4-FFF2-40B4-BE49-F238E27FC236}">
                  <a16:creationId xmlns:a16="http://schemas.microsoft.com/office/drawing/2014/main" id="{D8C2A5D9-E551-5D31-DD5C-ADF3F587B4E9}"/>
                </a:ext>
              </a:extLst>
            </p:cNvPr>
            <p:cNvSpPr>
              <a:spLocks noChangeArrowheads="1"/>
            </p:cNvSpPr>
            <p:nvPr/>
          </p:nvSpPr>
          <p:spPr bwMode="auto">
            <a:xfrm>
              <a:off x="785813" y="4554538"/>
              <a:ext cx="314325" cy="146050"/>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2" name="Rectangle 68">
              <a:extLst>
                <a:ext uri="{FF2B5EF4-FFF2-40B4-BE49-F238E27FC236}">
                  <a16:creationId xmlns:a16="http://schemas.microsoft.com/office/drawing/2014/main" id="{7F633E05-790B-E321-155F-5EB87640800D}"/>
                </a:ext>
              </a:extLst>
            </p:cNvPr>
            <p:cNvSpPr>
              <a:spLocks noChangeArrowheads="1"/>
            </p:cNvSpPr>
            <p:nvPr/>
          </p:nvSpPr>
          <p:spPr bwMode="auto">
            <a:xfrm>
              <a:off x="1157288" y="455453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3" name="Rectangle 69">
              <a:extLst>
                <a:ext uri="{FF2B5EF4-FFF2-40B4-BE49-F238E27FC236}">
                  <a16:creationId xmlns:a16="http://schemas.microsoft.com/office/drawing/2014/main" id="{E2AF824C-4FDB-705D-D81D-479C48A1A26F}"/>
                </a:ext>
              </a:extLst>
            </p:cNvPr>
            <p:cNvSpPr>
              <a:spLocks noChangeArrowheads="1"/>
            </p:cNvSpPr>
            <p:nvPr/>
          </p:nvSpPr>
          <p:spPr bwMode="auto">
            <a:xfrm>
              <a:off x="1524000" y="455453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74" name="AutoShape 70">
              <a:extLst>
                <a:ext uri="{FF2B5EF4-FFF2-40B4-BE49-F238E27FC236}">
                  <a16:creationId xmlns:a16="http://schemas.microsoft.com/office/drawing/2014/main" id="{51173949-C34F-9660-6ADC-DF06377AA9A2}"/>
                </a:ext>
              </a:extLst>
            </p:cNvPr>
            <p:cNvCxnSpPr>
              <a:cxnSpLocks noChangeShapeType="1"/>
              <a:stCxn id="70" idx="2"/>
              <a:endCxn id="71" idx="0"/>
            </p:cNvCxnSpPr>
            <p:nvPr/>
          </p:nvCxnSpPr>
          <p:spPr bwMode="auto">
            <a:xfrm rot="5400000">
              <a:off x="1045369" y="4285456"/>
              <a:ext cx="166688" cy="371475"/>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75" name="AutoShape 71">
              <a:extLst>
                <a:ext uri="{FF2B5EF4-FFF2-40B4-BE49-F238E27FC236}">
                  <a16:creationId xmlns:a16="http://schemas.microsoft.com/office/drawing/2014/main" id="{81B50B17-0687-4BDC-30A5-AF1D563534B8}"/>
                </a:ext>
              </a:extLst>
            </p:cNvPr>
            <p:cNvCxnSpPr>
              <a:cxnSpLocks noChangeShapeType="1"/>
              <a:stCxn id="70" idx="2"/>
              <a:endCxn id="72" idx="0"/>
            </p:cNvCxnSpPr>
            <p:nvPr/>
          </p:nvCxnSpPr>
          <p:spPr bwMode="auto">
            <a:xfrm rot="5400000">
              <a:off x="1231106" y="4471194"/>
              <a:ext cx="166688" cy="0"/>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76" name="AutoShape 72">
              <a:extLst>
                <a:ext uri="{FF2B5EF4-FFF2-40B4-BE49-F238E27FC236}">
                  <a16:creationId xmlns:a16="http://schemas.microsoft.com/office/drawing/2014/main" id="{201640A1-7FC1-12AD-7026-2DD702D3870F}"/>
                </a:ext>
              </a:extLst>
            </p:cNvPr>
            <p:cNvCxnSpPr>
              <a:cxnSpLocks noChangeShapeType="1"/>
              <a:stCxn id="70" idx="2"/>
              <a:endCxn id="73" idx="0"/>
            </p:cNvCxnSpPr>
            <p:nvPr/>
          </p:nvCxnSpPr>
          <p:spPr bwMode="auto">
            <a:xfrm rot="16200000" flipH="1">
              <a:off x="1414463" y="4287837"/>
              <a:ext cx="166688" cy="366713"/>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77" name="Rectangle 73">
              <a:extLst>
                <a:ext uri="{FF2B5EF4-FFF2-40B4-BE49-F238E27FC236}">
                  <a16:creationId xmlns:a16="http://schemas.microsoft.com/office/drawing/2014/main" id="{F82874E6-8E46-B512-848C-F9ECEBC773D7}"/>
                </a:ext>
              </a:extLst>
            </p:cNvPr>
            <p:cNvSpPr>
              <a:spLocks noChangeArrowheads="1"/>
            </p:cNvSpPr>
            <p:nvPr/>
          </p:nvSpPr>
          <p:spPr bwMode="auto">
            <a:xfrm>
              <a:off x="1144588" y="4973638"/>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8" name="Rectangle 74">
              <a:extLst>
                <a:ext uri="{FF2B5EF4-FFF2-40B4-BE49-F238E27FC236}">
                  <a16:creationId xmlns:a16="http://schemas.microsoft.com/office/drawing/2014/main" id="{37CD8707-ABFA-6EBC-33B1-BD73B41D5AE7}"/>
                </a:ext>
              </a:extLst>
            </p:cNvPr>
            <p:cNvSpPr>
              <a:spLocks noChangeArrowheads="1"/>
            </p:cNvSpPr>
            <p:nvPr/>
          </p:nvSpPr>
          <p:spPr bwMode="auto">
            <a:xfrm>
              <a:off x="1516063" y="4973638"/>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9" name="Rectangle 75">
              <a:extLst>
                <a:ext uri="{FF2B5EF4-FFF2-40B4-BE49-F238E27FC236}">
                  <a16:creationId xmlns:a16="http://schemas.microsoft.com/office/drawing/2014/main" id="{276C612D-707B-9CA3-7156-2BBB4865D5CB}"/>
                </a:ext>
              </a:extLst>
            </p:cNvPr>
            <p:cNvSpPr>
              <a:spLocks noChangeArrowheads="1"/>
            </p:cNvSpPr>
            <p:nvPr/>
          </p:nvSpPr>
          <p:spPr bwMode="auto">
            <a:xfrm>
              <a:off x="1884363" y="4973638"/>
              <a:ext cx="312737" cy="144462"/>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80" name="AutoShape 76">
              <a:extLst>
                <a:ext uri="{FF2B5EF4-FFF2-40B4-BE49-F238E27FC236}">
                  <a16:creationId xmlns:a16="http://schemas.microsoft.com/office/drawing/2014/main" id="{8CFE13E4-4DEB-1221-2C29-F51BCF96CDBC}"/>
                </a:ext>
              </a:extLst>
            </p:cNvPr>
            <p:cNvCxnSpPr>
              <a:cxnSpLocks noChangeShapeType="1"/>
              <a:stCxn id="73" idx="2"/>
              <a:endCxn id="77" idx="0"/>
            </p:cNvCxnSpPr>
            <p:nvPr/>
          </p:nvCxnSpPr>
          <p:spPr bwMode="auto">
            <a:xfrm rot="5400000">
              <a:off x="1354932" y="4647406"/>
              <a:ext cx="273050" cy="379413"/>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1" name="AutoShape 77">
              <a:extLst>
                <a:ext uri="{FF2B5EF4-FFF2-40B4-BE49-F238E27FC236}">
                  <a16:creationId xmlns:a16="http://schemas.microsoft.com/office/drawing/2014/main" id="{053FA0F0-F63E-ECCB-656D-03B94EEAC953}"/>
                </a:ext>
              </a:extLst>
            </p:cNvPr>
            <p:cNvCxnSpPr>
              <a:cxnSpLocks noChangeShapeType="1"/>
              <a:stCxn id="73" idx="2"/>
              <a:endCxn id="78" idx="0"/>
            </p:cNvCxnSpPr>
            <p:nvPr/>
          </p:nvCxnSpPr>
          <p:spPr bwMode="auto">
            <a:xfrm rot="5400000">
              <a:off x="1540669" y="4833144"/>
              <a:ext cx="273050" cy="7938"/>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2" name="AutoShape 78">
              <a:extLst>
                <a:ext uri="{FF2B5EF4-FFF2-40B4-BE49-F238E27FC236}">
                  <a16:creationId xmlns:a16="http://schemas.microsoft.com/office/drawing/2014/main" id="{BF81C620-D9D1-AF11-7877-6F876AABB982}"/>
                </a:ext>
              </a:extLst>
            </p:cNvPr>
            <p:cNvCxnSpPr>
              <a:cxnSpLocks noChangeShapeType="1"/>
              <a:stCxn id="73" idx="2"/>
              <a:endCxn id="79" idx="0"/>
            </p:cNvCxnSpPr>
            <p:nvPr/>
          </p:nvCxnSpPr>
          <p:spPr bwMode="auto">
            <a:xfrm rot="16200000" flipH="1">
              <a:off x="1724026" y="4657725"/>
              <a:ext cx="273050" cy="358775"/>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83" name="Rectangle 79">
              <a:extLst>
                <a:ext uri="{FF2B5EF4-FFF2-40B4-BE49-F238E27FC236}">
                  <a16:creationId xmlns:a16="http://schemas.microsoft.com/office/drawing/2014/main" id="{3F7A1E08-5A16-36B0-464A-883074335525}"/>
                </a:ext>
              </a:extLst>
            </p:cNvPr>
            <p:cNvSpPr>
              <a:spLocks noChangeArrowheads="1"/>
            </p:cNvSpPr>
            <p:nvPr/>
          </p:nvSpPr>
          <p:spPr bwMode="auto">
            <a:xfrm>
              <a:off x="765175" y="53895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84" name="Rectangle 80">
              <a:extLst>
                <a:ext uri="{FF2B5EF4-FFF2-40B4-BE49-F238E27FC236}">
                  <a16:creationId xmlns:a16="http://schemas.microsoft.com/office/drawing/2014/main" id="{702977BC-FC4A-722A-E212-3A4C844D0A79}"/>
                </a:ext>
              </a:extLst>
            </p:cNvPr>
            <p:cNvSpPr>
              <a:spLocks noChangeArrowheads="1"/>
            </p:cNvSpPr>
            <p:nvPr/>
          </p:nvSpPr>
          <p:spPr bwMode="auto">
            <a:xfrm>
              <a:off x="1136650" y="5389563"/>
              <a:ext cx="314325" cy="146050"/>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85" name="Rectangle 81">
              <a:extLst>
                <a:ext uri="{FF2B5EF4-FFF2-40B4-BE49-F238E27FC236}">
                  <a16:creationId xmlns:a16="http://schemas.microsoft.com/office/drawing/2014/main" id="{73FAC947-811C-901D-5E19-3925A4C97125}"/>
                </a:ext>
              </a:extLst>
            </p:cNvPr>
            <p:cNvSpPr>
              <a:spLocks noChangeArrowheads="1"/>
            </p:cNvSpPr>
            <p:nvPr/>
          </p:nvSpPr>
          <p:spPr bwMode="auto">
            <a:xfrm>
              <a:off x="1504950" y="5389563"/>
              <a:ext cx="312738"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86" name="AutoShape 82">
              <a:extLst>
                <a:ext uri="{FF2B5EF4-FFF2-40B4-BE49-F238E27FC236}">
                  <a16:creationId xmlns:a16="http://schemas.microsoft.com/office/drawing/2014/main" id="{3A5C176C-2936-8E12-8441-F63B5369D65F}"/>
                </a:ext>
              </a:extLst>
            </p:cNvPr>
            <p:cNvCxnSpPr>
              <a:cxnSpLocks noChangeShapeType="1"/>
              <a:stCxn id="78" idx="2"/>
              <a:endCxn id="83" idx="0"/>
            </p:cNvCxnSpPr>
            <p:nvPr/>
          </p:nvCxnSpPr>
          <p:spPr bwMode="auto">
            <a:xfrm rot="5400000">
              <a:off x="1162050" y="4878388"/>
              <a:ext cx="271463" cy="750887"/>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7" name="AutoShape 83">
              <a:extLst>
                <a:ext uri="{FF2B5EF4-FFF2-40B4-BE49-F238E27FC236}">
                  <a16:creationId xmlns:a16="http://schemas.microsoft.com/office/drawing/2014/main" id="{ABD7761E-61C6-A759-484E-42EA19AC01EC}"/>
                </a:ext>
              </a:extLst>
            </p:cNvPr>
            <p:cNvCxnSpPr>
              <a:cxnSpLocks noChangeShapeType="1"/>
              <a:stCxn id="78" idx="2"/>
              <a:endCxn id="84" idx="0"/>
            </p:cNvCxnSpPr>
            <p:nvPr/>
          </p:nvCxnSpPr>
          <p:spPr bwMode="auto">
            <a:xfrm rot="5400000">
              <a:off x="1347787" y="5064126"/>
              <a:ext cx="271463" cy="379412"/>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8" name="AutoShape 84">
              <a:extLst>
                <a:ext uri="{FF2B5EF4-FFF2-40B4-BE49-F238E27FC236}">
                  <a16:creationId xmlns:a16="http://schemas.microsoft.com/office/drawing/2014/main" id="{95FCC4B2-098A-F605-2750-8EF77E19DE7B}"/>
                </a:ext>
              </a:extLst>
            </p:cNvPr>
            <p:cNvCxnSpPr>
              <a:cxnSpLocks noChangeShapeType="1"/>
              <a:stCxn id="78" idx="2"/>
              <a:endCxn id="85" idx="0"/>
            </p:cNvCxnSpPr>
            <p:nvPr/>
          </p:nvCxnSpPr>
          <p:spPr bwMode="auto">
            <a:xfrm rot="5400000">
              <a:off x="1531143" y="5247482"/>
              <a:ext cx="271463" cy="12700"/>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89" name="Rectangle 85">
              <a:extLst>
                <a:ext uri="{FF2B5EF4-FFF2-40B4-BE49-F238E27FC236}">
                  <a16:creationId xmlns:a16="http://schemas.microsoft.com/office/drawing/2014/main" id="{6CEB9944-8257-3611-1E7D-0D337FDB9E15}"/>
                </a:ext>
              </a:extLst>
            </p:cNvPr>
            <p:cNvSpPr>
              <a:spLocks noChangeArrowheads="1"/>
            </p:cNvSpPr>
            <p:nvPr/>
          </p:nvSpPr>
          <p:spPr bwMode="auto">
            <a:xfrm>
              <a:off x="1128713" y="5797550"/>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0" name="Rectangle 86">
              <a:extLst>
                <a:ext uri="{FF2B5EF4-FFF2-40B4-BE49-F238E27FC236}">
                  <a16:creationId xmlns:a16="http://schemas.microsoft.com/office/drawing/2014/main" id="{46267DCC-42A5-488E-E60C-E8FFC665ED21}"/>
                </a:ext>
              </a:extLst>
            </p:cNvPr>
            <p:cNvSpPr>
              <a:spLocks noChangeArrowheads="1"/>
            </p:cNvSpPr>
            <p:nvPr/>
          </p:nvSpPr>
          <p:spPr bwMode="auto">
            <a:xfrm>
              <a:off x="1500188" y="5797550"/>
              <a:ext cx="312737"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1" name="Rectangle 87">
              <a:extLst>
                <a:ext uri="{FF2B5EF4-FFF2-40B4-BE49-F238E27FC236}">
                  <a16:creationId xmlns:a16="http://schemas.microsoft.com/office/drawing/2014/main" id="{AE6D15A4-639E-B727-7A40-13631871F9FD}"/>
                </a:ext>
              </a:extLst>
            </p:cNvPr>
            <p:cNvSpPr>
              <a:spLocks noChangeArrowheads="1"/>
            </p:cNvSpPr>
            <p:nvPr/>
          </p:nvSpPr>
          <p:spPr bwMode="auto">
            <a:xfrm>
              <a:off x="1866900" y="5797550"/>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92" name="AutoShape 88">
              <a:extLst>
                <a:ext uri="{FF2B5EF4-FFF2-40B4-BE49-F238E27FC236}">
                  <a16:creationId xmlns:a16="http://schemas.microsoft.com/office/drawing/2014/main" id="{F8401121-93E3-0AA5-2B1C-A59BA9B60F2A}"/>
                </a:ext>
              </a:extLst>
            </p:cNvPr>
            <p:cNvCxnSpPr>
              <a:cxnSpLocks noChangeShapeType="1"/>
              <a:stCxn id="84" idx="2"/>
              <a:endCxn id="89" idx="0"/>
            </p:cNvCxnSpPr>
            <p:nvPr/>
          </p:nvCxnSpPr>
          <p:spPr bwMode="auto">
            <a:xfrm rot="5400000">
              <a:off x="1158875" y="5662613"/>
              <a:ext cx="261937" cy="7938"/>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93" name="AutoShape 89">
              <a:extLst>
                <a:ext uri="{FF2B5EF4-FFF2-40B4-BE49-F238E27FC236}">
                  <a16:creationId xmlns:a16="http://schemas.microsoft.com/office/drawing/2014/main" id="{6F8C96CA-E22E-DFA7-8AAB-4A91147D971C}"/>
                </a:ext>
              </a:extLst>
            </p:cNvPr>
            <p:cNvCxnSpPr>
              <a:cxnSpLocks noChangeShapeType="1"/>
              <a:stCxn id="84" idx="2"/>
              <a:endCxn id="90" idx="0"/>
            </p:cNvCxnSpPr>
            <p:nvPr/>
          </p:nvCxnSpPr>
          <p:spPr bwMode="auto">
            <a:xfrm rot="16200000" flipH="1">
              <a:off x="1344613" y="5484813"/>
              <a:ext cx="261937" cy="363537"/>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94" name="AutoShape 90">
              <a:extLst>
                <a:ext uri="{FF2B5EF4-FFF2-40B4-BE49-F238E27FC236}">
                  <a16:creationId xmlns:a16="http://schemas.microsoft.com/office/drawing/2014/main" id="{6EF9781F-919C-0F16-9980-6D0B9320CD97}"/>
                </a:ext>
              </a:extLst>
            </p:cNvPr>
            <p:cNvCxnSpPr>
              <a:cxnSpLocks noChangeShapeType="1"/>
              <a:stCxn id="84" idx="2"/>
              <a:endCxn id="91" idx="0"/>
            </p:cNvCxnSpPr>
            <p:nvPr/>
          </p:nvCxnSpPr>
          <p:spPr bwMode="auto">
            <a:xfrm rot="16200000" flipH="1">
              <a:off x="1527969" y="5301457"/>
              <a:ext cx="261937" cy="730250"/>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95" name="Rectangle 92">
              <a:extLst>
                <a:ext uri="{FF2B5EF4-FFF2-40B4-BE49-F238E27FC236}">
                  <a16:creationId xmlns:a16="http://schemas.microsoft.com/office/drawing/2014/main" id="{3C92BC61-9A40-B537-D62B-7B92D7295C78}"/>
                </a:ext>
              </a:extLst>
            </p:cNvPr>
            <p:cNvSpPr>
              <a:spLocks noChangeArrowheads="1"/>
            </p:cNvSpPr>
            <p:nvPr/>
          </p:nvSpPr>
          <p:spPr bwMode="auto">
            <a:xfrm>
              <a:off x="2403475" y="4481513"/>
              <a:ext cx="312738" cy="144462"/>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6" name="Text Box 93">
              <a:extLst>
                <a:ext uri="{FF2B5EF4-FFF2-40B4-BE49-F238E27FC236}">
                  <a16:creationId xmlns:a16="http://schemas.microsoft.com/office/drawing/2014/main" id="{3295B6D4-6FA9-F2B4-93E3-D470E901337C}"/>
                </a:ext>
              </a:extLst>
            </p:cNvPr>
            <p:cNvSpPr txBox="1">
              <a:spLocks noChangeArrowheads="1"/>
            </p:cNvSpPr>
            <p:nvPr/>
          </p:nvSpPr>
          <p:spPr bwMode="auto">
            <a:xfrm>
              <a:off x="2754313" y="4405313"/>
              <a:ext cx="1804988" cy="43103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defRPr/>
              </a:pPr>
              <a:r>
                <a:rPr lang="en-AU" sz="1199">
                  <a:solidFill>
                    <a:srgbClr val="555555"/>
                  </a:solidFill>
                  <a:latin typeface="Arial" panose="020B0604020202020204" pitchFamily="34" charset="0"/>
                  <a:ea typeface="Arial" charset="0"/>
                  <a:cs typeface="Arial" panose="020B0604020202020204" pitchFamily="34" charset="0"/>
                </a:rPr>
                <a:t>New/Changed role </a:t>
              </a:r>
            </a:p>
            <a:p>
              <a:pPr>
                <a:defRPr/>
              </a:pPr>
              <a:r>
                <a:rPr lang="en-AU" sz="999">
                  <a:solidFill>
                    <a:srgbClr val="555555"/>
                  </a:solidFill>
                  <a:latin typeface="Arial" panose="020B0604020202020204" pitchFamily="34" charset="0"/>
                  <a:ea typeface="Arial" charset="0"/>
                  <a:cs typeface="Arial" panose="020B0604020202020204" pitchFamily="34" charset="0"/>
                </a:rPr>
                <a:t>(Greater than 50% Change)</a:t>
              </a:r>
            </a:p>
          </p:txBody>
        </p:sp>
        <p:sp>
          <p:nvSpPr>
            <p:cNvPr id="97" name="Rectangle 94">
              <a:extLst>
                <a:ext uri="{FF2B5EF4-FFF2-40B4-BE49-F238E27FC236}">
                  <a16:creationId xmlns:a16="http://schemas.microsoft.com/office/drawing/2014/main" id="{6C54B8E7-34D0-F3EC-E026-440F3D939128}"/>
                </a:ext>
              </a:extLst>
            </p:cNvPr>
            <p:cNvSpPr>
              <a:spLocks noChangeArrowheads="1"/>
            </p:cNvSpPr>
            <p:nvPr/>
          </p:nvSpPr>
          <p:spPr bwMode="auto">
            <a:xfrm>
              <a:off x="2397125" y="491648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8" name="Text Box 95">
              <a:extLst>
                <a:ext uri="{FF2B5EF4-FFF2-40B4-BE49-F238E27FC236}">
                  <a16:creationId xmlns:a16="http://schemas.microsoft.com/office/drawing/2014/main" id="{F15CED38-4BE0-FD68-4236-E1E71C2249BA}"/>
                </a:ext>
              </a:extLst>
            </p:cNvPr>
            <p:cNvSpPr txBox="1">
              <a:spLocks noChangeArrowheads="1"/>
            </p:cNvSpPr>
            <p:nvPr/>
          </p:nvSpPr>
          <p:spPr bwMode="auto">
            <a:xfrm>
              <a:off x="2751137" y="4846637"/>
              <a:ext cx="1820863" cy="43103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defRPr/>
              </a:pPr>
              <a:r>
                <a:rPr lang="en-AU" sz="1199">
                  <a:solidFill>
                    <a:srgbClr val="555555"/>
                  </a:solidFill>
                  <a:latin typeface="Arial" panose="020B0604020202020204" pitchFamily="34" charset="0"/>
                  <a:ea typeface="Arial" charset="0"/>
                  <a:cs typeface="Arial" panose="020B0604020202020204" pitchFamily="34" charset="0"/>
                </a:rPr>
                <a:t>Same/Minor Changes</a:t>
              </a:r>
            </a:p>
            <a:p>
              <a:pPr>
                <a:defRPr/>
              </a:pPr>
              <a:r>
                <a:rPr lang="en-AU" sz="999">
                  <a:solidFill>
                    <a:srgbClr val="555555"/>
                  </a:solidFill>
                  <a:latin typeface="Arial" panose="020B0604020202020204" pitchFamily="34" charset="0"/>
                  <a:ea typeface="Arial" charset="0"/>
                  <a:cs typeface="Arial" panose="020B0604020202020204" pitchFamily="34" charset="0"/>
                </a:rPr>
                <a:t>(Less Than 50% Change)</a:t>
              </a:r>
            </a:p>
          </p:txBody>
        </p:sp>
      </p:grpSp>
      <p:sp>
        <p:nvSpPr>
          <p:cNvPr id="99" name="Text Box 96">
            <a:extLst>
              <a:ext uri="{FF2B5EF4-FFF2-40B4-BE49-F238E27FC236}">
                <a16:creationId xmlns:a16="http://schemas.microsoft.com/office/drawing/2014/main" id="{908D2EB3-87FA-D223-F36A-853FC13960B9}"/>
              </a:ext>
            </a:extLst>
          </p:cNvPr>
          <p:cNvSpPr txBox="1">
            <a:spLocks noChangeArrowheads="1"/>
          </p:cNvSpPr>
          <p:nvPr/>
        </p:nvSpPr>
        <p:spPr bwMode="auto">
          <a:xfrm>
            <a:off x="7635067" y="3530821"/>
            <a:ext cx="3519757" cy="66633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lgn="ctr">
              <a:defRPr/>
            </a:pPr>
            <a:r>
              <a:rPr lang="en-AU" sz="1865" b="1">
                <a:latin typeface="Arial" panose="020B0604020202020204" pitchFamily="34" charset="0"/>
                <a:ea typeface="Arial" charset="0"/>
                <a:cs typeface="Arial" panose="020B0604020202020204" pitchFamily="34" charset="0"/>
              </a:rPr>
              <a:t>D. Design Linkages and Role Definitions</a:t>
            </a:r>
          </a:p>
        </p:txBody>
      </p:sp>
      <p:sp>
        <p:nvSpPr>
          <p:cNvPr id="100" name="Line 138">
            <a:extLst>
              <a:ext uri="{FF2B5EF4-FFF2-40B4-BE49-F238E27FC236}">
                <a16:creationId xmlns:a16="http://schemas.microsoft.com/office/drawing/2014/main" id="{7001028E-F8E8-22BB-D146-211C9E7D254F}"/>
              </a:ext>
            </a:extLst>
          </p:cNvPr>
          <p:cNvSpPr>
            <a:spLocks noChangeShapeType="1"/>
          </p:cNvSpPr>
          <p:nvPr/>
        </p:nvSpPr>
        <p:spPr bwMode="auto">
          <a:xfrm flipV="1">
            <a:off x="6032794" y="2487191"/>
            <a:ext cx="1985876" cy="6044"/>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Lst>
        </p:spPr>
        <p:txBody>
          <a:bodyPr/>
          <a:lstStyle/>
          <a:p>
            <a:endParaRPr lang="en-US" sz="1798">
              <a:solidFill>
                <a:srgbClr val="555555"/>
              </a:solidFill>
              <a:latin typeface="Arial" panose="020B0604020202020204" pitchFamily="34" charset="0"/>
              <a:cs typeface="Arial" panose="020B0604020202020204" pitchFamily="34" charset="0"/>
            </a:endParaRPr>
          </a:p>
        </p:txBody>
      </p:sp>
      <p:sp>
        <p:nvSpPr>
          <p:cNvPr id="101" name="Line 139">
            <a:extLst>
              <a:ext uri="{FF2B5EF4-FFF2-40B4-BE49-F238E27FC236}">
                <a16:creationId xmlns:a16="http://schemas.microsoft.com/office/drawing/2014/main" id="{B4CE90D5-235C-E140-6DF8-5A0C98B9DAAC}"/>
              </a:ext>
            </a:extLst>
          </p:cNvPr>
          <p:cNvSpPr>
            <a:spLocks noChangeShapeType="1"/>
          </p:cNvSpPr>
          <p:nvPr/>
        </p:nvSpPr>
        <p:spPr bwMode="auto">
          <a:xfrm flipH="1">
            <a:off x="5309205" y="3096008"/>
            <a:ext cx="2706675" cy="1420242"/>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Lst>
        </p:spPr>
        <p:txBody>
          <a:bodyPr/>
          <a:lstStyle/>
          <a:p>
            <a:endParaRPr lang="en-US" sz="1798">
              <a:solidFill>
                <a:srgbClr val="555555"/>
              </a:solidFill>
              <a:latin typeface="Arial" panose="020B0604020202020204" pitchFamily="34" charset="0"/>
              <a:cs typeface="Arial" panose="020B0604020202020204" pitchFamily="34" charset="0"/>
            </a:endParaRPr>
          </a:p>
        </p:txBody>
      </p:sp>
      <p:sp>
        <p:nvSpPr>
          <p:cNvPr id="102" name="Line 140">
            <a:extLst>
              <a:ext uri="{FF2B5EF4-FFF2-40B4-BE49-F238E27FC236}">
                <a16:creationId xmlns:a16="http://schemas.microsoft.com/office/drawing/2014/main" id="{56066F62-B90C-902F-627A-B659F3830B88}"/>
              </a:ext>
            </a:extLst>
          </p:cNvPr>
          <p:cNvSpPr>
            <a:spLocks noChangeShapeType="1"/>
          </p:cNvSpPr>
          <p:nvPr/>
        </p:nvSpPr>
        <p:spPr bwMode="auto">
          <a:xfrm>
            <a:off x="5468889" y="5029827"/>
            <a:ext cx="2354692" cy="30133"/>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Lst>
        </p:spPr>
        <p:txBody>
          <a:bodyPr/>
          <a:lstStyle/>
          <a:p>
            <a:endParaRPr lang="en-US" sz="1798">
              <a:solidFill>
                <a:srgbClr val="555555"/>
              </a:solidFill>
              <a:latin typeface="Arial" panose="020B0604020202020204" pitchFamily="34" charset="0"/>
              <a:cs typeface="Arial" panose="020B0604020202020204" pitchFamily="34" charset="0"/>
            </a:endParaRPr>
          </a:p>
        </p:txBody>
      </p:sp>
      <p:graphicFrame>
        <p:nvGraphicFramePr>
          <p:cNvPr id="103" name="Table 102">
            <a:extLst>
              <a:ext uri="{FF2B5EF4-FFF2-40B4-BE49-F238E27FC236}">
                <a16:creationId xmlns:a16="http://schemas.microsoft.com/office/drawing/2014/main" id="{0A9F5D5C-A4CC-ECD6-E741-8F0FA9AB08D8}"/>
              </a:ext>
            </a:extLst>
          </p:cNvPr>
          <p:cNvGraphicFramePr>
            <a:graphicFrameLocks noGrp="1"/>
          </p:cNvGraphicFramePr>
          <p:nvPr>
            <p:extLst>
              <p:ext uri="{D42A27DB-BD31-4B8C-83A1-F6EECF244321}">
                <p14:modId xmlns:p14="http://schemas.microsoft.com/office/powerpoint/2010/main" val="1801237144"/>
              </p:ext>
            </p:extLst>
          </p:nvPr>
        </p:nvGraphicFramePr>
        <p:xfrm>
          <a:off x="8119408" y="2889295"/>
          <a:ext cx="2360015" cy="416175"/>
        </p:xfrm>
        <a:graphic>
          <a:graphicData uri="http://schemas.openxmlformats.org/drawingml/2006/table">
            <a:tbl>
              <a:tblPr firstRow="1" bandRow="1">
                <a:effectLst/>
                <a:tableStyleId>{35758FB7-9AC5-4552-8A53-C91805E547FA}</a:tableStyleId>
              </a:tblPr>
              <a:tblGrid>
                <a:gridCol w="761295">
                  <a:extLst>
                    <a:ext uri="{9D8B030D-6E8A-4147-A177-3AD203B41FA5}">
                      <a16:colId xmlns:a16="http://schemas.microsoft.com/office/drawing/2014/main" val="20000"/>
                    </a:ext>
                  </a:extLst>
                </a:gridCol>
                <a:gridCol w="799360">
                  <a:extLst>
                    <a:ext uri="{9D8B030D-6E8A-4147-A177-3AD203B41FA5}">
                      <a16:colId xmlns:a16="http://schemas.microsoft.com/office/drawing/2014/main" val="20001"/>
                    </a:ext>
                  </a:extLst>
                </a:gridCol>
                <a:gridCol w="799360">
                  <a:extLst>
                    <a:ext uri="{9D8B030D-6E8A-4147-A177-3AD203B41FA5}">
                      <a16:colId xmlns:a16="http://schemas.microsoft.com/office/drawing/2014/main" val="20002"/>
                    </a:ext>
                  </a:extLst>
                </a:gridCol>
              </a:tblGrid>
              <a:tr h="416175">
                <a:tc>
                  <a:txBody>
                    <a:bodyPr/>
                    <a:lstStyle/>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 Create</a:t>
                      </a:r>
                      <a:r>
                        <a:rPr lang="en-US" sz="500" baseline="0">
                          <a:solidFill>
                            <a:schemeClr val="tx1"/>
                          </a:solidFill>
                          <a:latin typeface="Arial" panose="020B0604020202020204" pitchFamily="34" charset="0"/>
                          <a:cs typeface="Arial" panose="020B0604020202020204" pitchFamily="34" charset="0"/>
                        </a:rPr>
                        <a:t> </a:t>
                      </a:r>
                      <a:r>
                        <a:rPr lang="en-US" sz="500">
                          <a:solidFill>
                            <a:schemeClr val="tx1"/>
                          </a:solidFill>
                          <a:latin typeface="Arial" panose="020B0604020202020204" pitchFamily="34" charset="0"/>
                          <a:cs typeface="Arial" panose="020B0604020202020204" pitchFamily="34" charset="0"/>
                        </a:rPr>
                        <a:t>branding</a:t>
                      </a:r>
                      <a:r>
                        <a:rPr lang="en-US" sz="500" baseline="0">
                          <a:solidFill>
                            <a:schemeClr val="tx1"/>
                          </a:solidFill>
                          <a:latin typeface="Arial" panose="020B0604020202020204" pitchFamily="34" charset="0"/>
                          <a:cs typeface="Arial" panose="020B0604020202020204" pitchFamily="34" charset="0"/>
                        </a:rPr>
                        <a:t> assets</a:t>
                      </a:r>
                      <a:endParaRPr lang="en-US" sz="500">
                        <a:solidFill>
                          <a:schemeClr val="tx1"/>
                        </a:solidFill>
                        <a:latin typeface="Arial" panose="020B0604020202020204" pitchFamily="34" charset="0"/>
                        <a:cs typeface="Arial" panose="020B0604020202020204" pitchFamily="34" charset="0"/>
                      </a:endParaRPr>
                    </a:p>
                  </a:txBody>
                  <a:tcPr marL="91355" marR="91355" marT="45678" marB="45678">
                    <a:lnL w="12700" cap="flat" cmpd="sng" algn="ctr">
                      <a:solidFill>
                        <a:srgbClr val="555555">
                          <a:lumMod val="50000"/>
                        </a:srgbClr>
                      </a:solidFill>
                      <a:prstDash val="solid"/>
                      <a:round/>
                      <a:headEnd type="none" w="med" len="med"/>
                      <a:tailEnd type="none" w="med" len="med"/>
                    </a:lnL>
                    <a:lnR w="12700" cap="flat" cmpd="sng" algn="ctr">
                      <a:solidFill>
                        <a:srgbClr val="555555">
                          <a:lumMod val="50000"/>
                        </a:srgbClr>
                      </a:solidFill>
                      <a:prstDash val="solid"/>
                      <a:round/>
                      <a:headEnd type="none" w="med" len="med"/>
                      <a:tailEnd type="none" w="med" len="med"/>
                    </a:lnR>
                    <a:lnT w="12700" cap="flat" cmpd="sng" algn="ctr">
                      <a:solidFill>
                        <a:srgbClr val="555555">
                          <a:lumMod val="50000"/>
                        </a:srgbClr>
                      </a:solidFill>
                      <a:prstDash val="solid"/>
                      <a:round/>
                      <a:headEnd type="none" w="med" len="med"/>
                      <a:tailEnd type="none" w="med" len="med"/>
                    </a:lnT>
                    <a:lnB w="12700" cap="flat" cmpd="sng" algn="ctr">
                      <a:solidFill>
                        <a:srgbClr val="555555">
                          <a:lumMod val="50000"/>
                        </a:srgbClr>
                      </a:solidFill>
                      <a:prstDash val="solid"/>
                      <a:round/>
                      <a:headEnd type="none" w="med" len="med"/>
                      <a:tailEnd type="none" w="med" len="med"/>
                    </a:lnB>
                    <a:solidFill>
                      <a:schemeClr val="tx1">
                        <a:lumMod val="20000"/>
                        <a:lumOff val="80000"/>
                      </a:schemeClr>
                    </a:solidFill>
                  </a:tcPr>
                </a:tc>
                <a:tc>
                  <a:txBody>
                    <a:bodyPr/>
                    <a:lstStyle/>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Build product marketing plans</a:t>
                      </a:r>
                    </a:p>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Conduct comp.</a:t>
                      </a:r>
                      <a:r>
                        <a:rPr lang="en-US" sz="500" baseline="0">
                          <a:solidFill>
                            <a:schemeClr val="tx1"/>
                          </a:solidFill>
                          <a:latin typeface="Arial" panose="020B0604020202020204" pitchFamily="34" charset="0"/>
                          <a:cs typeface="Arial" panose="020B0604020202020204" pitchFamily="34" charset="0"/>
                        </a:rPr>
                        <a:t> analysis</a:t>
                      </a:r>
                      <a:endParaRPr lang="en-US" sz="500">
                        <a:solidFill>
                          <a:schemeClr val="tx1"/>
                        </a:solidFill>
                        <a:latin typeface="Arial" panose="020B0604020202020204" pitchFamily="34" charset="0"/>
                        <a:cs typeface="Arial" panose="020B0604020202020204" pitchFamily="34" charset="0"/>
                      </a:endParaRPr>
                    </a:p>
                  </a:txBody>
                  <a:tcPr marL="91355" marR="91355" marT="45678" marB="45678">
                    <a:lnL w="12700" cap="flat" cmpd="sng" algn="ctr">
                      <a:solidFill>
                        <a:srgbClr val="555555">
                          <a:lumMod val="50000"/>
                        </a:srgbClr>
                      </a:solidFill>
                      <a:prstDash val="solid"/>
                      <a:round/>
                      <a:headEnd type="none" w="med" len="med"/>
                      <a:tailEnd type="none" w="med" len="med"/>
                    </a:lnL>
                    <a:lnR w="12700" cap="flat" cmpd="sng" algn="ctr">
                      <a:solidFill>
                        <a:srgbClr val="555555">
                          <a:lumMod val="50000"/>
                        </a:srgbClr>
                      </a:solidFill>
                      <a:prstDash val="solid"/>
                      <a:round/>
                      <a:headEnd type="none" w="med" len="med"/>
                      <a:tailEnd type="none" w="med" len="med"/>
                    </a:lnR>
                    <a:lnT w="12700" cap="flat" cmpd="sng" algn="ctr">
                      <a:solidFill>
                        <a:srgbClr val="555555">
                          <a:lumMod val="50000"/>
                        </a:srgbClr>
                      </a:solidFill>
                      <a:prstDash val="solid"/>
                      <a:round/>
                      <a:headEnd type="none" w="med" len="med"/>
                      <a:tailEnd type="none" w="med" len="med"/>
                    </a:lnT>
                    <a:lnB w="12700" cap="flat" cmpd="sng" algn="ctr">
                      <a:solidFill>
                        <a:srgbClr val="555555">
                          <a:lumMod val="50000"/>
                        </a:srgbClr>
                      </a:solidFill>
                      <a:prstDash val="solid"/>
                      <a:round/>
                      <a:headEnd type="none" w="med" len="med"/>
                      <a:tailEnd type="none" w="med" len="med"/>
                    </a:lnB>
                    <a:solidFill>
                      <a:schemeClr val="tx1">
                        <a:lumMod val="20000"/>
                        <a:lumOff val="80000"/>
                      </a:schemeClr>
                    </a:solidFill>
                  </a:tcPr>
                </a:tc>
                <a:tc>
                  <a:txBody>
                    <a:bodyPr/>
                    <a:lstStyle/>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Support sales team with custom requests</a:t>
                      </a:r>
                    </a:p>
                  </a:txBody>
                  <a:tcPr marL="91355" marR="91355" marT="45678" marB="45678">
                    <a:lnL w="12700" cap="flat" cmpd="sng" algn="ctr">
                      <a:solidFill>
                        <a:srgbClr val="555555">
                          <a:lumMod val="50000"/>
                        </a:srgbClr>
                      </a:solidFill>
                      <a:prstDash val="solid"/>
                      <a:round/>
                      <a:headEnd type="none" w="med" len="med"/>
                      <a:tailEnd type="none" w="med" len="med"/>
                    </a:lnL>
                    <a:lnR w="12700" cap="flat" cmpd="sng" algn="ctr">
                      <a:solidFill>
                        <a:srgbClr val="555555">
                          <a:lumMod val="50000"/>
                        </a:srgbClr>
                      </a:solidFill>
                      <a:prstDash val="solid"/>
                      <a:round/>
                      <a:headEnd type="none" w="med" len="med"/>
                      <a:tailEnd type="none" w="med" len="med"/>
                    </a:lnR>
                    <a:lnT w="12700" cap="flat" cmpd="sng" algn="ctr">
                      <a:solidFill>
                        <a:srgbClr val="555555">
                          <a:lumMod val="50000"/>
                        </a:srgbClr>
                      </a:solidFill>
                      <a:prstDash val="solid"/>
                      <a:round/>
                      <a:headEnd type="none" w="med" len="med"/>
                      <a:tailEnd type="none" w="med" len="med"/>
                    </a:lnT>
                    <a:lnB w="12700" cap="flat" cmpd="sng" algn="ctr">
                      <a:solidFill>
                        <a:srgbClr val="555555">
                          <a:lumMod val="50000"/>
                        </a:srgbClr>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10000"/>
                  </a:ext>
                </a:extLst>
              </a:tr>
            </a:tbl>
          </a:graphicData>
        </a:graphic>
      </p:graphicFrame>
      <p:sp>
        <p:nvSpPr>
          <p:cNvPr id="104" name="Text Box 38">
            <a:extLst>
              <a:ext uri="{FF2B5EF4-FFF2-40B4-BE49-F238E27FC236}">
                <a16:creationId xmlns:a16="http://schemas.microsoft.com/office/drawing/2014/main" id="{3D89EB2C-4243-8656-2054-8B2776A726B0}"/>
              </a:ext>
            </a:extLst>
          </p:cNvPr>
          <p:cNvSpPr txBox="1">
            <a:spLocks noChangeArrowheads="1"/>
          </p:cNvSpPr>
          <p:nvPr/>
        </p:nvSpPr>
        <p:spPr bwMode="auto">
          <a:xfrm>
            <a:off x="2228114" y="1284137"/>
            <a:ext cx="2348720" cy="37933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spAutoFit/>
          </a:bodyPr>
          <a:lstStyle/>
          <a:p>
            <a:pPr algn="ctr">
              <a:defRPr/>
            </a:pPr>
            <a:r>
              <a:rPr lang="en-AU" sz="1865" b="1">
                <a:latin typeface="Arial" panose="020B0604020202020204" pitchFamily="34" charset="0"/>
                <a:ea typeface="Arial" charset="0"/>
                <a:cs typeface="Arial" panose="020B0604020202020204" pitchFamily="34" charset="0"/>
              </a:rPr>
              <a:t>A.  Draw the Boxes</a:t>
            </a:r>
          </a:p>
        </p:txBody>
      </p:sp>
      <p:sp>
        <p:nvSpPr>
          <p:cNvPr id="105" name="AutoShape 36">
            <a:extLst>
              <a:ext uri="{FF2B5EF4-FFF2-40B4-BE49-F238E27FC236}">
                <a16:creationId xmlns:a16="http://schemas.microsoft.com/office/drawing/2014/main" id="{50B55942-209F-D69D-79B4-EAC7281664AB}"/>
              </a:ext>
            </a:extLst>
          </p:cNvPr>
          <p:cNvSpPr>
            <a:spLocks noChangeArrowheads="1"/>
          </p:cNvSpPr>
          <p:nvPr/>
        </p:nvSpPr>
        <p:spPr bwMode="auto">
          <a:xfrm>
            <a:off x="1123510" y="1958899"/>
            <a:ext cx="1716385" cy="298578"/>
          </a:xfrm>
          <a:prstGeom prst="rightArrow">
            <a:avLst>
              <a:gd name="adj1" fmla="val 85481"/>
              <a:gd name="adj2" fmla="val 96493"/>
            </a:avLst>
          </a:prstGeom>
          <a:solidFill>
            <a:schemeClr val="tx2"/>
          </a:solidFill>
          <a:ln>
            <a:noFill/>
            <a:headEnd type="none" w="sm" len="sm"/>
            <a:tailEnd type="none" w="sm" len="sm"/>
          </a:ln>
        </p:spPr>
        <p:style>
          <a:lnRef idx="2">
            <a:schemeClr val="accent4">
              <a:shade val="50000"/>
            </a:schemeClr>
          </a:lnRef>
          <a:fillRef idx="1">
            <a:schemeClr val="accent4"/>
          </a:fillRef>
          <a:effectRef idx="0">
            <a:schemeClr val="accent4"/>
          </a:effectRef>
          <a:fontRef idx="minor">
            <a:schemeClr val="lt1"/>
          </a:fontRef>
        </p:style>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399" b="1">
                <a:solidFill>
                  <a:prstClr val="white"/>
                </a:solidFill>
                <a:latin typeface="Arial" panose="020B0604020202020204" pitchFamily="34" charset="0"/>
                <a:cs typeface="Arial" panose="020B0604020202020204" pitchFamily="34" charset="0"/>
              </a:rPr>
              <a:t>Geography</a:t>
            </a:r>
          </a:p>
        </p:txBody>
      </p:sp>
      <p:sp>
        <p:nvSpPr>
          <p:cNvPr id="106" name="AutoShape 37">
            <a:extLst>
              <a:ext uri="{FF2B5EF4-FFF2-40B4-BE49-F238E27FC236}">
                <a16:creationId xmlns:a16="http://schemas.microsoft.com/office/drawing/2014/main" id="{170291D2-52F6-C5E8-2EF6-8D749B963C15}"/>
              </a:ext>
            </a:extLst>
          </p:cNvPr>
          <p:cNvSpPr>
            <a:spLocks noChangeArrowheads="1"/>
          </p:cNvSpPr>
          <p:nvPr/>
        </p:nvSpPr>
        <p:spPr bwMode="auto">
          <a:xfrm>
            <a:off x="1109030" y="2410435"/>
            <a:ext cx="1716385" cy="298578"/>
          </a:xfrm>
          <a:prstGeom prst="rightArrow">
            <a:avLst>
              <a:gd name="adj1" fmla="val 85481"/>
              <a:gd name="adj2" fmla="val 96493"/>
            </a:avLst>
          </a:prstGeom>
          <a:solidFill>
            <a:schemeClr val="tx1">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399" b="1">
                <a:solidFill>
                  <a:sysClr val="windowText" lastClr="000000"/>
                </a:solidFill>
                <a:latin typeface="Arial" panose="020B0604020202020204" pitchFamily="34" charset="0"/>
                <a:cs typeface="Arial" panose="020B0604020202020204" pitchFamily="34" charset="0"/>
              </a:rPr>
              <a:t>Product</a:t>
            </a:r>
          </a:p>
        </p:txBody>
      </p:sp>
      <p:sp>
        <p:nvSpPr>
          <p:cNvPr id="107" name="AutoShape 38">
            <a:extLst>
              <a:ext uri="{FF2B5EF4-FFF2-40B4-BE49-F238E27FC236}">
                <a16:creationId xmlns:a16="http://schemas.microsoft.com/office/drawing/2014/main" id="{173CE61C-2212-AAF3-7B9B-0AC87F214B7A}"/>
              </a:ext>
            </a:extLst>
          </p:cNvPr>
          <p:cNvSpPr>
            <a:spLocks noChangeArrowheads="1"/>
          </p:cNvSpPr>
          <p:nvPr/>
        </p:nvSpPr>
        <p:spPr bwMode="auto">
          <a:xfrm>
            <a:off x="1123510" y="2828440"/>
            <a:ext cx="1716385" cy="298578"/>
          </a:xfrm>
          <a:prstGeom prst="rightArrow">
            <a:avLst>
              <a:gd name="adj1" fmla="val 85481"/>
              <a:gd name="adj2" fmla="val 96493"/>
            </a:avLst>
          </a:prstGeom>
          <a:solidFill>
            <a:schemeClr val="tx1"/>
          </a:solidFill>
          <a:ln>
            <a:noFill/>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399" b="1">
                <a:solidFill>
                  <a:prstClr val="white"/>
                </a:solidFill>
                <a:latin typeface="Arial" panose="020B0604020202020204" pitchFamily="34" charset="0"/>
                <a:cs typeface="Arial" panose="020B0604020202020204" pitchFamily="34" charset="0"/>
              </a:rPr>
              <a:t>Customer</a:t>
            </a:r>
          </a:p>
        </p:txBody>
      </p:sp>
    </p:spTree>
    <p:extLst>
      <p:ext uri="{BB962C8B-B14F-4D97-AF65-F5344CB8AC3E}">
        <p14:creationId xmlns:p14="http://schemas.microsoft.com/office/powerpoint/2010/main" val="350077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7" grpId="0"/>
      <p:bldP spid="99" grpId="0"/>
      <p:bldP spid="100" grpId="0" animBg="1"/>
      <p:bldP spid="101" grpId="0" animBg="1"/>
      <p:bldP spid="102" grpId="0" animBg="1"/>
      <p:bldP spid="10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AFBE6-C24B-4D5E-27AF-B51F1060F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30892-10C3-0C65-EA2C-C798E8EFC888}"/>
              </a:ext>
            </a:extLst>
          </p:cNvPr>
          <p:cNvSpPr>
            <a:spLocks noGrp="1"/>
          </p:cNvSpPr>
          <p:nvPr>
            <p:ph type="title"/>
          </p:nvPr>
        </p:nvSpPr>
        <p:spPr/>
        <p:txBody>
          <a:bodyPr/>
          <a:lstStyle/>
          <a:p>
            <a:r>
              <a:rPr lang="en-US" sz="2800"/>
              <a:t>Organizing Rationale</a:t>
            </a:r>
            <a:endParaRPr lang="en-US"/>
          </a:p>
        </p:txBody>
      </p:sp>
      <p:sp>
        <p:nvSpPr>
          <p:cNvPr id="4" name="Text Placeholder 3">
            <a:extLst>
              <a:ext uri="{FF2B5EF4-FFF2-40B4-BE49-F238E27FC236}">
                <a16:creationId xmlns:a16="http://schemas.microsoft.com/office/drawing/2014/main" id="{B69D6302-AAA5-B32A-DD8B-CF21187FCF5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4C266DEF-4F3F-3DE4-76DB-F5731074BEC6}"/>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48590" indent="-148590">
              <a:buFontTx/>
              <a:buAutoNum type="arabicPeriod"/>
            </a:pPr>
            <a:r>
              <a:rPr lang="en-US" altLang="en-US" sz="1600" b="1">
                <a:latin typeface="+mn-lt"/>
                <a:ea typeface="ＭＳ Ｐゴシック" pitchFamily="34" charset="-128"/>
              </a:rPr>
              <a:t>Identify the primary areas </a:t>
            </a:r>
            <a:r>
              <a:rPr lang="en-US" altLang="en-US" sz="1600">
                <a:latin typeface="+mn-lt"/>
                <a:ea typeface="ＭＳ Ｐゴシック" pitchFamily="34" charset="-128"/>
              </a:rPr>
              <a:t>(groups, departments, or sub-organizations) </a:t>
            </a:r>
            <a:r>
              <a:rPr lang="en-US" altLang="en-US" sz="1600" b="1">
                <a:latin typeface="+mn-lt"/>
                <a:ea typeface="ＭＳ Ｐゴシック" pitchFamily="34" charset="-128"/>
              </a:rPr>
              <a:t>for lower levels in the organization</a:t>
            </a:r>
            <a:endParaRPr lang="en-US" altLang="en-US" sz="1600">
              <a:latin typeface="+mn-lt"/>
              <a:ea typeface="ＭＳ Ｐゴシック" pitchFamily="34" charset="-128"/>
            </a:endParaRPr>
          </a:p>
          <a:p>
            <a:pPr marL="148590" indent="-148590">
              <a:buFontTx/>
              <a:buAutoNum type="arabicPeriod"/>
            </a:pPr>
            <a:r>
              <a:rPr lang="en-US" altLang="en-US" sz="1600" b="1">
                <a:latin typeface="+mn-lt"/>
                <a:ea typeface="ＭＳ Ｐゴシック" pitchFamily="34" charset="-128"/>
              </a:rPr>
              <a:t>Ensure alignment between process roles and the organization chart</a:t>
            </a:r>
          </a:p>
          <a:p>
            <a:pPr marL="148590" indent="-148590">
              <a:buFontTx/>
              <a:buAutoNum type="arabicPeriod"/>
            </a:pPr>
            <a:r>
              <a:rPr lang="en-US" altLang="en-US" sz="1600" b="1">
                <a:latin typeface="+mn-lt"/>
                <a:ea typeface="ＭＳ Ｐゴシック" pitchFamily="34" charset="-128"/>
              </a:rPr>
              <a:t>Ensure optimal allocation of work to the right levels in the organization and streamline spans of control</a:t>
            </a:r>
          </a:p>
          <a:p>
            <a:pPr marL="285750" indent="-285750">
              <a:buFontTx/>
              <a:buAutoNum type="arabicPeriod"/>
            </a:pPr>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lvl="1" indent="-285750" defTabSz="733425">
              <a:buFont typeface="Arial" panose="020B0604020202020204" pitchFamily="34" charset="0"/>
              <a:buChar char="•"/>
            </a:pPr>
            <a:r>
              <a:rPr lang="en-US" altLang="en-US" sz="1600">
                <a:ea typeface="ＭＳ Ｐゴシック"/>
                <a:cs typeface="Arial"/>
              </a:rPr>
              <a:t>We will be doing several iterations of this exercise.</a:t>
            </a:r>
          </a:p>
          <a:p>
            <a:pPr marL="285750" lvl="1" indent="-285750" defTabSz="733425">
              <a:buFont typeface="Arial" panose="020B0604020202020204" pitchFamily="34" charset="0"/>
              <a:buChar char="•"/>
            </a:pPr>
            <a:r>
              <a:rPr lang="en-US" altLang="en-US" sz="1600">
                <a:ea typeface="ＭＳ Ｐゴシック"/>
                <a:cs typeface="Arial"/>
              </a:rPr>
              <a:t>We will vote on what options we like best. </a:t>
            </a:r>
            <a:endParaRPr lang="en-US" altLang="en-US" sz="1600">
              <a:ea typeface="ＭＳ Ｐゴシック" pitchFamily="34" charset="-128"/>
            </a:endParaRPr>
          </a:p>
          <a:p>
            <a:pPr marL="285750" lvl="1" indent="-285750" defTabSz="733425">
              <a:buFont typeface="Arial" panose="020B0604020202020204" pitchFamily="34" charset="0"/>
              <a:buChar char="•"/>
            </a:pPr>
            <a:r>
              <a:rPr lang="en-US" altLang="en-US" sz="1600">
                <a:ea typeface="ＭＳ Ｐゴシック"/>
                <a:cs typeface="Arial"/>
              </a:rPr>
              <a:t>In between each iteration, you should "steal" ideas. </a:t>
            </a:r>
            <a:br>
              <a:rPr lang="en-US" altLang="en-US" sz="1600">
                <a:ea typeface="ＭＳ Ｐゴシック"/>
                <a:cs typeface="Arial"/>
              </a:rPr>
            </a:br>
            <a:r>
              <a:rPr lang="en-US" altLang="en-US" sz="1600">
                <a:ea typeface="ＭＳ Ｐゴシック"/>
                <a:cs typeface="Arial"/>
              </a:rPr>
              <a:t>from other teams to enhance your thinking and options.</a:t>
            </a:r>
            <a:endParaRPr lang="en-US" altLang="en-US" sz="1600">
              <a:ea typeface="ＭＳ Ｐゴシック" pitchFamily="34" charset="-128"/>
            </a:endParaRPr>
          </a:p>
          <a:p>
            <a:pPr marL="285750" lvl="1" indent="-285750" defTabSz="733425">
              <a:buFont typeface="Arial" panose="020B0604020202020204" pitchFamily="34" charset="0"/>
              <a:buChar char="•"/>
            </a:pPr>
            <a:r>
              <a:rPr lang="en-US" altLang="en-US" sz="1600">
                <a:ea typeface="ＭＳ Ｐゴシック"/>
                <a:cs typeface="Arial"/>
              </a:rPr>
              <a:t>We will seek agreement for layers 2-3 before moving to lower layers of the organization.</a:t>
            </a:r>
            <a:endParaRPr lang="en-US" altLang="en-US" sz="1600" b="1">
              <a:ea typeface="ＭＳ Ｐゴシック" pitchFamily="34" charset="-128"/>
            </a:endParaRPr>
          </a:p>
        </p:txBody>
      </p:sp>
    </p:spTree>
    <p:extLst>
      <p:ext uri="{BB962C8B-B14F-4D97-AF65-F5344CB8AC3E}">
        <p14:creationId xmlns:p14="http://schemas.microsoft.com/office/powerpoint/2010/main" val="35616602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39226-DBE7-E9CC-1FCC-0E6431844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DBBD-D115-08F2-D2FF-FE891217DC87}"/>
              </a:ext>
            </a:extLst>
          </p:cNvPr>
          <p:cNvSpPr>
            <a:spLocks noGrp="1"/>
          </p:cNvSpPr>
          <p:nvPr>
            <p:ph type="title"/>
          </p:nvPr>
        </p:nvSpPr>
        <p:spPr/>
        <p:txBody>
          <a:bodyPr/>
          <a:lstStyle/>
          <a:p>
            <a:r>
              <a:rPr lang="en-US"/>
              <a:t>Organization Chart</a:t>
            </a:r>
          </a:p>
        </p:txBody>
      </p:sp>
      <p:sp>
        <p:nvSpPr>
          <p:cNvPr id="4" name="Text Placeholder 3">
            <a:extLst>
              <a:ext uri="{FF2B5EF4-FFF2-40B4-BE49-F238E27FC236}">
                <a16:creationId xmlns:a16="http://schemas.microsoft.com/office/drawing/2014/main" id="{2CA04D0B-36E3-BE5C-B054-F2655CA735EF}"/>
              </a:ext>
            </a:extLst>
          </p:cNvPr>
          <p:cNvSpPr>
            <a:spLocks noGrp="1"/>
          </p:cNvSpPr>
          <p:nvPr>
            <p:ph type="body" sz="quarter" idx="11"/>
          </p:nvPr>
        </p:nvSpPr>
        <p:spPr/>
        <p:txBody>
          <a:bodyPr/>
          <a:lstStyle/>
          <a:p>
            <a:r>
              <a:rPr lang="en-US"/>
              <a:t>Example</a:t>
            </a:r>
          </a:p>
        </p:txBody>
      </p:sp>
      <p:grpSp>
        <p:nvGrpSpPr>
          <p:cNvPr id="18" name="Group 17">
            <a:extLst>
              <a:ext uri="{FF2B5EF4-FFF2-40B4-BE49-F238E27FC236}">
                <a16:creationId xmlns:a16="http://schemas.microsoft.com/office/drawing/2014/main" id="{70ECC440-B652-915E-BB8B-B14DA82E9953}"/>
              </a:ext>
            </a:extLst>
          </p:cNvPr>
          <p:cNvGrpSpPr/>
          <p:nvPr/>
        </p:nvGrpSpPr>
        <p:grpSpPr>
          <a:xfrm>
            <a:off x="10673696" y="703703"/>
            <a:ext cx="982011" cy="538144"/>
            <a:chOff x="7631242" y="5506798"/>
            <a:chExt cx="1261500" cy="728688"/>
          </a:xfrm>
        </p:grpSpPr>
        <p:sp>
          <p:nvSpPr>
            <p:cNvPr id="23" name="TextBox 22">
              <a:extLst>
                <a:ext uri="{FF2B5EF4-FFF2-40B4-BE49-F238E27FC236}">
                  <a16:creationId xmlns:a16="http://schemas.microsoft.com/office/drawing/2014/main" id="{25A330E4-4333-5DC4-D223-524000C6796F}"/>
                </a:ext>
              </a:extLst>
            </p:cNvPr>
            <p:cNvSpPr txBox="1"/>
            <p:nvPr/>
          </p:nvSpPr>
          <p:spPr>
            <a:xfrm>
              <a:off x="7872656" y="5777058"/>
              <a:ext cx="1020086" cy="4584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Individual </a:t>
              </a:r>
            </a:p>
            <a:p>
              <a:r>
                <a:rPr lang="en-US" sz="800">
                  <a:latin typeface="Arial" panose="020B0604020202020204" pitchFamily="34" charset="0"/>
                  <a:cs typeface="Arial" panose="020B0604020202020204" pitchFamily="34" charset="0"/>
                </a:rPr>
                <a:t>Contributor</a:t>
              </a:r>
            </a:p>
          </p:txBody>
        </p:sp>
        <p:sp>
          <p:nvSpPr>
            <p:cNvPr id="24" name="Rectangle 23">
              <a:extLst>
                <a:ext uri="{FF2B5EF4-FFF2-40B4-BE49-F238E27FC236}">
                  <a16:creationId xmlns:a16="http://schemas.microsoft.com/office/drawing/2014/main" id="{57C0AA75-77C2-4542-13C9-5A878054B28E}"/>
                </a:ext>
              </a:extLst>
            </p:cNvPr>
            <p:cNvSpPr/>
            <p:nvPr/>
          </p:nvSpPr>
          <p:spPr>
            <a:xfrm>
              <a:off x="7631242" y="5901888"/>
              <a:ext cx="251977" cy="16571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4474C24-EFF2-0444-F5D3-8A7418E3CEED}"/>
                </a:ext>
              </a:extLst>
            </p:cNvPr>
            <p:cNvSpPr txBox="1"/>
            <p:nvPr/>
          </p:nvSpPr>
          <p:spPr>
            <a:xfrm>
              <a:off x="7872656" y="5506798"/>
              <a:ext cx="648373" cy="2917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Leader</a:t>
              </a:r>
            </a:p>
          </p:txBody>
        </p:sp>
        <p:sp>
          <p:nvSpPr>
            <p:cNvPr id="26" name="Rectangle 25">
              <a:extLst>
                <a:ext uri="{FF2B5EF4-FFF2-40B4-BE49-F238E27FC236}">
                  <a16:creationId xmlns:a16="http://schemas.microsoft.com/office/drawing/2014/main" id="{0F8C5348-6AC4-9406-1610-A90BDDFA7661}"/>
                </a:ext>
              </a:extLst>
            </p:cNvPr>
            <p:cNvSpPr/>
            <p:nvPr/>
          </p:nvSpPr>
          <p:spPr>
            <a:xfrm>
              <a:off x="7631242" y="5544418"/>
              <a:ext cx="251977" cy="165712"/>
            </a:xfrm>
            <a:prstGeom prst="rect">
              <a:avLst/>
            </a:prstGeom>
            <a:solidFill>
              <a:schemeClr val="tx2"/>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ln>
                  <a:solidFill>
                    <a:schemeClr val="tx2">
                      <a:lumMod val="75000"/>
                    </a:schemeClr>
                  </a:solidFill>
                </a:ln>
                <a:latin typeface="Arial" panose="020B0604020202020204" pitchFamily="34" charset="0"/>
                <a:cs typeface="Arial" panose="020B0604020202020204" pitchFamily="34" charset="0"/>
              </a:endParaRPr>
            </a:p>
          </p:txBody>
        </p:sp>
      </p:grpSp>
      <p:sp>
        <p:nvSpPr>
          <p:cNvPr id="27" name="TextBox 26">
            <a:extLst>
              <a:ext uri="{FF2B5EF4-FFF2-40B4-BE49-F238E27FC236}">
                <a16:creationId xmlns:a16="http://schemas.microsoft.com/office/drawing/2014/main" id="{7B7992D6-7040-3BDF-B0A0-3A17CAE4B3DD}"/>
              </a:ext>
            </a:extLst>
          </p:cNvPr>
          <p:cNvSpPr txBox="1"/>
          <p:nvPr/>
        </p:nvSpPr>
        <p:spPr>
          <a:xfrm>
            <a:off x="900748" y="1399874"/>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L2</a:t>
            </a:r>
          </a:p>
        </p:txBody>
      </p:sp>
      <p:sp>
        <p:nvSpPr>
          <p:cNvPr id="28" name="TextBox 27">
            <a:extLst>
              <a:ext uri="{FF2B5EF4-FFF2-40B4-BE49-F238E27FC236}">
                <a16:creationId xmlns:a16="http://schemas.microsoft.com/office/drawing/2014/main" id="{90E4B407-B7EB-593B-93B9-3B4052F62520}"/>
              </a:ext>
            </a:extLst>
          </p:cNvPr>
          <p:cNvSpPr txBox="1"/>
          <p:nvPr/>
        </p:nvSpPr>
        <p:spPr>
          <a:xfrm>
            <a:off x="876300" y="2250193"/>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L3</a:t>
            </a:r>
          </a:p>
        </p:txBody>
      </p:sp>
      <p:sp>
        <p:nvSpPr>
          <p:cNvPr id="29" name="TextBox 28">
            <a:extLst>
              <a:ext uri="{FF2B5EF4-FFF2-40B4-BE49-F238E27FC236}">
                <a16:creationId xmlns:a16="http://schemas.microsoft.com/office/drawing/2014/main" id="{47B85D93-8171-783B-D3B5-A02E20993D0C}"/>
              </a:ext>
            </a:extLst>
          </p:cNvPr>
          <p:cNvSpPr txBox="1"/>
          <p:nvPr/>
        </p:nvSpPr>
        <p:spPr>
          <a:xfrm>
            <a:off x="876300" y="3100512"/>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L4</a:t>
            </a:r>
          </a:p>
        </p:txBody>
      </p:sp>
      <p:graphicFrame>
        <p:nvGraphicFramePr>
          <p:cNvPr id="7" name="Diagram 6">
            <a:extLst>
              <a:ext uri="{FF2B5EF4-FFF2-40B4-BE49-F238E27FC236}">
                <a16:creationId xmlns:a16="http://schemas.microsoft.com/office/drawing/2014/main" id="{02AA4EB4-D83B-0769-A0FE-197BC60E2564}"/>
              </a:ext>
            </a:extLst>
          </p:cNvPr>
          <p:cNvGraphicFramePr/>
          <p:nvPr/>
        </p:nvGraphicFramePr>
        <p:xfrm>
          <a:off x="1852057" y="1074279"/>
          <a:ext cx="8487883" cy="5210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07813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B71B6-7422-8848-E38A-CD5BC38C8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2BEAD6-9CD6-D111-04C3-8A8A11A7C38C}"/>
              </a:ext>
            </a:extLst>
          </p:cNvPr>
          <p:cNvSpPr>
            <a:spLocks noGrp="1"/>
          </p:cNvSpPr>
          <p:nvPr>
            <p:ph type="title"/>
          </p:nvPr>
        </p:nvSpPr>
        <p:spPr/>
        <p:txBody>
          <a:bodyPr/>
          <a:lstStyle/>
          <a:p>
            <a:r>
              <a:rPr lang="en-US" sz="2800"/>
              <a:t>Management / Work Levels and Span of Control</a:t>
            </a:r>
            <a:endParaRPr lang="en-US"/>
          </a:p>
        </p:txBody>
      </p:sp>
      <p:sp>
        <p:nvSpPr>
          <p:cNvPr id="4" name="Text Placeholder 3">
            <a:extLst>
              <a:ext uri="{FF2B5EF4-FFF2-40B4-BE49-F238E27FC236}">
                <a16:creationId xmlns:a16="http://schemas.microsoft.com/office/drawing/2014/main" id="{9511F926-257D-D064-E327-A0F31D2DD967}"/>
              </a:ext>
            </a:extLst>
          </p:cNvPr>
          <p:cNvSpPr>
            <a:spLocks noGrp="1"/>
          </p:cNvSpPr>
          <p:nvPr>
            <p:ph type="body" sz="quarter" idx="11"/>
          </p:nvPr>
        </p:nvSpPr>
        <p:spPr/>
        <p:txBody>
          <a:bodyPr/>
          <a:lstStyle/>
          <a:p>
            <a:endParaRPr lang="en-US"/>
          </a:p>
        </p:txBody>
      </p:sp>
      <p:sp>
        <p:nvSpPr>
          <p:cNvPr id="5" name="Text Placeholder 1">
            <a:extLst>
              <a:ext uri="{FF2B5EF4-FFF2-40B4-BE49-F238E27FC236}">
                <a16:creationId xmlns:a16="http://schemas.microsoft.com/office/drawing/2014/main" id="{E8716288-CC4E-E1CD-EBDB-1952A4ADD2B5}"/>
              </a:ext>
            </a:extLst>
          </p:cNvPr>
          <p:cNvSpPr txBox="1">
            <a:spLocks/>
          </p:cNvSpPr>
          <p:nvPr/>
        </p:nvSpPr>
        <p:spPr>
          <a:xfrm>
            <a:off x="876298" y="1257300"/>
            <a:ext cx="5219701" cy="4054929"/>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a:t>Management / Work Levels</a:t>
            </a:r>
          </a:p>
          <a:p>
            <a:pPr marL="285750" indent="-285750">
              <a:buFont typeface="Arial" panose="020B0604020202020204" pitchFamily="34" charset="0"/>
              <a:buChar char="•"/>
            </a:pPr>
            <a:r>
              <a:rPr lang="en-US" altLang="en-US" sz="1600" b="0"/>
              <a:t>The number of hierarchical reporting relationships that exist between the CEO and lowest level individual contributor in an area, department, division or company. Ensuring that each level of the organization has a clear organizational accountability will enhance decision making speed and organization effectiveness.</a:t>
            </a:r>
          </a:p>
          <a:p>
            <a:endParaRPr lang="en-US" sz="1500"/>
          </a:p>
        </p:txBody>
      </p:sp>
      <p:sp>
        <p:nvSpPr>
          <p:cNvPr id="6" name="Text Placeholder 2">
            <a:extLst>
              <a:ext uri="{FF2B5EF4-FFF2-40B4-BE49-F238E27FC236}">
                <a16:creationId xmlns:a16="http://schemas.microsoft.com/office/drawing/2014/main" id="{E2FB9FD2-B322-38F1-2B93-D35CA0FC3F1C}"/>
              </a:ext>
            </a:extLst>
          </p:cNvPr>
          <p:cNvSpPr txBox="1">
            <a:spLocks/>
          </p:cNvSpPr>
          <p:nvPr/>
        </p:nvSpPr>
        <p:spPr>
          <a:xfrm>
            <a:off x="6324599" y="1257300"/>
            <a:ext cx="5219701" cy="4054929"/>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b="1"/>
              <a:t>Span of Control (SOC)</a:t>
            </a:r>
          </a:p>
          <a:p>
            <a:pPr marL="285750" indent="-285750">
              <a:buFont typeface="Arial" panose="020B0604020202020204" pitchFamily="34" charset="0"/>
              <a:buChar char="•"/>
            </a:pPr>
            <a:r>
              <a:rPr lang="en-US" altLang="en-US" sz="1600" b="0"/>
              <a:t>The number of subordinates who report directly to a single manager or supervisor.  </a:t>
            </a:r>
          </a:p>
          <a:p>
            <a:pPr marL="0" indent="0">
              <a:buNone/>
            </a:pPr>
            <a:endParaRPr lang="en-US" sz="1500"/>
          </a:p>
        </p:txBody>
      </p:sp>
      <p:sp>
        <p:nvSpPr>
          <p:cNvPr id="3" name="Rounded Rectangle 2">
            <a:extLst>
              <a:ext uri="{FF2B5EF4-FFF2-40B4-BE49-F238E27FC236}">
                <a16:creationId xmlns:a16="http://schemas.microsoft.com/office/drawing/2014/main" id="{1A963574-5568-26C1-2418-40E0A31201F7}"/>
              </a:ext>
            </a:extLst>
          </p:cNvPr>
          <p:cNvSpPr/>
          <p:nvPr/>
        </p:nvSpPr>
        <p:spPr>
          <a:xfrm>
            <a:off x="1687230" y="3906404"/>
            <a:ext cx="3026046" cy="1191816"/>
          </a:xfrm>
          <a:prstGeom prst="round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marL="5954" indent="-5954" algn="ctr">
              <a:defRPr/>
            </a:pPr>
            <a:r>
              <a:rPr lang="en-US" sz="1600" b="1">
                <a:latin typeface="Arial" panose="020B0604020202020204" pitchFamily="34" charset="0"/>
                <a:cs typeface="Arial" panose="020B0604020202020204" pitchFamily="34" charset="0"/>
              </a:rPr>
              <a:t>What management and work levels are needed and what is the rationale / role for each?</a:t>
            </a:r>
            <a:r>
              <a:rPr lang="en-US" sz="1600">
                <a:latin typeface="Arial" panose="020B0604020202020204" pitchFamily="34" charset="0"/>
                <a:cs typeface="Arial" panose="020B0604020202020204" pitchFamily="34" charset="0"/>
              </a:rPr>
              <a:t>​</a:t>
            </a:r>
          </a:p>
        </p:txBody>
      </p:sp>
      <p:sp>
        <p:nvSpPr>
          <p:cNvPr id="7" name="Rounded Rectangle 6">
            <a:extLst>
              <a:ext uri="{FF2B5EF4-FFF2-40B4-BE49-F238E27FC236}">
                <a16:creationId xmlns:a16="http://schemas.microsoft.com/office/drawing/2014/main" id="{FDBD0B1C-2DD3-1C52-AE8E-8AD67A6BF839}"/>
              </a:ext>
            </a:extLst>
          </p:cNvPr>
          <p:cNvSpPr/>
          <p:nvPr/>
        </p:nvSpPr>
        <p:spPr>
          <a:xfrm>
            <a:off x="7238690" y="4315026"/>
            <a:ext cx="3494679" cy="374571"/>
          </a:xfrm>
          <a:prstGeom prst="roundRect">
            <a:avLst/>
          </a:prstGeom>
          <a:ln>
            <a:noFill/>
          </a:ln>
        </p:spPr>
        <p:style>
          <a:lnRef idx="2">
            <a:schemeClr val="accent6"/>
          </a:lnRef>
          <a:fillRef idx="1">
            <a:schemeClr val="lt1"/>
          </a:fillRef>
          <a:effectRef idx="0">
            <a:schemeClr val="accent6"/>
          </a:effectRef>
          <a:fontRef idx="minor">
            <a:schemeClr val="dk1"/>
          </a:fontRef>
        </p:style>
        <p:txBody>
          <a:bodyPr wrap="none">
            <a:spAutoFit/>
          </a:bodyPr>
          <a:lstStyle/>
          <a:p>
            <a:pPr marL="5954" indent="-5954" algn="ctr">
              <a:defRPr/>
            </a:pPr>
            <a:r>
              <a:rPr lang="en-US" sz="1600" b="1">
                <a:latin typeface="Arial" panose="020B0604020202020204" pitchFamily="34" charset="0"/>
                <a:cs typeface="Arial" panose="020B0604020202020204" pitchFamily="34" charset="0"/>
              </a:rPr>
              <a:t>What is the right span of control?​</a:t>
            </a:r>
            <a:endParaRPr lang="en-US" altLang="en-US" sz="16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10644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3AA5C-C0DB-3172-FF8E-C7A7B2F7F1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EBD80-0E0A-8267-E768-E912C554DBDC}"/>
              </a:ext>
            </a:extLst>
          </p:cNvPr>
          <p:cNvSpPr>
            <a:spLocks noGrp="1"/>
          </p:cNvSpPr>
          <p:nvPr>
            <p:ph type="title"/>
          </p:nvPr>
        </p:nvSpPr>
        <p:spPr/>
        <p:txBody>
          <a:bodyPr/>
          <a:lstStyle/>
          <a:p>
            <a:r>
              <a:rPr lang="en-US" sz="2800"/>
              <a:t>Impact of Management / Work Levels on Business Value</a:t>
            </a:r>
            <a:endParaRPr lang="en-US"/>
          </a:p>
        </p:txBody>
      </p:sp>
      <p:sp>
        <p:nvSpPr>
          <p:cNvPr id="4" name="Text Placeholder 3">
            <a:extLst>
              <a:ext uri="{FF2B5EF4-FFF2-40B4-BE49-F238E27FC236}">
                <a16:creationId xmlns:a16="http://schemas.microsoft.com/office/drawing/2014/main" id="{8424BC5A-3509-1FDD-D3EA-BFD98FBD80CF}"/>
              </a:ext>
            </a:extLst>
          </p:cNvPr>
          <p:cNvSpPr>
            <a:spLocks noGrp="1"/>
          </p:cNvSpPr>
          <p:nvPr>
            <p:ph type="body" sz="quarter" idx="11"/>
          </p:nvPr>
        </p:nvSpPr>
        <p:spPr/>
        <p:txBody>
          <a:bodyPr/>
          <a:lstStyle/>
          <a:p>
            <a:endParaRPr lang="en-US"/>
          </a:p>
        </p:txBody>
      </p:sp>
      <p:grpSp>
        <p:nvGrpSpPr>
          <p:cNvPr id="5" name="Group 4">
            <a:extLst>
              <a:ext uri="{FF2B5EF4-FFF2-40B4-BE49-F238E27FC236}">
                <a16:creationId xmlns:a16="http://schemas.microsoft.com/office/drawing/2014/main" id="{5E578945-77DD-CBB9-8972-1F3214BAF564}"/>
              </a:ext>
            </a:extLst>
          </p:cNvPr>
          <p:cNvGrpSpPr/>
          <p:nvPr/>
        </p:nvGrpSpPr>
        <p:grpSpPr>
          <a:xfrm>
            <a:off x="842667" y="1710797"/>
            <a:ext cx="8973109" cy="3989791"/>
            <a:chOff x="1686805" y="1129855"/>
            <a:chExt cx="5153487" cy="2327129"/>
          </a:xfrm>
        </p:grpSpPr>
        <p:sp>
          <p:nvSpPr>
            <p:cNvPr id="6" name="Rectangle 5">
              <a:extLst>
                <a:ext uri="{FF2B5EF4-FFF2-40B4-BE49-F238E27FC236}">
                  <a16:creationId xmlns:a16="http://schemas.microsoft.com/office/drawing/2014/main" id="{98D1BDF2-6451-4F4D-D56C-554E12A3B874}"/>
                </a:ext>
              </a:extLst>
            </p:cNvPr>
            <p:cNvSpPr/>
            <p:nvPr/>
          </p:nvSpPr>
          <p:spPr>
            <a:xfrm>
              <a:off x="1686805" y="1910688"/>
              <a:ext cx="5153487" cy="8401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01CD6DAE-7201-D5E4-4792-85B69840BBA0}"/>
                </a:ext>
              </a:extLst>
            </p:cNvPr>
            <p:cNvSpPr/>
            <p:nvPr/>
          </p:nvSpPr>
          <p:spPr>
            <a:xfrm>
              <a:off x="1686805" y="1129855"/>
              <a:ext cx="5153487" cy="7756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7E0F892-F804-4FBE-6545-7FA4BD85BE71}"/>
                </a:ext>
              </a:extLst>
            </p:cNvPr>
            <p:cNvSpPr/>
            <p:nvPr/>
          </p:nvSpPr>
          <p:spPr>
            <a:xfrm>
              <a:off x="1686805" y="2724843"/>
              <a:ext cx="5153487" cy="732141"/>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grpSp>
      <p:graphicFrame>
        <p:nvGraphicFramePr>
          <p:cNvPr id="9" name="Table 8">
            <a:extLst>
              <a:ext uri="{FF2B5EF4-FFF2-40B4-BE49-F238E27FC236}">
                <a16:creationId xmlns:a16="http://schemas.microsoft.com/office/drawing/2014/main" id="{5BD824A7-40D5-3EF2-DCBB-3CBD0AE2CB47}"/>
              </a:ext>
            </a:extLst>
          </p:cNvPr>
          <p:cNvGraphicFramePr>
            <a:graphicFrameLocks noGrp="1"/>
          </p:cNvGraphicFramePr>
          <p:nvPr>
            <p:extLst>
              <p:ext uri="{D42A27DB-BD31-4B8C-83A1-F6EECF244321}">
                <p14:modId xmlns:p14="http://schemas.microsoft.com/office/powerpoint/2010/main" val="1197235229"/>
              </p:ext>
            </p:extLst>
          </p:nvPr>
        </p:nvGraphicFramePr>
        <p:xfrm>
          <a:off x="2701699" y="1233109"/>
          <a:ext cx="6788602" cy="4264405"/>
        </p:xfrm>
        <a:graphic>
          <a:graphicData uri="http://schemas.openxmlformats.org/drawingml/2006/table">
            <a:tbl>
              <a:tblPr firstRow="1" bandRow="1">
                <a:tableStyleId>{5C22544A-7EE6-4342-B048-85BDC9FD1C3A}</a:tableStyleId>
              </a:tblPr>
              <a:tblGrid>
                <a:gridCol w="2518537">
                  <a:extLst>
                    <a:ext uri="{9D8B030D-6E8A-4147-A177-3AD203B41FA5}">
                      <a16:colId xmlns:a16="http://schemas.microsoft.com/office/drawing/2014/main" val="20000"/>
                    </a:ext>
                  </a:extLst>
                </a:gridCol>
                <a:gridCol w="2690258">
                  <a:extLst>
                    <a:ext uri="{9D8B030D-6E8A-4147-A177-3AD203B41FA5}">
                      <a16:colId xmlns:a16="http://schemas.microsoft.com/office/drawing/2014/main" val="20001"/>
                    </a:ext>
                  </a:extLst>
                </a:gridCol>
                <a:gridCol w="1579807">
                  <a:extLst>
                    <a:ext uri="{9D8B030D-6E8A-4147-A177-3AD203B41FA5}">
                      <a16:colId xmlns:a16="http://schemas.microsoft.com/office/drawing/2014/main" val="20002"/>
                    </a:ext>
                  </a:extLst>
                </a:gridCol>
              </a:tblGrid>
              <a:tr h="595018">
                <a:tc>
                  <a:txBody>
                    <a:bodyPr/>
                    <a:lstStyle/>
                    <a:p>
                      <a:pPr algn="ctr"/>
                      <a:r>
                        <a:rPr lang="en-US" sz="1600">
                          <a:solidFill>
                            <a:schemeClr val="tx1"/>
                          </a:solidFill>
                          <a:latin typeface="Arial" panose="020B0604020202020204" pitchFamily="34" charset="0"/>
                          <a:cs typeface="Arial" panose="020B0604020202020204" pitchFamily="34" charset="0"/>
                        </a:rPr>
                        <a:t>Management</a:t>
                      </a:r>
                      <a:r>
                        <a:rPr lang="en-US" sz="1600" baseline="0">
                          <a:solidFill>
                            <a:schemeClr val="tx1"/>
                          </a:solidFill>
                          <a:latin typeface="Arial" panose="020B0604020202020204" pitchFamily="34" charset="0"/>
                          <a:cs typeface="Arial" panose="020B0604020202020204" pitchFamily="34" charset="0"/>
                        </a:rPr>
                        <a:t> Work</a:t>
                      </a:r>
                      <a:endParaRPr lang="en-US" sz="1600">
                        <a:solidFill>
                          <a:schemeClr val="tx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a:solidFill>
                            <a:schemeClr val="tx1"/>
                          </a:solidFill>
                          <a:latin typeface="Arial" panose="020B0604020202020204" pitchFamily="34" charset="0"/>
                          <a:cs typeface="Arial" panose="020B0604020202020204" pitchFamily="34" charset="0"/>
                        </a:rPr>
                        <a:t>Innovation Focus</a:t>
                      </a:r>
                    </a:p>
                  </a:txBody>
                  <a:tcPr marL="91355" marR="91355" marT="45678" marB="4567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a:solidFill>
                            <a:schemeClr val="tx1"/>
                          </a:solidFill>
                          <a:latin typeface="Arial" panose="020B0604020202020204" pitchFamily="34" charset="0"/>
                          <a:cs typeface="Arial" panose="020B0604020202020204" pitchFamily="34" charset="0"/>
                        </a:rPr>
                        <a:t>Time Horizon</a:t>
                      </a:r>
                    </a:p>
                    <a:p>
                      <a:pPr lvl="0" algn="ctr">
                        <a:buNone/>
                      </a:pPr>
                      <a:endParaRPr lang="en-US" sz="1600">
                        <a:solidFill>
                          <a:schemeClr val="tx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95018">
                <a:tc>
                  <a:txBody>
                    <a:bodyPr/>
                    <a:lstStyle/>
                    <a:p>
                      <a:r>
                        <a:rPr lang="en-US" sz="1600" b="1">
                          <a:solidFill>
                            <a:schemeClr val="bg1"/>
                          </a:solidFill>
                          <a:latin typeface="Arial" panose="020B0604020202020204" pitchFamily="34" charset="0"/>
                          <a:cs typeface="Arial" panose="020B0604020202020204" pitchFamily="34" charset="0"/>
                        </a:rPr>
                        <a:t>Global Transformational</a:t>
                      </a:r>
                      <a:r>
                        <a:rPr lang="en-US" sz="1600" b="1" baseline="0">
                          <a:solidFill>
                            <a:schemeClr val="bg1"/>
                          </a:solidFill>
                          <a:latin typeface="Arial" panose="020B0604020202020204" pitchFamily="34" charset="0"/>
                          <a:cs typeface="Arial" panose="020B0604020202020204" pitchFamily="34" charset="0"/>
                        </a:rPr>
                        <a:t> Work</a:t>
                      </a:r>
                      <a:endParaRPr lang="en-US" sz="1600" b="1">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Global Industry Structure</a:t>
                      </a:r>
                    </a:p>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Corporate</a:t>
                      </a:r>
                      <a:r>
                        <a:rPr lang="en-US" sz="1600" baseline="0">
                          <a:solidFill>
                            <a:schemeClr val="bg1"/>
                          </a:solidFill>
                          <a:latin typeface="Arial" panose="020B0604020202020204" pitchFamily="34" charset="0"/>
                          <a:cs typeface="Arial" panose="020B0604020202020204" pitchFamily="34" charset="0"/>
                        </a:rPr>
                        <a:t> Citizenship</a:t>
                      </a:r>
                      <a:endParaRPr lang="en-US" sz="1600">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9525" indent="0" algn="ctr">
                        <a:tabLst/>
                      </a:pPr>
                      <a:r>
                        <a:rPr lang="en-US" sz="1500">
                          <a:solidFill>
                            <a:schemeClr val="bg1"/>
                          </a:solidFill>
                          <a:latin typeface="Arial" panose="020B0604020202020204" pitchFamily="34" charset="0"/>
                          <a:cs typeface="Arial" panose="020B0604020202020204" pitchFamily="34" charset="0"/>
                        </a:rPr>
                        <a:t>7+ years</a:t>
                      </a:r>
                    </a:p>
                  </a:txBody>
                  <a:tcPr marL="91355" marR="91355" marT="45678" marB="45678">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2199">
                <a:tc>
                  <a:txBody>
                    <a:bodyPr/>
                    <a:lstStyle/>
                    <a:p>
                      <a:r>
                        <a:rPr lang="en-US" sz="1600" b="1">
                          <a:solidFill>
                            <a:schemeClr val="bg1"/>
                          </a:solidFill>
                          <a:latin typeface="Arial" panose="020B0604020202020204" pitchFamily="34" charset="0"/>
                          <a:cs typeface="Arial" panose="020B0604020202020204" pitchFamily="34" charset="0"/>
                        </a:rPr>
                        <a:t>Transformational</a:t>
                      </a:r>
                      <a:r>
                        <a:rPr lang="en-US" sz="1600" b="1" baseline="0">
                          <a:solidFill>
                            <a:schemeClr val="bg1"/>
                          </a:solidFill>
                          <a:latin typeface="Arial" panose="020B0604020202020204" pitchFamily="34" charset="0"/>
                          <a:cs typeface="Arial" panose="020B0604020202020204" pitchFamily="34" charset="0"/>
                        </a:rPr>
                        <a:t> Work</a:t>
                      </a:r>
                      <a:endParaRPr lang="en-US" sz="1600" b="1">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Business Model Innovation</a:t>
                      </a:r>
                    </a:p>
                    <a:p>
                      <a:pPr marL="115570" indent="-115570">
                        <a:buFont typeface="Arial" charset="0"/>
                        <a:buChar char="•"/>
                        <a:tabLst/>
                      </a:pPr>
                      <a:endParaRPr lang="en-US" sz="1600">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solidFill>
                            <a:schemeClr val="bg1"/>
                          </a:solidFill>
                          <a:latin typeface="Arial" panose="020B0604020202020204" pitchFamily="34" charset="0"/>
                          <a:cs typeface="Arial" panose="020B0604020202020204" pitchFamily="34" charset="0"/>
                        </a:rPr>
                        <a:t>5-10</a:t>
                      </a:r>
                      <a:r>
                        <a:rPr lang="en-US" sz="1500" baseline="0">
                          <a:solidFill>
                            <a:schemeClr val="bg1"/>
                          </a:solidFill>
                          <a:latin typeface="Arial" panose="020B0604020202020204" pitchFamily="34" charset="0"/>
                          <a:cs typeface="Arial" panose="020B0604020202020204" pitchFamily="34" charset="0"/>
                        </a:rPr>
                        <a:t> years</a:t>
                      </a:r>
                    </a:p>
                    <a:p>
                      <a:pPr lvl="0" algn="ctr">
                        <a:buNone/>
                      </a:pPr>
                      <a:endParaRPr lang="en-US" sz="1500" baseline="0">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95018">
                <a:tc>
                  <a:txBody>
                    <a:bodyPr/>
                    <a:lstStyle/>
                    <a:p>
                      <a:r>
                        <a:rPr lang="en-US" sz="1600" b="1">
                          <a:solidFill>
                            <a:schemeClr val="bg1"/>
                          </a:solidFill>
                          <a:latin typeface="Arial" panose="020B0604020202020204" pitchFamily="34" charset="0"/>
                          <a:cs typeface="Arial" panose="020B0604020202020204" pitchFamily="34" charset="0"/>
                        </a:rPr>
                        <a:t>Breakthrough Work</a:t>
                      </a:r>
                    </a:p>
                  </a:txBody>
                  <a:tcPr marL="91355" marR="91355" marT="45678" marB="4567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New Product/Service/</a:t>
                      </a:r>
                    </a:p>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New Market Innovation</a:t>
                      </a:r>
                    </a:p>
                  </a:txBody>
                  <a:tcPr marL="91355" marR="91355" marT="45678" marB="4567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500">
                          <a:solidFill>
                            <a:schemeClr val="bg1"/>
                          </a:solidFill>
                          <a:latin typeface="Arial" panose="020B0604020202020204" pitchFamily="34" charset="0"/>
                          <a:cs typeface="Arial" panose="020B0604020202020204" pitchFamily="34" charset="0"/>
                        </a:rPr>
                        <a:t>3-5 years</a:t>
                      </a:r>
                    </a:p>
                  </a:txBody>
                  <a:tcPr marL="91355" marR="91355" marT="45678" marB="4567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04446">
                <a:tc>
                  <a:txBody>
                    <a:bodyPr/>
                    <a:lstStyle/>
                    <a:p>
                      <a:r>
                        <a:rPr lang="en-US" sz="1600" b="1">
                          <a:solidFill>
                            <a:schemeClr val="bg1"/>
                          </a:solidFill>
                          <a:latin typeface="Arial" panose="020B0604020202020204" pitchFamily="34" charset="0"/>
                          <a:cs typeface="Arial" panose="020B0604020202020204" pitchFamily="34" charset="0"/>
                        </a:rPr>
                        <a:t>Systematic Work</a:t>
                      </a:r>
                    </a:p>
                  </a:txBody>
                  <a:tcPr marL="91355" marR="91355" marT="45678" marB="45678">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Value Stream</a:t>
                      </a:r>
                      <a:r>
                        <a:rPr lang="en-US" sz="1600" baseline="0">
                          <a:solidFill>
                            <a:schemeClr val="bg1"/>
                          </a:solidFill>
                          <a:latin typeface="Arial" panose="020B0604020202020204" pitchFamily="34" charset="0"/>
                          <a:cs typeface="Arial" panose="020B0604020202020204" pitchFamily="34" charset="0"/>
                        </a:rPr>
                        <a:t> and/or Process Innovation</a:t>
                      </a:r>
                    </a:p>
                  </a:txBody>
                  <a:tcPr marL="91355" marR="91355" marT="45678" marB="45678">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500">
                          <a:solidFill>
                            <a:schemeClr val="bg1"/>
                          </a:solidFill>
                          <a:latin typeface="Arial" panose="020B0604020202020204" pitchFamily="34" charset="0"/>
                          <a:cs typeface="Arial" panose="020B0604020202020204" pitchFamily="34" charset="0"/>
                        </a:rPr>
                        <a:t>1-2</a:t>
                      </a:r>
                      <a:r>
                        <a:rPr lang="en-US" sz="1500" baseline="0">
                          <a:solidFill>
                            <a:schemeClr val="bg1"/>
                          </a:solidFill>
                          <a:latin typeface="Arial" panose="020B0604020202020204" pitchFamily="34" charset="0"/>
                          <a:cs typeface="Arial" panose="020B0604020202020204" pitchFamily="34" charset="0"/>
                        </a:rPr>
                        <a:t> </a:t>
                      </a:r>
                      <a:r>
                        <a:rPr lang="en-US" sz="1500">
                          <a:solidFill>
                            <a:schemeClr val="bg1"/>
                          </a:solidFill>
                          <a:latin typeface="Arial" panose="020B0604020202020204" pitchFamily="34" charset="0"/>
                          <a:cs typeface="Arial" panose="020B0604020202020204" pitchFamily="34" charset="0"/>
                        </a:rPr>
                        <a:t>years </a:t>
                      </a:r>
                    </a:p>
                  </a:txBody>
                  <a:tcPr marL="91355" marR="91355" marT="45678" marB="45678">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95018">
                <a:tc>
                  <a:txBody>
                    <a:bodyPr/>
                    <a:lstStyle/>
                    <a:p>
                      <a:r>
                        <a:rPr lang="en-US" sz="1600" b="1">
                          <a:solidFill>
                            <a:schemeClr val="bg1"/>
                          </a:solidFill>
                          <a:latin typeface="Arial" panose="020B0604020202020204" pitchFamily="34" charset="0"/>
                          <a:cs typeface="Arial" panose="020B0604020202020204" pitchFamily="34" charset="0"/>
                        </a:rPr>
                        <a:t>Situational Work</a:t>
                      </a: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15570" indent="-115570">
                        <a:buFont typeface="Arial" charset="0"/>
                        <a:buChar char="•"/>
                        <a:tabLst/>
                      </a:pPr>
                      <a:r>
                        <a:rPr lang="en-US" sz="1600">
                          <a:solidFill>
                            <a:schemeClr val="bg1"/>
                          </a:solidFill>
                          <a:latin typeface="Arial" panose="020B0604020202020204" pitchFamily="34" charset="0"/>
                          <a:cs typeface="Arial" panose="020B0604020202020204" pitchFamily="34" charset="0"/>
                        </a:rPr>
                        <a:t>Quality and Continuous Improvement</a:t>
                      </a: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solidFill>
                            <a:schemeClr val="bg1"/>
                          </a:solidFill>
                          <a:latin typeface="Arial" panose="020B0604020202020204" pitchFamily="34" charset="0"/>
                          <a:cs typeface="Arial" panose="020B0604020202020204" pitchFamily="34" charset="0"/>
                        </a:rPr>
                        <a:t>3 </a:t>
                      </a:r>
                      <a:r>
                        <a:rPr lang="en-US" sz="1500" err="1">
                          <a:solidFill>
                            <a:schemeClr val="bg1"/>
                          </a:solidFill>
                          <a:latin typeface="Arial" panose="020B0604020202020204" pitchFamily="34" charset="0"/>
                          <a:cs typeface="Arial" panose="020B0604020202020204" pitchFamily="34" charset="0"/>
                        </a:rPr>
                        <a:t>mos</a:t>
                      </a:r>
                      <a:r>
                        <a:rPr lang="en-US" sz="1500" baseline="0">
                          <a:solidFill>
                            <a:schemeClr val="bg1"/>
                          </a:solidFill>
                          <a:latin typeface="Arial" panose="020B0604020202020204" pitchFamily="34" charset="0"/>
                          <a:cs typeface="Arial" panose="020B0604020202020204" pitchFamily="34" charset="0"/>
                        </a:rPr>
                        <a:t> to 1 year</a:t>
                      </a:r>
                      <a:endParaRPr lang="en-US" sz="1500">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57011">
                <a:tc>
                  <a:txBody>
                    <a:bodyPr/>
                    <a:lstStyle/>
                    <a:p>
                      <a:r>
                        <a:rPr lang="en-US" sz="1600" b="1">
                          <a:solidFill>
                            <a:schemeClr val="bg1"/>
                          </a:solidFill>
                          <a:latin typeface="Arial" panose="020B0604020202020204" pitchFamily="34" charset="0"/>
                          <a:cs typeface="Arial" panose="020B0604020202020204" pitchFamily="34" charset="0"/>
                        </a:rPr>
                        <a:t>Procedural Work</a:t>
                      </a: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15570" indent="-115570">
                        <a:buFont typeface="Arial" charset="0"/>
                        <a:buChar char="•"/>
                      </a:pPr>
                      <a:r>
                        <a:rPr lang="en-US" sz="1600">
                          <a:solidFill>
                            <a:schemeClr val="bg1"/>
                          </a:solidFill>
                          <a:latin typeface="Arial" panose="020B0604020202020204" pitchFamily="34" charset="0"/>
                          <a:cs typeface="Arial" panose="020B0604020202020204" pitchFamily="34" charset="0"/>
                        </a:rPr>
                        <a:t>Executional Excellence</a:t>
                      </a:r>
                      <a:r>
                        <a:rPr lang="en-US" sz="1600" baseline="0">
                          <a:solidFill>
                            <a:schemeClr val="bg1"/>
                          </a:solidFill>
                          <a:latin typeface="Arial" panose="020B0604020202020204" pitchFamily="34" charset="0"/>
                          <a:cs typeface="Arial" panose="020B0604020202020204" pitchFamily="34" charset="0"/>
                        </a:rPr>
                        <a:t> </a:t>
                      </a:r>
                      <a:endParaRPr lang="en-US" sz="1600">
                        <a:solidFill>
                          <a:schemeClr val="bg1"/>
                        </a:solidFill>
                        <a:latin typeface="Arial" panose="020B0604020202020204" pitchFamily="34" charset="0"/>
                        <a:cs typeface="Arial" panose="020B0604020202020204" pitchFamily="34" charset="0"/>
                      </a:endParaRP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500">
                          <a:solidFill>
                            <a:schemeClr val="bg1"/>
                          </a:solidFill>
                          <a:latin typeface="Arial" panose="020B0604020202020204" pitchFamily="34" charset="0"/>
                          <a:cs typeface="Arial" panose="020B0604020202020204" pitchFamily="34" charset="0"/>
                        </a:rPr>
                        <a:t>1-3 months</a:t>
                      </a:r>
                    </a:p>
                  </a:txBody>
                  <a:tcPr marL="91355" marR="91355" marT="45678" marB="4567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cxnSp>
        <p:nvCxnSpPr>
          <p:cNvPr id="10" name="Straight Arrow Connector 9">
            <a:extLst>
              <a:ext uri="{FF2B5EF4-FFF2-40B4-BE49-F238E27FC236}">
                <a16:creationId xmlns:a16="http://schemas.microsoft.com/office/drawing/2014/main" id="{E6880DB4-27F7-2F24-8E65-7749E86467EF}"/>
              </a:ext>
            </a:extLst>
          </p:cNvPr>
          <p:cNvCxnSpPr>
            <a:cxnSpLocks/>
          </p:cNvCxnSpPr>
          <p:nvPr/>
        </p:nvCxnSpPr>
        <p:spPr>
          <a:xfrm flipV="1">
            <a:off x="2555606" y="1700671"/>
            <a:ext cx="0" cy="3955970"/>
          </a:xfrm>
          <a:prstGeom prst="straightConnector1">
            <a:avLst/>
          </a:prstGeom>
          <a:ln w="57150">
            <a:solidFill>
              <a:schemeClr val="accent6"/>
            </a:solidFill>
            <a:tailEnd type="triangle"/>
          </a:ln>
        </p:spPr>
        <p:style>
          <a:lnRef idx="3">
            <a:schemeClr val="accent5"/>
          </a:lnRef>
          <a:fillRef idx="0">
            <a:schemeClr val="accent5"/>
          </a:fillRef>
          <a:effectRef idx="2">
            <a:schemeClr val="accent5"/>
          </a:effectRef>
          <a:fontRef idx="minor">
            <a:schemeClr val="tx1"/>
          </a:fontRef>
        </p:style>
      </p:cxnSp>
      <p:sp>
        <p:nvSpPr>
          <p:cNvPr id="11" name="TextBox 10">
            <a:extLst>
              <a:ext uri="{FF2B5EF4-FFF2-40B4-BE49-F238E27FC236}">
                <a16:creationId xmlns:a16="http://schemas.microsoft.com/office/drawing/2014/main" id="{D6D364B2-149C-EB0F-A566-1BB594054629}"/>
              </a:ext>
            </a:extLst>
          </p:cNvPr>
          <p:cNvSpPr txBox="1"/>
          <p:nvPr/>
        </p:nvSpPr>
        <p:spPr>
          <a:xfrm>
            <a:off x="872789" y="2026838"/>
            <a:ext cx="1462770" cy="666336"/>
          </a:xfrm>
          <a:prstGeom prst="rect">
            <a:avLst/>
          </a:prstGeom>
          <a:noFill/>
        </p:spPr>
        <p:txBody>
          <a:bodyPr wrap="square" rtlCol="0">
            <a:spAutoFit/>
          </a:bodyPr>
          <a:lstStyle/>
          <a:p>
            <a:r>
              <a:rPr lang="en-US" sz="1865" i="1">
                <a:solidFill>
                  <a:schemeClr val="bg1"/>
                </a:solidFill>
                <a:latin typeface="Arial" panose="020B0604020202020204" pitchFamily="34" charset="0"/>
                <a:cs typeface="Arial" panose="020B0604020202020204" pitchFamily="34" charset="0"/>
              </a:rPr>
              <a:t>Strategic System</a:t>
            </a:r>
          </a:p>
        </p:txBody>
      </p:sp>
      <p:sp>
        <p:nvSpPr>
          <p:cNvPr id="12" name="TextBox 11">
            <a:extLst>
              <a:ext uri="{FF2B5EF4-FFF2-40B4-BE49-F238E27FC236}">
                <a16:creationId xmlns:a16="http://schemas.microsoft.com/office/drawing/2014/main" id="{F9BEC24A-5C24-59E2-46C2-FA09AA0DD3E2}"/>
              </a:ext>
            </a:extLst>
          </p:cNvPr>
          <p:cNvSpPr txBox="1"/>
          <p:nvPr/>
        </p:nvSpPr>
        <p:spPr>
          <a:xfrm>
            <a:off x="864797" y="3364973"/>
            <a:ext cx="1735721" cy="666336"/>
          </a:xfrm>
          <a:prstGeom prst="rect">
            <a:avLst/>
          </a:prstGeom>
          <a:noFill/>
        </p:spPr>
        <p:txBody>
          <a:bodyPr wrap="square" rtlCol="0" anchor="t">
            <a:spAutoFit/>
          </a:bodyPr>
          <a:lstStyle/>
          <a:p>
            <a:r>
              <a:rPr lang="en-US" sz="1865" i="1">
                <a:solidFill>
                  <a:schemeClr val="bg1"/>
                </a:solidFill>
                <a:latin typeface="Arial" panose="020B0604020202020204" pitchFamily="34" charset="0"/>
                <a:cs typeface="Arial" panose="020B0604020202020204" pitchFamily="34" charset="0"/>
              </a:rPr>
              <a:t>Coordinating System</a:t>
            </a:r>
          </a:p>
        </p:txBody>
      </p:sp>
      <p:sp>
        <p:nvSpPr>
          <p:cNvPr id="13" name="TextBox 12">
            <a:extLst>
              <a:ext uri="{FF2B5EF4-FFF2-40B4-BE49-F238E27FC236}">
                <a16:creationId xmlns:a16="http://schemas.microsoft.com/office/drawing/2014/main" id="{22755A11-C932-E06A-D0CA-4385AFC3FED3}"/>
              </a:ext>
            </a:extLst>
          </p:cNvPr>
          <p:cNvSpPr txBox="1"/>
          <p:nvPr/>
        </p:nvSpPr>
        <p:spPr>
          <a:xfrm>
            <a:off x="864797" y="4715399"/>
            <a:ext cx="1462770" cy="666336"/>
          </a:xfrm>
          <a:prstGeom prst="rect">
            <a:avLst/>
          </a:prstGeom>
          <a:noFill/>
        </p:spPr>
        <p:txBody>
          <a:bodyPr wrap="square" rtlCol="0">
            <a:spAutoFit/>
          </a:bodyPr>
          <a:lstStyle/>
          <a:p>
            <a:r>
              <a:rPr lang="en-US" sz="1865" i="1">
                <a:solidFill>
                  <a:schemeClr val="bg1"/>
                </a:solidFill>
                <a:latin typeface="Arial" panose="020B0604020202020204" pitchFamily="34" charset="0"/>
                <a:cs typeface="Arial" panose="020B0604020202020204" pitchFamily="34" charset="0"/>
              </a:rPr>
              <a:t>Operating System</a:t>
            </a:r>
          </a:p>
        </p:txBody>
      </p:sp>
      <p:sp>
        <p:nvSpPr>
          <p:cNvPr id="14" name="TextBox 13">
            <a:extLst>
              <a:ext uri="{FF2B5EF4-FFF2-40B4-BE49-F238E27FC236}">
                <a16:creationId xmlns:a16="http://schemas.microsoft.com/office/drawing/2014/main" id="{8BEC7F0A-B8B3-D5E9-085C-64E75E62063B}"/>
              </a:ext>
            </a:extLst>
          </p:cNvPr>
          <p:cNvSpPr txBox="1"/>
          <p:nvPr/>
        </p:nvSpPr>
        <p:spPr>
          <a:xfrm>
            <a:off x="627783" y="5757579"/>
            <a:ext cx="10936434" cy="584434"/>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a:r>
              <a:rPr lang="en-US" sz="1599" b="1">
                <a:latin typeface="Arial" panose="020B0604020202020204" pitchFamily="34" charset="0"/>
                <a:cs typeface="Arial" panose="020B0604020202020204" pitchFamily="34" charset="0"/>
              </a:rPr>
              <a:t>The design of work, coordinated with the number of management levels, </a:t>
            </a:r>
          </a:p>
          <a:p>
            <a:pPr algn="ctr"/>
            <a:r>
              <a:rPr lang="en-US" sz="1599" b="1">
                <a:latin typeface="Arial" panose="020B0604020202020204" pitchFamily="34" charset="0"/>
                <a:cs typeface="Arial" panose="020B0604020202020204" pitchFamily="34" charset="0"/>
              </a:rPr>
              <a:t>drives innovation accountability and thus enterprise value.​</a:t>
            </a:r>
          </a:p>
        </p:txBody>
      </p:sp>
      <p:grpSp>
        <p:nvGrpSpPr>
          <p:cNvPr id="15" name="Group 14">
            <a:extLst>
              <a:ext uri="{FF2B5EF4-FFF2-40B4-BE49-F238E27FC236}">
                <a16:creationId xmlns:a16="http://schemas.microsoft.com/office/drawing/2014/main" id="{C640CC2B-FDBD-8E42-2D1B-E07BBB90E324}"/>
              </a:ext>
            </a:extLst>
          </p:cNvPr>
          <p:cNvGrpSpPr/>
          <p:nvPr/>
        </p:nvGrpSpPr>
        <p:grpSpPr>
          <a:xfrm>
            <a:off x="9951069" y="2021845"/>
            <a:ext cx="1493474" cy="3283353"/>
            <a:chOff x="7540911" y="1613767"/>
            <a:chExt cx="749693" cy="1927948"/>
          </a:xfrm>
        </p:grpSpPr>
        <p:sp>
          <p:nvSpPr>
            <p:cNvPr id="16" name="TextBox 15">
              <a:extLst>
                <a:ext uri="{FF2B5EF4-FFF2-40B4-BE49-F238E27FC236}">
                  <a16:creationId xmlns:a16="http://schemas.microsoft.com/office/drawing/2014/main" id="{3EC8E537-9600-F47D-7C8C-B16068853E7C}"/>
                </a:ext>
              </a:extLst>
            </p:cNvPr>
            <p:cNvSpPr txBox="1"/>
            <p:nvPr/>
          </p:nvSpPr>
          <p:spPr>
            <a:xfrm>
              <a:off x="7541204" y="1613767"/>
              <a:ext cx="685688" cy="776732"/>
            </a:xfrm>
            <a:prstGeom prst="rect">
              <a:avLst/>
            </a:prstGeom>
            <a:noFill/>
          </p:spPr>
          <p:txBody>
            <a:bodyPr wrap="square" rtlCol="0">
              <a:spAutoFit/>
            </a:bodyPr>
            <a:lstStyle/>
            <a:p>
              <a:r>
                <a:rPr lang="en-US" sz="1599">
                  <a:latin typeface="Arial" panose="020B0604020202020204" pitchFamily="34" charset="0"/>
                  <a:cs typeface="Arial" panose="020B0604020202020204" pitchFamily="34" charset="0"/>
                </a:rPr>
                <a:t>Focused on Ensuring </a:t>
              </a:r>
              <a:r>
                <a:rPr lang="en-US" sz="1599" b="1">
                  <a:latin typeface="Arial" panose="020B0604020202020204" pitchFamily="34" charset="0"/>
                  <a:cs typeface="Arial" panose="020B0604020202020204" pitchFamily="34" charset="0"/>
                </a:rPr>
                <a:t>Future </a:t>
              </a:r>
            </a:p>
            <a:p>
              <a:r>
                <a:rPr lang="en-US" sz="1599" b="1">
                  <a:latin typeface="Arial" panose="020B0604020202020204" pitchFamily="34" charset="0"/>
                  <a:cs typeface="Arial" panose="020B0604020202020204" pitchFamily="34" charset="0"/>
                </a:rPr>
                <a:t>Growth </a:t>
              </a:r>
            </a:p>
            <a:p>
              <a:r>
                <a:rPr lang="en-US" sz="1599" b="1">
                  <a:latin typeface="Arial" panose="020B0604020202020204" pitchFamily="34" charset="0"/>
                  <a:cs typeface="Arial" panose="020B0604020202020204" pitchFamily="34" charset="0"/>
                </a:rPr>
                <a:t>Value</a:t>
              </a:r>
            </a:p>
          </p:txBody>
        </p:sp>
        <p:sp>
          <p:nvSpPr>
            <p:cNvPr id="17" name="TextBox 16">
              <a:extLst>
                <a:ext uri="{FF2B5EF4-FFF2-40B4-BE49-F238E27FC236}">
                  <a16:creationId xmlns:a16="http://schemas.microsoft.com/office/drawing/2014/main" id="{41B71D6C-F1DA-53F4-379D-6955BAB97E23}"/>
                </a:ext>
              </a:extLst>
            </p:cNvPr>
            <p:cNvSpPr txBox="1"/>
            <p:nvPr/>
          </p:nvSpPr>
          <p:spPr>
            <a:xfrm>
              <a:off x="7540911" y="2909486"/>
              <a:ext cx="749693" cy="632229"/>
            </a:xfrm>
            <a:prstGeom prst="rect">
              <a:avLst/>
            </a:prstGeom>
            <a:noFill/>
          </p:spPr>
          <p:txBody>
            <a:bodyPr wrap="square" rtlCol="0">
              <a:spAutoFit/>
            </a:bodyPr>
            <a:lstStyle/>
            <a:p>
              <a:r>
                <a:rPr lang="en-US" sz="1599">
                  <a:latin typeface="Arial" panose="020B0604020202020204" pitchFamily="34" charset="0"/>
                  <a:cs typeface="Arial" panose="020B0604020202020204" pitchFamily="34" charset="0"/>
                </a:rPr>
                <a:t>Focused on Delivering </a:t>
              </a:r>
              <a:r>
                <a:rPr lang="en-US" sz="1599" b="1">
                  <a:latin typeface="Arial" panose="020B0604020202020204" pitchFamily="34" charset="0"/>
                  <a:cs typeface="Arial" panose="020B0604020202020204" pitchFamily="34" charset="0"/>
                </a:rPr>
                <a:t>Current Value</a:t>
              </a:r>
            </a:p>
          </p:txBody>
        </p:sp>
      </p:grpSp>
      <p:sp>
        <p:nvSpPr>
          <p:cNvPr id="18" name="TextBox 17">
            <a:extLst>
              <a:ext uri="{FF2B5EF4-FFF2-40B4-BE49-F238E27FC236}">
                <a16:creationId xmlns:a16="http://schemas.microsoft.com/office/drawing/2014/main" id="{F5787DB7-91A9-3772-BE33-632058BCBD25}"/>
              </a:ext>
            </a:extLst>
          </p:cNvPr>
          <p:cNvSpPr txBox="1"/>
          <p:nvPr/>
        </p:nvSpPr>
        <p:spPr>
          <a:xfrm>
            <a:off x="2245277" y="6316174"/>
            <a:ext cx="7705792" cy="230704"/>
          </a:xfrm>
          <a:prstGeom prst="rect">
            <a:avLst/>
          </a:prstGeom>
          <a:noFill/>
        </p:spPr>
        <p:txBody>
          <a:bodyPr wrap="square" rtlCol="0">
            <a:spAutoFit/>
          </a:bodyPr>
          <a:lstStyle/>
          <a:p>
            <a:pPr algn="r"/>
            <a:r>
              <a:rPr lang="en-US" sz="899" i="1">
                <a:solidFill>
                  <a:schemeClr val="bg1">
                    <a:lumMod val="65000"/>
                  </a:schemeClr>
                </a:solidFill>
                <a:latin typeface="Arial" panose="020B0604020202020204" pitchFamily="34" charset="0"/>
                <a:cs typeface="Arial" panose="020B0604020202020204" pitchFamily="34" charset="0"/>
              </a:rPr>
              <a:t>Adapted from Organizational Capital Partners</a:t>
            </a:r>
          </a:p>
        </p:txBody>
      </p:sp>
    </p:spTree>
    <p:extLst>
      <p:ext uri="{BB962C8B-B14F-4D97-AF65-F5344CB8AC3E}">
        <p14:creationId xmlns:p14="http://schemas.microsoft.com/office/powerpoint/2010/main" val="8052972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F9B76-923F-2EC3-4F73-7386D7E20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7A5ED-A65F-6426-E2A9-1E7E4F02BFE4}"/>
              </a:ext>
            </a:extLst>
          </p:cNvPr>
          <p:cNvSpPr>
            <a:spLocks noGrp="1"/>
          </p:cNvSpPr>
          <p:nvPr>
            <p:ph type="title"/>
          </p:nvPr>
        </p:nvSpPr>
        <p:spPr/>
        <p:txBody>
          <a:bodyPr/>
          <a:lstStyle/>
          <a:p>
            <a:r>
              <a:rPr lang="en-US" sz="2800"/>
              <a:t>Importance of Clarifying Management / Work Layers</a:t>
            </a:r>
            <a:endParaRPr lang="en-US"/>
          </a:p>
        </p:txBody>
      </p:sp>
      <p:sp>
        <p:nvSpPr>
          <p:cNvPr id="4" name="Text Placeholder 3">
            <a:extLst>
              <a:ext uri="{FF2B5EF4-FFF2-40B4-BE49-F238E27FC236}">
                <a16:creationId xmlns:a16="http://schemas.microsoft.com/office/drawing/2014/main" id="{3276CA4E-27A3-EA0D-9C0B-576477D47F15}"/>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99E0EEDE-C353-4EF7-DFDF-3939E8B1D5CB}"/>
              </a:ext>
            </a:extLst>
          </p:cNvPr>
          <p:cNvGraphicFramePr>
            <a:graphicFrameLocks noGrp="1"/>
          </p:cNvGraphicFramePr>
          <p:nvPr>
            <p:extLst>
              <p:ext uri="{D42A27DB-BD31-4B8C-83A1-F6EECF244321}">
                <p14:modId xmlns:p14="http://schemas.microsoft.com/office/powerpoint/2010/main" val="257123617"/>
              </p:ext>
            </p:extLst>
          </p:nvPr>
        </p:nvGraphicFramePr>
        <p:xfrm>
          <a:off x="1374626" y="1279160"/>
          <a:ext cx="10283353" cy="3322181"/>
        </p:xfrm>
        <a:graphic>
          <a:graphicData uri="http://schemas.openxmlformats.org/drawingml/2006/table">
            <a:tbl>
              <a:tblPr firstRow="1" bandRow="1">
                <a:tableStyleId>{5C22544A-7EE6-4342-B048-85BDC9FD1C3A}</a:tableStyleId>
              </a:tblPr>
              <a:tblGrid>
                <a:gridCol w="2648811">
                  <a:extLst>
                    <a:ext uri="{9D8B030D-6E8A-4147-A177-3AD203B41FA5}">
                      <a16:colId xmlns:a16="http://schemas.microsoft.com/office/drawing/2014/main" val="20000"/>
                    </a:ext>
                  </a:extLst>
                </a:gridCol>
                <a:gridCol w="3160492">
                  <a:extLst>
                    <a:ext uri="{9D8B030D-6E8A-4147-A177-3AD203B41FA5}">
                      <a16:colId xmlns:a16="http://schemas.microsoft.com/office/drawing/2014/main" val="20001"/>
                    </a:ext>
                  </a:extLst>
                </a:gridCol>
                <a:gridCol w="1491350">
                  <a:extLst>
                    <a:ext uri="{9D8B030D-6E8A-4147-A177-3AD203B41FA5}">
                      <a16:colId xmlns:a16="http://schemas.microsoft.com/office/drawing/2014/main" val="20002"/>
                    </a:ext>
                  </a:extLst>
                </a:gridCol>
                <a:gridCol w="1491350">
                  <a:extLst>
                    <a:ext uri="{9D8B030D-6E8A-4147-A177-3AD203B41FA5}">
                      <a16:colId xmlns:a16="http://schemas.microsoft.com/office/drawing/2014/main" val="20003"/>
                    </a:ext>
                  </a:extLst>
                </a:gridCol>
                <a:gridCol w="1491350">
                  <a:extLst>
                    <a:ext uri="{9D8B030D-6E8A-4147-A177-3AD203B41FA5}">
                      <a16:colId xmlns:a16="http://schemas.microsoft.com/office/drawing/2014/main" val="20004"/>
                    </a:ext>
                  </a:extLst>
                </a:gridCol>
              </a:tblGrid>
              <a:tr h="329723">
                <a:tc rowSpan="2">
                  <a:txBody>
                    <a:bodyPr/>
                    <a:lstStyle/>
                    <a:p>
                      <a:r>
                        <a:rPr lang="en-US" sz="1500">
                          <a:solidFill>
                            <a:schemeClr val="tx1"/>
                          </a:solidFill>
                          <a:latin typeface="Arial" panose="020B0604020202020204" pitchFamily="34" charset="0"/>
                          <a:cs typeface="Arial" panose="020B0604020202020204" pitchFamily="34" charset="0"/>
                        </a:rPr>
                        <a:t>Management</a:t>
                      </a:r>
                      <a:r>
                        <a:rPr lang="en-US" sz="1500" baseline="0">
                          <a:solidFill>
                            <a:schemeClr val="tx1"/>
                          </a:solidFill>
                          <a:latin typeface="Arial" panose="020B0604020202020204" pitchFamily="34" charset="0"/>
                          <a:cs typeface="Arial" panose="020B0604020202020204" pitchFamily="34" charset="0"/>
                        </a:rPr>
                        <a:t> Work</a:t>
                      </a:r>
                      <a:endParaRPr lang="en-US" sz="1500">
                        <a:solidFill>
                          <a:schemeClr val="tx1"/>
                        </a:solidFill>
                        <a:latin typeface="Arial" panose="020B0604020202020204" pitchFamily="34" charset="0"/>
                        <a:cs typeface="Arial" panose="020B0604020202020204" pitchFamily="34" charset="0"/>
                      </a:endParaRP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rowSpan="2">
                  <a:txBody>
                    <a:bodyPr/>
                    <a:lstStyle/>
                    <a:p>
                      <a:r>
                        <a:rPr lang="en-US" sz="1500">
                          <a:solidFill>
                            <a:schemeClr val="tx1"/>
                          </a:solidFill>
                          <a:latin typeface="Arial" panose="020B0604020202020204" pitchFamily="34" charset="0"/>
                          <a:cs typeface="Arial" panose="020B0604020202020204" pitchFamily="34" charset="0"/>
                        </a:rPr>
                        <a:t>Innovation Focus</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gridSpan="3">
                  <a:txBody>
                    <a:bodyPr/>
                    <a:lstStyle/>
                    <a:p>
                      <a:pPr algn="ctr"/>
                      <a:r>
                        <a:rPr lang="en-US" sz="1500" b="1">
                          <a:solidFill>
                            <a:schemeClr val="tx1"/>
                          </a:solidFill>
                          <a:latin typeface="Arial" panose="020B0604020202020204" pitchFamily="34" charset="0"/>
                          <a:cs typeface="Arial" panose="020B0604020202020204" pitchFamily="34" charset="0"/>
                        </a:rPr>
                        <a:t>Organization</a:t>
                      </a:r>
                      <a:r>
                        <a:rPr lang="en-US" sz="1500" b="1" baseline="0">
                          <a:solidFill>
                            <a:schemeClr val="tx1"/>
                          </a:solidFill>
                          <a:latin typeface="Arial" panose="020B0604020202020204" pitchFamily="34" charset="0"/>
                          <a:cs typeface="Arial" panose="020B0604020202020204" pitchFamily="34" charset="0"/>
                        </a:rPr>
                        <a:t> Structure</a:t>
                      </a:r>
                      <a:endParaRPr lang="en-US" sz="1500" b="1">
                        <a:solidFill>
                          <a:schemeClr val="tx1"/>
                        </a:solidFill>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29723">
                <a:tc vMerge="1">
                  <a:txBody>
                    <a:bodyPr/>
                    <a:lstStyle/>
                    <a:p>
                      <a:endParaRPr lang="en-US"/>
                    </a:p>
                  </a:txBody>
                  <a:tcPr/>
                </a:tc>
                <a:tc vMerge="1">
                  <a:txBody>
                    <a:bodyPr/>
                    <a:lstStyle/>
                    <a:p>
                      <a:endParaRPr lang="en-US"/>
                    </a:p>
                  </a:txBody>
                  <a:tcPr/>
                </a:tc>
                <a:tc>
                  <a:txBody>
                    <a:bodyPr/>
                    <a:lstStyle/>
                    <a:p>
                      <a:pPr algn="ctr"/>
                      <a:r>
                        <a:rPr lang="en-US" sz="1500" b="1">
                          <a:solidFill>
                            <a:schemeClr val="bg1"/>
                          </a:solidFill>
                          <a:latin typeface="Arial" panose="020B0604020202020204" pitchFamily="34" charset="0"/>
                          <a:cs typeface="Arial" panose="020B0604020202020204" pitchFamily="34" charset="0"/>
                        </a:rPr>
                        <a:t>Gaps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500" b="1">
                          <a:solidFill>
                            <a:schemeClr val="bg1"/>
                          </a:solidFill>
                          <a:latin typeface="Arial" panose="020B0604020202020204" pitchFamily="34" charset="0"/>
                          <a:cs typeface="Arial" panose="020B0604020202020204" pitchFamily="34" charset="0"/>
                        </a:rPr>
                        <a:t>Jam-Ups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500" b="1">
                          <a:solidFill>
                            <a:schemeClr val="bg1"/>
                          </a:solidFill>
                          <a:latin typeface="Arial" panose="020B0604020202020204" pitchFamily="34" charset="0"/>
                          <a:cs typeface="Arial" panose="020B0604020202020204" pitchFamily="34" charset="0"/>
                        </a:rPr>
                        <a:t>Optimal</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653392">
                <a:tc>
                  <a:txBody>
                    <a:bodyPr/>
                    <a:lstStyle/>
                    <a:p>
                      <a:r>
                        <a:rPr lang="en-US" sz="1500">
                          <a:latin typeface="Arial" panose="020B0604020202020204" pitchFamily="34" charset="0"/>
                          <a:cs typeface="Arial" panose="020B0604020202020204" pitchFamily="34" charset="0"/>
                        </a:rPr>
                        <a:t>Transformational</a:t>
                      </a:r>
                      <a:r>
                        <a:rPr lang="en-US" sz="1500" baseline="0">
                          <a:latin typeface="Arial" panose="020B0604020202020204" pitchFamily="34" charset="0"/>
                          <a:cs typeface="Arial" panose="020B0604020202020204" pitchFamily="34" charset="0"/>
                        </a:rPr>
                        <a:t> Work</a:t>
                      </a:r>
                      <a:endParaRPr lang="en-US" sz="1500">
                        <a:latin typeface="Arial" panose="020B0604020202020204" pitchFamily="34" charset="0"/>
                        <a:cs typeface="Arial" panose="020B0604020202020204" pitchFamily="34" charset="0"/>
                      </a:endParaRP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latin typeface="Arial" panose="020B0604020202020204" pitchFamily="34" charset="0"/>
                          <a:cs typeface="Arial" panose="020B0604020202020204" pitchFamily="34" charset="0"/>
                        </a:rPr>
                        <a:t>Business Model Innovation</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02559">
                <a:tc>
                  <a:txBody>
                    <a:bodyPr/>
                    <a:lstStyle/>
                    <a:p>
                      <a:r>
                        <a:rPr lang="en-US" sz="1500">
                          <a:latin typeface="Arial" panose="020B0604020202020204" pitchFamily="34" charset="0"/>
                          <a:cs typeface="Arial" panose="020B0604020202020204" pitchFamily="34" charset="0"/>
                        </a:rPr>
                        <a:t>Breakthrough Work</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latin typeface="Arial" panose="020B0604020202020204" pitchFamily="34" charset="0"/>
                          <a:cs typeface="Arial" panose="020B0604020202020204" pitchFamily="34" charset="0"/>
                        </a:rPr>
                        <a:t>New Product/Service/</a:t>
                      </a:r>
                    </a:p>
                    <a:p>
                      <a:r>
                        <a:rPr lang="en-US" sz="1500">
                          <a:latin typeface="Arial" panose="020B0604020202020204" pitchFamily="34" charset="0"/>
                          <a:cs typeface="Arial" panose="020B0604020202020204" pitchFamily="34" charset="0"/>
                        </a:rPr>
                        <a:t>New Market Innovation</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53392">
                <a:tc>
                  <a:txBody>
                    <a:bodyPr/>
                    <a:lstStyle/>
                    <a:p>
                      <a:r>
                        <a:rPr lang="en-US" sz="1500">
                          <a:latin typeface="Arial" panose="020B0604020202020204" pitchFamily="34" charset="0"/>
                          <a:cs typeface="Arial" panose="020B0604020202020204" pitchFamily="34" charset="0"/>
                        </a:rPr>
                        <a:t>Systematic Work</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latin typeface="Arial" panose="020B0604020202020204" pitchFamily="34" charset="0"/>
                          <a:cs typeface="Arial" panose="020B0604020202020204" pitchFamily="34" charset="0"/>
                        </a:rPr>
                        <a:t>Value Stream</a:t>
                      </a:r>
                      <a:r>
                        <a:rPr lang="en-US" sz="1500" baseline="0">
                          <a:latin typeface="Arial" panose="020B0604020202020204" pitchFamily="34" charset="0"/>
                          <a:cs typeface="Arial" panose="020B0604020202020204" pitchFamily="34" charset="0"/>
                        </a:rPr>
                        <a:t> and/or Process Innovation</a:t>
                      </a:r>
                      <a:endParaRPr lang="en-US" sz="1500">
                        <a:latin typeface="Arial" panose="020B0604020202020204" pitchFamily="34" charset="0"/>
                        <a:cs typeface="Arial" panose="020B0604020202020204" pitchFamily="34" charset="0"/>
                      </a:endParaRP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53392">
                <a:tc>
                  <a:txBody>
                    <a:bodyPr/>
                    <a:lstStyle/>
                    <a:p>
                      <a:r>
                        <a:rPr lang="en-US" sz="1500">
                          <a:latin typeface="Arial" panose="020B0604020202020204" pitchFamily="34" charset="0"/>
                          <a:cs typeface="Arial" panose="020B0604020202020204" pitchFamily="34" charset="0"/>
                        </a:rPr>
                        <a:t>Situational Work</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latin typeface="Arial" panose="020B0604020202020204" pitchFamily="34" charset="0"/>
                          <a:cs typeface="Arial" panose="020B0604020202020204" pitchFamily="34" charset="0"/>
                        </a:rPr>
                        <a:t>Quality and Continuous Improvement</a:t>
                      </a:r>
                    </a:p>
                  </a:txBody>
                  <a:tcPr marL="91355" marR="91355" marT="45678" marB="4567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a:latin typeface="Arial" panose="020B0604020202020204" pitchFamily="34" charset="0"/>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cxnSp>
        <p:nvCxnSpPr>
          <p:cNvPr id="6" name="Straight Arrow Connector 5">
            <a:extLst>
              <a:ext uri="{FF2B5EF4-FFF2-40B4-BE49-F238E27FC236}">
                <a16:creationId xmlns:a16="http://schemas.microsoft.com/office/drawing/2014/main" id="{FBF3B749-3C9F-8A48-ACE8-655B0C75092C}"/>
              </a:ext>
            </a:extLst>
          </p:cNvPr>
          <p:cNvCxnSpPr>
            <a:cxnSpLocks/>
          </p:cNvCxnSpPr>
          <p:nvPr/>
        </p:nvCxnSpPr>
        <p:spPr>
          <a:xfrm flipV="1">
            <a:off x="1220702" y="1928755"/>
            <a:ext cx="0" cy="2630732"/>
          </a:xfrm>
          <a:prstGeom prst="straightConnector1">
            <a:avLst/>
          </a:prstGeom>
          <a:ln w="38100">
            <a:solidFill>
              <a:schemeClr val="tx2"/>
            </a:solidFill>
            <a:tailEnd type="triangle"/>
          </a:ln>
        </p:spPr>
        <p:style>
          <a:lnRef idx="3">
            <a:schemeClr val="accent1"/>
          </a:lnRef>
          <a:fillRef idx="0">
            <a:schemeClr val="accent1"/>
          </a:fillRef>
          <a:effectRef idx="2">
            <a:schemeClr val="accent1"/>
          </a:effectRef>
          <a:fontRef idx="minor">
            <a:schemeClr val="tx1"/>
          </a:fontRef>
        </p:style>
      </p:cxnSp>
      <p:grpSp>
        <p:nvGrpSpPr>
          <p:cNvPr id="7" name="Group 6">
            <a:extLst>
              <a:ext uri="{FF2B5EF4-FFF2-40B4-BE49-F238E27FC236}">
                <a16:creationId xmlns:a16="http://schemas.microsoft.com/office/drawing/2014/main" id="{DD49A4F9-2514-0443-04FF-7CDB10B33B3C}"/>
              </a:ext>
            </a:extLst>
          </p:cNvPr>
          <p:cNvGrpSpPr/>
          <p:nvPr/>
        </p:nvGrpSpPr>
        <p:grpSpPr>
          <a:xfrm>
            <a:off x="7391697" y="2107606"/>
            <a:ext cx="3996988" cy="2431710"/>
            <a:chOff x="5393281" y="1433094"/>
            <a:chExt cx="2120921" cy="1825471"/>
          </a:xfrm>
        </p:grpSpPr>
        <p:cxnSp>
          <p:nvCxnSpPr>
            <p:cNvPr id="8" name="Straight Connector 7">
              <a:extLst>
                <a:ext uri="{FF2B5EF4-FFF2-40B4-BE49-F238E27FC236}">
                  <a16:creationId xmlns:a16="http://schemas.microsoft.com/office/drawing/2014/main" id="{0F52497C-280F-2897-26F3-14196754BA5A}"/>
                </a:ext>
              </a:extLst>
            </p:cNvPr>
            <p:cNvCxnSpPr>
              <a:cxnSpLocks/>
              <a:stCxn id="20" idx="2"/>
              <a:endCxn id="18" idx="0"/>
            </p:cNvCxnSpPr>
            <p:nvPr/>
          </p:nvCxnSpPr>
          <p:spPr>
            <a:xfrm>
              <a:off x="7219268" y="1704063"/>
              <a:ext cx="0" cy="1202663"/>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9D53F0D4-9913-9C92-FC6D-1BAD0532B5AD}"/>
                </a:ext>
              </a:extLst>
            </p:cNvPr>
            <p:cNvCxnSpPr>
              <a:cxnSpLocks/>
            </p:cNvCxnSpPr>
            <p:nvPr/>
          </p:nvCxnSpPr>
          <p:spPr>
            <a:xfrm>
              <a:off x="6441701" y="2347503"/>
              <a:ext cx="0" cy="622237"/>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5D985C32-B619-DE44-7667-A74EEFB5B80A}"/>
                </a:ext>
              </a:extLst>
            </p:cNvPr>
            <p:cNvCxnSpPr>
              <a:cxnSpLocks/>
              <a:stCxn id="15" idx="2"/>
              <a:endCxn id="13" idx="0"/>
            </p:cNvCxnSpPr>
            <p:nvPr/>
          </p:nvCxnSpPr>
          <p:spPr>
            <a:xfrm>
              <a:off x="5688215" y="1704063"/>
              <a:ext cx="0" cy="1202663"/>
            </a:xfrm>
            <a:prstGeom prst="line">
              <a:avLst/>
            </a:prstGeom>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E6FE98C3-7585-93DA-F8E0-86FA86AEF13A}"/>
                </a:ext>
              </a:extLst>
            </p:cNvPr>
            <p:cNvSpPr/>
            <p:nvPr/>
          </p:nvSpPr>
          <p:spPr>
            <a:xfrm>
              <a:off x="6146501" y="2857959"/>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F208CFA-1EBE-FC40-AD78-C07AA3A78E0F}"/>
                </a:ext>
              </a:extLst>
            </p:cNvPr>
            <p:cNvSpPr/>
            <p:nvPr/>
          </p:nvSpPr>
          <p:spPr>
            <a:xfrm>
              <a:off x="6146501" y="2355705"/>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963C268D-A89A-D0B2-1716-9D2086EF747F}"/>
                </a:ext>
              </a:extLst>
            </p:cNvPr>
            <p:cNvSpPr/>
            <p:nvPr/>
          </p:nvSpPr>
          <p:spPr>
            <a:xfrm>
              <a:off x="5393281" y="2906726"/>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C5FB7033-1C7A-DECC-BB15-C5988FE9B16A}"/>
                </a:ext>
              </a:extLst>
            </p:cNvPr>
            <p:cNvSpPr/>
            <p:nvPr/>
          </p:nvSpPr>
          <p:spPr>
            <a:xfrm>
              <a:off x="5393281" y="2446731"/>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A652C108-5190-8BB4-11DA-49CC7DE05052}"/>
                </a:ext>
              </a:extLst>
            </p:cNvPr>
            <p:cNvSpPr/>
            <p:nvPr/>
          </p:nvSpPr>
          <p:spPr>
            <a:xfrm>
              <a:off x="5393281" y="1433094"/>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A052073E-E55E-848B-EC55-18CA6EF2CA17}"/>
                </a:ext>
              </a:extLst>
            </p:cNvPr>
            <p:cNvSpPr/>
            <p:nvPr/>
          </p:nvSpPr>
          <p:spPr>
            <a:xfrm>
              <a:off x="6146501" y="2987595"/>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77C6A783-5061-8261-6380-9B545F64A928}"/>
                </a:ext>
              </a:extLst>
            </p:cNvPr>
            <p:cNvSpPr/>
            <p:nvPr/>
          </p:nvSpPr>
          <p:spPr>
            <a:xfrm>
              <a:off x="6146501" y="2503325"/>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2DEB270D-8A27-B3C8-62ED-E901CA08F908}"/>
                </a:ext>
              </a:extLst>
            </p:cNvPr>
            <p:cNvSpPr/>
            <p:nvPr/>
          </p:nvSpPr>
          <p:spPr>
            <a:xfrm>
              <a:off x="6924334" y="2906726"/>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81C5EF99-910E-C4CC-F024-8C85E2402F9C}"/>
                </a:ext>
              </a:extLst>
            </p:cNvPr>
            <p:cNvSpPr/>
            <p:nvPr/>
          </p:nvSpPr>
          <p:spPr>
            <a:xfrm>
              <a:off x="6924334" y="2398789"/>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2F921A78-CD63-C388-4CBF-EE9278CEC168}"/>
                </a:ext>
              </a:extLst>
            </p:cNvPr>
            <p:cNvSpPr/>
            <p:nvPr/>
          </p:nvSpPr>
          <p:spPr>
            <a:xfrm>
              <a:off x="6924334" y="1433094"/>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F3D50713-3B38-48F9-9F2A-5636C1582051}"/>
                </a:ext>
              </a:extLst>
            </p:cNvPr>
            <p:cNvSpPr/>
            <p:nvPr/>
          </p:nvSpPr>
          <p:spPr>
            <a:xfrm>
              <a:off x="6924334" y="1915941"/>
              <a:ext cx="589868" cy="270970"/>
            </a:xfrm>
            <a:prstGeom prst="rect">
              <a:avLst/>
            </a:prstGeom>
            <a:solidFill>
              <a:schemeClr val="tx1">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798">
                <a:latin typeface="Arial" panose="020B0604020202020204" pitchFamily="34" charset="0"/>
                <a:cs typeface="Arial" panose="020B0604020202020204" pitchFamily="34" charset="0"/>
              </a:endParaRPr>
            </a:p>
          </p:txBody>
        </p:sp>
      </p:grpSp>
      <p:sp>
        <p:nvSpPr>
          <p:cNvPr id="22" name="TextBox 21">
            <a:extLst>
              <a:ext uri="{FF2B5EF4-FFF2-40B4-BE49-F238E27FC236}">
                <a16:creationId xmlns:a16="http://schemas.microsoft.com/office/drawing/2014/main" id="{2347C952-BA48-4537-1DEF-407A74E228B0}"/>
              </a:ext>
            </a:extLst>
          </p:cNvPr>
          <p:cNvSpPr txBox="1"/>
          <p:nvPr/>
        </p:nvSpPr>
        <p:spPr>
          <a:xfrm>
            <a:off x="7182358" y="4698423"/>
            <a:ext cx="1459894" cy="1269578"/>
          </a:xfrm>
          <a:prstGeom prst="rect">
            <a:avLst/>
          </a:prstGeom>
          <a:noFill/>
        </p:spPr>
        <p:txBody>
          <a:bodyPr wrap="square" lIns="0" tIns="0" rIns="0" bIns="0" rtlCol="0" anchor="t">
            <a:spAutoFit/>
          </a:bodyPr>
          <a:lstStyle/>
          <a:p>
            <a:pPr marL="79937" indent="-79937" algn="ctr">
              <a:lnSpc>
                <a:spcPts val="1119"/>
              </a:lnSpc>
              <a:buFont typeface="Arial"/>
              <a:buChar char="•"/>
            </a:pPr>
            <a:r>
              <a:rPr lang="en-US" sz="1199">
                <a:latin typeface="Arial" panose="020B0604020202020204" pitchFamily="34" charset="0"/>
                <a:cs typeface="Arial" panose="020B0604020202020204" pitchFamily="34" charset="0"/>
              </a:rPr>
              <a:t>Missing key levels of Work</a:t>
            </a:r>
            <a:br>
              <a:rPr lang="en-US" sz="1199">
                <a:latin typeface="Arial" panose="020B0604020202020204" pitchFamily="34" charset="0"/>
                <a:cs typeface="Arial" panose="020B0604020202020204" pitchFamily="34" charset="0"/>
              </a:rPr>
            </a:br>
            <a:endParaRPr lang="en-US" sz="1599">
              <a:latin typeface="Arial" panose="020B0604020202020204" pitchFamily="34" charset="0"/>
              <a:cs typeface="Arial" panose="020B0604020202020204" pitchFamily="34" charset="0"/>
            </a:endParaRPr>
          </a:p>
          <a:p>
            <a:pPr marL="79937" indent="-79937" algn="ctr">
              <a:lnSpc>
                <a:spcPts val="1119"/>
              </a:lnSpc>
              <a:buFont typeface="Arial"/>
              <a:buChar char="•"/>
            </a:pPr>
            <a:r>
              <a:rPr lang="en-US" sz="1199">
                <a:latin typeface="Arial" panose="020B0604020202020204" pitchFamily="34" charset="0"/>
                <a:cs typeface="Arial" panose="020B0604020202020204" pitchFamily="34" charset="0"/>
              </a:rPr>
              <a:t>Strategy execution challenges</a:t>
            </a:r>
            <a:br>
              <a:rPr lang="en-US" sz="1199">
                <a:latin typeface="Arial" panose="020B0604020202020204" pitchFamily="34" charset="0"/>
                <a:cs typeface="Arial" panose="020B0604020202020204" pitchFamily="34" charset="0"/>
              </a:rPr>
            </a:br>
            <a:endParaRPr lang="en-US" sz="1199">
              <a:latin typeface="Arial" panose="020B0604020202020204" pitchFamily="34" charset="0"/>
              <a:cs typeface="Arial" panose="020B0604020202020204" pitchFamily="34" charset="0"/>
            </a:endParaRPr>
          </a:p>
          <a:p>
            <a:pPr marL="79937" indent="-79937" algn="ctr">
              <a:lnSpc>
                <a:spcPts val="1119"/>
              </a:lnSpc>
              <a:buFont typeface="Arial"/>
              <a:buChar char="•"/>
            </a:pPr>
            <a:r>
              <a:rPr lang="en-US" sz="1199">
                <a:latin typeface="Arial" panose="020B0604020202020204" pitchFamily="34" charset="0"/>
                <a:cs typeface="Arial" panose="020B0604020202020204" pitchFamily="34" charset="0"/>
              </a:rPr>
              <a:t>Customer satisfaction/ loyalty challenges</a:t>
            </a:r>
          </a:p>
        </p:txBody>
      </p:sp>
      <p:sp>
        <p:nvSpPr>
          <p:cNvPr id="23" name="TextBox 22">
            <a:extLst>
              <a:ext uri="{FF2B5EF4-FFF2-40B4-BE49-F238E27FC236}">
                <a16:creationId xmlns:a16="http://schemas.microsoft.com/office/drawing/2014/main" id="{4C478231-39F1-7F1E-57C2-1AB682094071}"/>
              </a:ext>
            </a:extLst>
          </p:cNvPr>
          <p:cNvSpPr txBox="1"/>
          <p:nvPr/>
        </p:nvSpPr>
        <p:spPr>
          <a:xfrm>
            <a:off x="8719160" y="4711038"/>
            <a:ext cx="1459894" cy="1128514"/>
          </a:xfrm>
          <a:prstGeom prst="rect">
            <a:avLst/>
          </a:prstGeom>
          <a:noFill/>
        </p:spPr>
        <p:txBody>
          <a:bodyPr wrap="square" lIns="0" tIns="0" rIns="0" bIns="0" rtlCol="0" anchor="t">
            <a:spAutoFit/>
          </a:bodyPr>
          <a:lstStyle>
            <a:defPPr>
              <a:defRPr lang="en-US"/>
            </a:defPPr>
            <a:lvl1pPr marL="80010" indent="-80010" algn="ctr">
              <a:lnSpc>
                <a:spcPts val="1120"/>
              </a:lnSpc>
              <a:buFont typeface="Arial"/>
              <a:buChar char="•"/>
              <a:defRPr sz="1100"/>
            </a:lvl1pPr>
          </a:lstStyle>
          <a:p>
            <a:r>
              <a:rPr lang="en-US" sz="1199">
                <a:latin typeface="Arial" panose="020B0604020202020204" pitchFamily="34" charset="0"/>
                <a:cs typeface="Arial" panose="020B0604020202020204" pitchFamily="34" charset="0"/>
              </a:rPr>
              <a:t>Over-layered</a:t>
            </a:r>
            <a:br>
              <a:rPr lang="en-US" sz="1199">
                <a:latin typeface="Arial" panose="020B0604020202020204" pitchFamily="34" charset="0"/>
                <a:cs typeface="Arial" panose="020B0604020202020204" pitchFamily="34" charset="0"/>
              </a:rPr>
            </a:br>
            <a:endParaRPr lang="en-US" sz="1199">
              <a:latin typeface="Arial" panose="020B0604020202020204" pitchFamily="34" charset="0"/>
              <a:cs typeface="Arial" panose="020B0604020202020204" pitchFamily="34" charset="0"/>
            </a:endParaRPr>
          </a:p>
          <a:p>
            <a:r>
              <a:rPr lang="en-US" sz="1199">
                <a:latin typeface="Arial" panose="020B0604020202020204" pitchFamily="34" charset="0"/>
                <a:cs typeface="Arial" panose="020B0604020202020204" pitchFamily="34" charset="0"/>
              </a:rPr>
              <a:t>Slow decision making</a:t>
            </a:r>
            <a:br>
              <a:rPr lang="en-US" sz="1199">
                <a:latin typeface="Arial" panose="020B0604020202020204" pitchFamily="34" charset="0"/>
                <a:cs typeface="Arial" panose="020B0604020202020204" pitchFamily="34" charset="0"/>
              </a:rPr>
            </a:br>
            <a:endParaRPr lang="en-US" sz="1199">
              <a:latin typeface="Arial" panose="020B0604020202020204" pitchFamily="34" charset="0"/>
              <a:cs typeface="Arial" panose="020B0604020202020204" pitchFamily="34" charset="0"/>
            </a:endParaRPr>
          </a:p>
          <a:p>
            <a:r>
              <a:rPr lang="en-US" sz="1199">
                <a:latin typeface="Arial" panose="020B0604020202020204" pitchFamily="34" charset="0"/>
                <a:cs typeface="Arial" panose="020B0604020202020204" pitchFamily="34" charset="0"/>
              </a:rPr>
              <a:t>Excess costs</a:t>
            </a:r>
            <a:br>
              <a:rPr lang="en-US" sz="1199">
                <a:latin typeface="Arial" panose="020B0604020202020204" pitchFamily="34" charset="0"/>
                <a:cs typeface="Arial" panose="020B0604020202020204" pitchFamily="34" charset="0"/>
              </a:rPr>
            </a:br>
            <a:endParaRPr lang="en-US" sz="1199">
              <a:latin typeface="Arial" panose="020B0604020202020204" pitchFamily="34" charset="0"/>
              <a:cs typeface="Arial" panose="020B0604020202020204" pitchFamily="34" charset="0"/>
            </a:endParaRPr>
          </a:p>
          <a:p>
            <a:r>
              <a:rPr lang="en-US" sz="1199">
                <a:latin typeface="Arial" panose="020B0604020202020204" pitchFamily="34" charset="0"/>
                <a:cs typeface="Arial" panose="020B0604020202020204" pitchFamily="34" charset="0"/>
              </a:rPr>
              <a:t>Lack of role clarity</a:t>
            </a:r>
          </a:p>
        </p:txBody>
      </p:sp>
      <p:sp>
        <p:nvSpPr>
          <p:cNvPr id="24" name="TextBox 23">
            <a:extLst>
              <a:ext uri="{FF2B5EF4-FFF2-40B4-BE49-F238E27FC236}">
                <a16:creationId xmlns:a16="http://schemas.microsoft.com/office/drawing/2014/main" id="{B1C9F418-E485-3B5D-E6D9-F59BF5D5CFC2}"/>
              </a:ext>
            </a:extLst>
          </p:cNvPr>
          <p:cNvSpPr txBox="1"/>
          <p:nvPr/>
        </p:nvSpPr>
        <p:spPr>
          <a:xfrm>
            <a:off x="10106066" y="4698423"/>
            <a:ext cx="1551914" cy="705321"/>
          </a:xfrm>
          <a:prstGeom prst="rect">
            <a:avLst/>
          </a:prstGeom>
          <a:noFill/>
        </p:spPr>
        <p:txBody>
          <a:bodyPr wrap="square" lIns="0" tIns="0" rIns="0" bIns="0" rtlCol="0" anchor="t">
            <a:spAutoFit/>
          </a:bodyPr>
          <a:lstStyle>
            <a:defPPr>
              <a:defRPr lang="en-US"/>
            </a:defPPr>
            <a:lvl1pPr marL="80010" indent="-80010" algn="ctr">
              <a:lnSpc>
                <a:spcPts val="1120"/>
              </a:lnSpc>
              <a:buFont typeface="Arial"/>
              <a:buChar char="•"/>
              <a:defRPr sz="1100"/>
            </a:lvl1pPr>
          </a:lstStyle>
          <a:p>
            <a:r>
              <a:rPr lang="en-US" sz="1199">
                <a:latin typeface="Arial" panose="020B0604020202020204" pitchFamily="34" charset="0"/>
                <a:cs typeface="Arial" panose="020B0604020202020204" pitchFamily="34" charset="0"/>
              </a:rPr>
              <a:t>Aligned, adaptive, resilient organization</a:t>
            </a:r>
            <a:br>
              <a:rPr lang="en-US" sz="1199">
                <a:latin typeface="Arial" panose="020B0604020202020204" pitchFamily="34" charset="0"/>
                <a:cs typeface="Arial" panose="020B0604020202020204" pitchFamily="34" charset="0"/>
              </a:rPr>
            </a:br>
            <a:endParaRPr lang="en-US" sz="1199">
              <a:latin typeface="Arial" panose="020B0604020202020204" pitchFamily="34" charset="0"/>
              <a:cs typeface="Arial" panose="020B0604020202020204" pitchFamily="34" charset="0"/>
            </a:endParaRPr>
          </a:p>
          <a:p>
            <a:r>
              <a:rPr lang="en-US" sz="1199">
                <a:latin typeface="Arial" panose="020B0604020202020204" pitchFamily="34" charset="0"/>
                <a:cs typeface="Arial" panose="020B0604020202020204" pitchFamily="34" charset="0"/>
              </a:rPr>
              <a:t>High performance organization</a:t>
            </a:r>
          </a:p>
        </p:txBody>
      </p:sp>
      <p:sp>
        <p:nvSpPr>
          <p:cNvPr id="25" name="TextBox 24">
            <a:extLst>
              <a:ext uri="{FF2B5EF4-FFF2-40B4-BE49-F238E27FC236}">
                <a16:creationId xmlns:a16="http://schemas.microsoft.com/office/drawing/2014/main" id="{5E75009A-519D-2313-3B26-4304097E93A7}"/>
              </a:ext>
            </a:extLst>
          </p:cNvPr>
          <p:cNvSpPr txBox="1"/>
          <p:nvPr/>
        </p:nvSpPr>
        <p:spPr>
          <a:xfrm>
            <a:off x="507728" y="2020468"/>
            <a:ext cx="684406" cy="646331"/>
          </a:xfrm>
          <a:prstGeom prst="rect">
            <a:avLst/>
          </a:prstGeom>
          <a:noFill/>
        </p:spPr>
        <p:txBody>
          <a:bodyPr wrap="square" rtlCol="0">
            <a:spAutoFit/>
          </a:bodyPr>
          <a:lstStyle/>
          <a:p>
            <a:pPr algn="r"/>
            <a:r>
              <a:rPr lang="en-US" sz="1200" b="1">
                <a:latin typeface="Arial" panose="020B0604020202020204" pitchFamily="34" charset="0"/>
                <a:cs typeface="Arial" panose="020B0604020202020204" pitchFamily="34" charset="0"/>
              </a:rPr>
              <a:t>Higher </a:t>
            </a:r>
            <a:r>
              <a:rPr lang="en-US" sz="1200" b="1" err="1">
                <a:latin typeface="Arial" panose="020B0604020202020204" pitchFamily="34" charset="0"/>
                <a:cs typeface="Arial" panose="020B0604020202020204" pitchFamily="34" charset="0"/>
              </a:rPr>
              <a:t>mgmt</a:t>
            </a:r>
            <a:br>
              <a:rPr lang="en-US" sz="1200" b="1">
                <a:latin typeface="Arial" panose="020B0604020202020204" pitchFamily="34" charset="0"/>
                <a:cs typeface="Arial" panose="020B0604020202020204" pitchFamily="34" charset="0"/>
              </a:rPr>
            </a:br>
            <a:r>
              <a:rPr lang="en-US" sz="1200" b="1">
                <a:latin typeface="Arial" panose="020B0604020202020204" pitchFamily="34" charset="0"/>
                <a:cs typeface="Arial" panose="020B0604020202020204" pitchFamily="34" charset="0"/>
              </a:rPr>
              <a:t>level</a:t>
            </a:r>
          </a:p>
        </p:txBody>
      </p:sp>
      <p:sp>
        <p:nvSpPr>
          <p:cNvPr id="26" name="TextBox 25">
            <a:extLst>
              <a:ext uri="{FF2B5EF4-FFF2-40B4-BE49-F238E27FC236}">
                <a16:creationId xmlns:a16="http://schemas.microsoft.com/office/drawing/2014/main" id="{A806CA7E-3493-DADB-01C2-298D4D158556}"/>
              </a:ext>
            </a:extLst>
          </p:cNvPr>
          <p:cNvSpPr txBox="1"/>
          <p:nvPr/>
        </p:nvSpPr>
        <p:spPr>
          <a:xfrm>
            <a:off x="534021" y="3955010"/>
            <a:ext cx="684405" cy="646331"/>
          </a:xfrm>
          <a:prstGeom prst="rect">
            <a:avLst/>
          </a:prstGeom>
          <a:noFill/>
        </p:spPr>
        <p:txBody>
          <a:bodyPr wrap="square" rtlCol="0">
            <a:spAutoFit/>
          </a:bodyPr>
          <a:lstStyle/>
          <a:p>
            <a:pPr algn="r"/>
            <a:r>
              <a:rPr lang="en-US" sz="1200" b="1">
                <a:latin typeface="Arial" panose="020B0604020202020204" pitchFamily="34" charset="0"/>
                <a:cs typeface="Arial" panose="020B0604020202020204" pitchFamily="34" charset="0"/>
              </a:rPr>
              <a:t>Lower </a:t>
            </a:r>
            <a:r>
              <a:rPr lang="en-US" sz="1200" b="1" err="1">
                <a:latin typeface="Arial" panose="020B0604020202020204" pitchFamily="34" charset="0"/>
                <a:cs typeface="Arial" panose="020B0604020202020204" pitchFamily="34" charset="0"/>
              </a:rPr>
              <a:t>mgmt</a:t>
            </a:r>
            <a:r>
              <a:rPr lang="en-US" sz="1200" b="1">
                <a:latin typeface="Arial" panose="020B0604020202020204" pitchFamily="34" charset="0"/>
                <a:cs typeface="Arial" panose="020B0604020202020204" pitchFamily="34" charset="0"/>
              </a:rPr>
              <a:t> level</a:t>
            </a:r>
          </a:p>
        </p:txBody>
      </p:sp>
      <p:sp>
        <p:nvSpPr>
          <p:cNvPr id="27" name="TextBox 26">
            <a:extLst>
              <a:ext uri="{FF2B5EF4-FFF2-40B4-BE49-F238E27FC236}">
                <a16:creationId xmlns:a16="http://schemas.microsoft.com/office/drawing/2014/main" id="{0F38EAC7-62CB-AC4C-8DB3-200B7616404C}"/>
              </a:ext>
            </a:extLst>
          </p:cNvPr>
          <p:cNvSpPr txBox="1"/>
          <p:nvPr/>
        </p:nvSpPr>
        <p:spPr>
          <a:xfrm>
            <a:off x="4482966" y="6077698"/>
            <a:ext cx="6097604" cy="215444"/>
          </a:xfrm>
          <a:prstGeom prst="rect">
            <a:avLst/>
          </a:prstGeom>
          <a:noFill/>
        </p:spPr>
        <p:txBody>
          <a:bodyPr wrap="square">
            <a:spAutoFit/>
          </a:bodyPr>
          <a:lstStyle/>
          <a:p>
            <a:pPr algn="r"/>
            <a:r>
              <a:rPr lang="en-US" sz="800" i="1">
                <a:solidFill>
                  <a:schemeClr val="bg1">
                    <a:lumMod val="65000"/>
                  </a:schemeClr>
                </a:solidFill>
              </a:rPr>
              <a:t>Adapted from Organizational Capital Partners</a:t>
            </a:r>
          </a:p>
        </p:txBody>
      </p:sp>
    </p:spTree>
    <p:extLst>
      <p:ext uri="{BB962C8B-B14F-4D97-AF65-F5344CB8AC3E}">
        <p14:creationId xmlns:p14="http://schemas.microsoft.com/office/powerpoint/2010/main" val="1007404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87C31-C4A4-B297-DF42-C1012B567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065FF4-2594-6B63-E2B2-0CC08D281AEC}"/>
              </a:ext>
            </a:extLst>
          </p:cNvPr>
          <p:cNvSpPr>
            <a:spLocks noGrp="1"/>
          </p:cNvSpPr>
          <p:nvPr>
            <p:ph type="title"/>
          </p:nvPr>
        </p:nvSpPr>
        <p:spPr/>
        <p:txBody>
          <a:bodyPr/>
          <a:lstStyle/>
          <a:p>
            <a:r>
              <a:rPr lang="en-US" sz="2800"/>
              <a:t>Spans of Control Considerations</a:t>
            </a:r>
            <a:endParaRPr lang="en-US"/>
          </a:p>
        </p:txBody>
      </p:sp>
      <p:sp>
        <p:nvSpPr>
          <p:cNvPr id="4" name="Text Placeholder 3">
            <a:extLst>
              <a:ext uri="{FF2B5EF4-FFF2-40B4-BE49-F238E27FC236}">
                <a16:creationId xmlns:a16="http://schemas.microsoft.com/office/drawing/2014/main" id="{3EDC1B5C-93D8-1B6B-2567-9F9C965BCF65}"/>
              </a:ext>
            </a:extLst>
          </p:cNvPr>
          <p:cNvSpPr>
            <a:spLocks noGrp="1"/>
          </p:cNvSpPr>
          <p:nvPr>
            <p:ph type="body" sz="quarter" idx="11"/>
          </p:nvPr>
        </p:nvSpPr>
        <p:spPr/>
        <p:txBody>
          <a:bodyPr/>
          <a:lstStyle/>
          <a:p>
            <a:endParaRPr lang="en-US"/>
          </a:p>
        </p:txBody>
      </p:sp>
      <p:sp>
        <p:nvSpPr>
          <p:cNvPr id="5" name="Text Box 18">
            <a:extLst>
              <a:ext uri="{FF2B5EF4-FFF2-40B4-BE49-F238E27FC236}">
                <a16:creationId xmlns:a16="http://schemas.microsoft.com/office/drawing/2014/main" id="{5C750145-177D-7EDC-D135-BA1336E3DED5}"/>
              </a:ext>
            </a:extLst>
          </p:cNvPr>
          <p:cNvSpPr txBox="1">
            <a:spLocks noChangeArrowheads="1"/>
          </p:cNvSpPr>
          <p:nvPr/>
        </p:nvSpPr>
        <p:spPr bwMode="auto">
          <a:xfrm>
            <a:off x="824448" y="1256419"/>
            <a:ext cx="5254655" cy="338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99" b="1">
                <a:cs typeface="Arial" charset="0"/>
              </a:rPr>
              <a:t>A </a:t>
            </a:r>
            <a:r>
              <a:rPr lang="en-US" sz="1599" b="1">
                <a:solidFill>
                  <a:schemeClr val="tx2"/>
                </a:solidFill>
                <a:cs typeface="Arial" charset="0"/>
              </a:rPr>
              <a:t>lower</a:t>
            </a:r>
            <a:r>
              <a:rPr lang="en-US" sz="1599" b="1">
                <a:cs typeface="Arial" charset="0"/>
              </a:rPr>
              <a:t> span of control ratio is appropriate when…</a:t>
            </a:r>
          </a:p>
        </p:txBody>
      </p:sp>
      <p:sp>
        <p:nvSpPr>
          <p:cNvPr id="6" name="Text Box 19">
            <a:extLst>
              <a:ext uri="{FF2B5EF4-FFF2-40B4-BE49-F238E27FC236}">
                <a16:creationId xmlns:a16="http://schemas.microsoft.com/office/drawing/2014/main" id="{6A27ACC1-4E02-4E7A-E585-DD2B7F25E06D}"/>
              </a:ext>
            </a:extLst>
          </p:cNvPr>
          <p:cNvSpPr txBox="1">
            <a:spLocks noChangeArrowheads="1"/>
          </p:cNvSpPr>
          <p:nvPr/>
        </p:nvSpPr>
        <p:spPr bwMode="auto">
          <a:xfrm>
            <a:off x="6418570" y="1263001"/>
            <a:ext cx="5374906" cy="338426"/>
          </a:xfrm>
          <a:prstGeom prst="rect">
            <a:avLst/>
          </a:prstGeom>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599" b="1">
                <a:cs typeface="Arial" charset="0"/>
              </a:rPr>
              <a:t>A </a:t>
            </a:r>
            <a:r>
              <a:rPr lang="en-US" sz="1599" b="1">
                <a:solidFill>
                  <a:schemeClr val="tx2"/>
                </a:solidFill>
                <a:cs typeface="Arial" charset="0"/>
              </a:rPr>
              <a:t>higher</a:t>
            </a:r>
            <a:r>
              <a:rPr lang="en-US" sz="1599" b="1">
                <a:cs typeface="Arial" charset="0"/>
              </a:rPr>
              <a:t> span of control ratio is appropriate when…</a:t>
            </a:r>
          </a:p>
        </p:txBody>
      </p:sp>
      <p:grpSp>
        <p:nvGrpSpPr>
          <p:cNvPr id="7" name="Group 6">
            <a:extLst>
              <a:ext uri="{FF2B5EF4-FFF2-40B4-BE49-F238E27FC236}">
                <a16:creationId xmlns:a16="http://schemas.microsoft.com/office/drawing/2014/main" id="{BB0BE366-C764-3377-ED42-DA355ABD6C8C}"/>
              </a:ext>
            </a:extLst>
          </p:cNvPr>
          <p:cNvGrpSpPr/>
          <p:nvPr/>
        </p:nvGrpSpPr>
        <p:grpSpPr>
          <a:xfrm>
            <a:off x="1309131" y="1782365"/>
            <a:ext cx="9806256" cy="271662"/>
            <a:chOff x="885593" y="1683056"/>
            <a:chExt cx="7837479" cy="186240"/>
          </a:xfrm>
        </p:grpSpPr>
        <p:sp>
          <p:nvSpPr>
            <p:cNvPr id="8" name="Text Box 3">
              <a:extLst>
                <a:ext uri="{FF2B5EF4-FFF2-40B4-BE49-F238E27FC236}">
                  <a16:creationId xmlns:a16="http://schemas.microsoft.com/office/drawing/2014/main" id="{F74336AE-CC52-9F42-691A-49A57E701165}"/>
                </a:ext>
              </a:extLst>
            </p:cNvPr>
            <p:cNvSpPr txBox="1">
              <a:spLocks noChangeArrowheads="1"/>
            </p:cNvSpPr>
            <p:nvPr/>
          </p:nvSpPr>
          <p:spPr bwMode="auto">
            <a:xfrm>
              <a:off x="885593" y="1683056"/>
              <a:ext cx="1775169" cy="174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solidFill>
                    <a:schemeClr val="accent6"/>
                  </a:solidFill>
                  <a:cs typeface="Arial" charset="0"/>
                </a:rPr>
                <a:t>Work is unpredictable</a:t>
              </a:r>
              <a:endParaRPr lang="en-US" sz="1399"/>
            </a:p>
          </p:txBody>
        </p:sp>
        <p:sp>
          <p:nvSpPr>
            <p:cNvPr id="9" name="Text Box 8">
              <a:extLst>
                <a:ext uri="{FF2B5EF4-FFF2-40B4-BE49-F238E27FC236}">
                  <a16:creationId xmlns:a16="http://schemas.microsoft.com/office/drawing/2014/main" id="{D97273B1-DD47-87B3-9E46-4EB6DB02C713}"/>
                </a:ext>
              </a:extLst>
            </p:cNvPr>
            <p:cNvSpPr txBox="1">
              <a:spLocks noChangeArrowheads="1"/>
            </p:cNvSpPr>
            <p:nvPr/>
          </p:nvSpPr>
          <p:spPr bwMode="auto">
            <a:xfrm>
              <a:off x="6605297" y="1683056"/>
              <a:ext cx="2117775" cy="174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solidFill>
                    <a:schemeClr val="accent6"/>
                  </a:solidFill>
                  <a:cs typeface="Arial" charset="0"/>
                </a:rPr>
                <a:t>Work is highly predictable</a:t>
              </a:r>
              <a:endParaRPr lang="en-US" sz="1399"/>
            </a:p>
          </p:txBody>
        </p:sp>
        <p:grpSp>
          <p:nvGrpSpPr>
            <p:cNvPr id="10" name="Group 9">
              <a:extLst>
                <a:ext uri="{FF2B5EF4-FFF2-40B4-BE49-F238E27FC236}">
                  <a16:creationId xmlns:a16="http://schemas.microsoft.com/office/drawing/2014/main" id="{98C0B3C3-E06E-85C2-B1B2-4124B4D5BE7A}"/>
                </a:ext>
              </a:extLst>
            </p:cNvPr>
            <p:cNvGrpSpPr/>
            <p:nvPr/>
          </p:nvGrpSpPr>
          <p:grpSpPr>
            <a:xfrm>
              <a:off x="2738376" y="1726877"/>
              <a:ext cx="3772996" cy="142419"/>
              <a:chOff x="2524094" y="920243"/>
              <a:chExt cx="3772996" cy="142419"/>
            </a:xfrm>
          </p:grpSpPr>
          <p:cxnSp>
            <p:nvCxnSpPr>
              <p:cNvPr id="11" name="Straight Arrow Connector 10">
                <a:extLst>
                  <a:ext uri="{FF2B5EF4-FFF2-40B4-BE49-F238E27FC236}">
                    <a16:creationId xmlns:a16="http://schemas.microsoft.com/office/drawing/2014/main" id="{9EE7C90E-4D41-F20B-70EA-536707E147E7}"/>
                  </a:ext>
                </a:extLst>
              </p:cNvPr>
              <p:cNvCxnSpPr>
                <a:cxnSpLocks/>
              </p:cNvCxnSpPr>
              <p:nvPr/>
            </p:nvCxnSpPr>
            <p:spPr>
              <a:xfrm>
                <a:off x="2617578" y="996199"/>
                <a:ext cx="3578722" cy="7303"/>
              </a:xfrm>
              <a:prstGeom prst="straightConnector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D87EE8A-4D2B-A5B6-542B-E0A807D8E2FD}"/>
                  </a:ext>
                </a:extLst>
              </p:cNvPr>
              <p:cNvSpPr/>
              <p:nvPr/>
            </p:nvSpPr>
            <p:spPr>
              <a:xfrm>
                <a:off x="4337557"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3" name="Oval 12">
                <a:extLst>
                  <a:ext uri="{FF2B5EF4-FFF2-40B4-BE49-F238E27FC236}">
                    <a16:creationId xmlns:a16="http://schemas.microsoft.com/office/drawing/2014/main" id="{37B3AEBF-74A1-7D76-F57F-3DC9B6ECD5C7}"/>
                  </a:ext>
                </a:extLst>
              </p:cNvPr>
              <p:cNvSpPr/>
              <p:nvPr/>
            </p:nvSpPr>
            <p:spPr>
              <a:xfrm>
                <a:off x="2524094"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4" name="Oval 13">
                <a:extLst>
                  <a:ext uri="{FF2B5EF4-FFF2-40B4-BE49-F238E27FC236}">
                    <a16:creationId xmlns:a16="http://schemas.microsoft.com/office/drawing/2014/main" id="{1772D842-237D-69CD-78B5-5DB4BC7C9E0D}"/>
                  </a:ext>
                </a:extLst>
              </p:cNvPr>
              <p:cNvSpPr/>
              <p:nvPr/>
            </p:nvSpPr>
            <p:spPr>
              <a:xfrm>
                <a:off x="6151020"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5" name="Oval 14">
                <a:extLst>
                  <a:ext uri="{FF2B5EF4-FFF2-40B4-BE49-F238E27FC236}">
                    <a16:creationId xmlns:a16="http://schemas.microsoft.com/office/drawing/2014/main" id="{42B56CE9-18F7-EC6C-ADB4-CC3C92F30FC8}"/>
                  </a:ext>
                </a:extLst>
              </p:cNvPr>
              <p:cNvSpPr/>
              <p:nvPr/>
            </p:nvSpPr>
            <p:spPr>
              <a:xfrm>
                <a:off x="5244289"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6" name="Oval 15">
                <a:extLst>
                  <a:ext uri="{FF2B5EF4-FFF2-40B4-BE49-F238E27FC236}">
                    <a16:creationId xmlns:a16="http://schemas.microsoft.com/office/drawing/2014/main" id="{2055ED4A-8E0E-2D17-4E1F-D9A813E0B91F}"/>
                  </a:ext>
                </a:extLst>
              </p:cNvPr>
              <p:cNvSpPr/>
              <p:nvPr/>
            </p:nvSpPr>
            <p:spPr>
              <a:xfrm>
                <a:off x="3430825" y="920243"/>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17" name="Group 16">
            <a:extLst>
              <a:ext uri="{FF2B5EF4-FFF2-40B4-BE49-F238E27FC236}">
                <a16:creationId xmlns:a16="http://schemas.microsoft.com/office/drawing/2014/main" id="{7179AC11-48B4-6C9E-DA6E-68F3CE44383E}"/>
              </a:ext>
            </a:extLst>
          </p:cNvPr>
          <p:cNvGrpSpPr/>
          <p:nvPr/>
        </p:nvGrpSpPr>
        <p:grpSpPr>
          <a:xfrm>
            <a:off x="1309267" y="2069783"/>
            <a:ext cx="9805037" cy="415819"/>
            <a:chOff x="885593" y="2039862"/>
            <a:chExt cx="7836505" cy="285068"/>
          </a:xfrm>
        </p:grpSpPr>
        <p:sp>
          <p:nvSpPr>
            <p:cNvPr id="18" name="Text Box 4">
              <a:extLst>
                <a:ext uri="{FF2B5EF4-FFF2-40B4-BE49-F238E27FC236}">
                  <a16:creationId xmlns:a16="http://schemas.microsoft.com/office/drawing/2014/main" id="{310C71F4-D603-48E6-37DF-B0015DF5A1AC}"/>
                </a:ext>
              </a:extLst>
            </p:cNvPr>
            <p:cNvSpPr txBox="1">
              <a:spLocks noChangeArrowheads="1"/>
            </p:cNvSpPr>
            <p:nvPr/>
          </p:nvSpPr>
          <p:spPr bwMode="auto">
            <a:xfrm>
              <a:off x="885593" y="2039862"/>
              <a:ext cx="1773538"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latin typeface="Arial"/>
                  <a:ea typeface="ＭＳ Ｐゴシック"/>
                  <a:cs typeface="Arial"/>
                </a:rPr>
                <a:t>Lots of work</a:t>
              </a:r>
              <a:endParaRPr lang="en-US" sz="1399"/>
            </a:p>
            <a:p>
              <a:pPr algn="r">
                <a:lnSpc>
                  <a:spcPct val="75000"/>
                </a:lnSpc>
              </a:pPr>
              <a:r>
                <a:rPr lang="en-US" sz="1399" b="1">
                  <a:latin typeface="Arial"/>
                  <a:ea typeface="ＭＳ Ｐゴシック"/>
                  <a:cs typeface="Arial"/>
                </a:rPr>
                <a:t>coordination required</a:t>
              </a:r>
              <a:endParaRPr lang="en-US" sz="1399"/>
            </a:p>
          </p:txBody>
        </p:sp>
        <p:sp>
          <p:nvSpPr>
            <p:cNvPr id="19" name="Text Box 9">
              <a:extLst>
                <a:ext uri="{FF2B5EF4-FFF2-40B4-BE49-F238E27FC236}">
                  <a16:creationId xmlns:a16="http://schemas.microsoft.com/office/drawing/2014/main" id="{343F4707-8320-EBB5-BB34-30C549E8FED5}"/>
                </a:ext>
              </a:extLst>
            </p:cNvPr>
            <p:cNvSpPr txBox="1">
              <a:spLocks noChangeArrowheads="1"/>
            </p:cNvSpPr>
            <p:nvPr/>
          </p:nvSpPr>
          <p:spPr bwMode="auto">
            <a:xfrm>
              <a:off x="6605297" y="2039862"/>
              <a:ext cx="2116801"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latin typeface="Arial"/>
                  <a:ea typeface="ＭＳ Ｐゴシック"/>
                  <a:cs typeface="Arial"/>
                </a:rPr>
                <a:t>Minimal work</a:t>
              </a:r>
              <a:endParaRPr lang="en-US" sz="1399">
                <a:cs typeface="Arial"/>
              </a:endParaRPr>
            </a:p>
            <a:p>
              <a:pPr>
                <a:lnSpc>
                  <a:spcPct val="75000"/>
                </a:lnSpc>
              </a:pPr>
              <a:r>
                <a:rPr lang="en-US" sz="1399" b="1">
                  <a:latin typeface="Arial"/>
                  <a:ea typeface="ＭＳ Ｐゴシック"/>
                  <a:cs typeface="Arial"/>
                </a:rPr>
                <a:t>coordination required</a:t>
              </a:r>
              <a:endParaRPr lang="en-US" sz="1399">
                <a:latin typeface="Arial"/>
                <a:ea typeface="ＭＳ Ｐゴシック"/>
                <a:cs typeface="Arial"/>
              </a:endParaRPr>
            </a:p>
          </p:txBody>
        </p:sp>
        <p:grpSp>
          <p:nvGrpSpPr>
            <p:cNvPr id="20" name="Group 19">
              <a:extLst>
                <a:ext uri="{FF2B5EF4-FFF2-40B4-BE49-F238E27FC236}">
                  <a16:creationId xmlns:a16="http://schemas.microsoft.com/office/drawing/2014/main" id="{CEC4E0FA-317E-F5AA-4D82-03B8CD35D975}"/>
                </a:ext>
              </a:extLst>
            </p:cNvPr>
            <p:cNvGrpSpPr/>
            <p:nvPr/>
          </p:nvGrpSpPr>
          <p:grpSpPr>
            <a:xfrm>
              <a:off x="2738376" y="2142111"/>
              <a:ext cx="3772996" cy="142419"/>
              <a:chOff x="2670164" y="1066313"/>
              <a:chExt cx="3772996" cy="142419"/>
            </a:xfrm>
          </p:grpSpPr>
          <p:cxnSp>
            <p:nvCxnSpPr>
              <p:cNvPr id="21" name="Straight Arrow Connector 20">
                <a:extLst>
                  <a:ext uri="{FF2B5EF4-FFF2-40B4-BE49-F238E27FC236}">
                    <a16:creationId xmlns:a16="http://schemas.microsoft.com/office/drawing/2014/main" id="{0790B45B-EEC3-773A-27D9-438569901C89}"/>
                  </a:ext>
                </a:extLst>
              </p:cNvPr>
              <p:cNvCxnSpPr>
                <a:cxnSpLocks/>
              </p:cNvCxnSpPr>
              <p:nvPr/>
            </p:nvCxnSpPr>
            <p:spPr>
              <a:xfrm>
                <a:off x="2763648" y="1142269"/>
                <a:ext cx="3578722" cy="7303"/>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B368F3D9-1003-464E-D123-FC12A180D4E3}"/>
                  </a:ext>
                </a:extLst>
              </p:cNvPr>
              <p:cNvSpPr/>
              <p:nvPr/>
            </p:nvSpPr>
            <p:spPr>
              <a:xfrm>
                <a:off x="4483627"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23" name="Oval 22">
                <a:extLst>
                  <a:ext uri="{FF2B5EF4-FFF2-40B4-BE49-F238E27FC236}">
                    <a16:creationId xmlns:a16="http://schemas.microsoft.com/office/drawing/2014/main" id="{B2EA41FD-603B-8640-9F79-9C559C3F645E}"/>
                  </a:ext>
                </a:extLst>
              </p:cNvPr>
              <p:cNvSpPr/>
              <p:nvPr/>
            </p:nvSpPr>
            <p:spPr>
              <a:xfrm>
                <a:off x="2670164"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24" name="Oval 23">
                <a:extLst>
                  <a:ext uri="{FF2B5EF4-FFF2-40B4-BE49-F238E27FC236}">
                    <a16:creationId xmlns:a16="http://schemas.microsoft.com/office/drawing/2014/main" id="{043A8BEA-B63D-C68D-ED9A-08B365C5AB95}"/>
                  </a:ext>
                </a:extLst>
              </p:cNvPr>
              <p:cNvSpPr/>
              <p:nvPr/>
            </p:nvSpPr>
            <p:spPr>
              <a:xfrm>
                <a:off x="6297090"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25" name="Oval 24">
                <a:extLst>
                  <a:ext uri="{FF2B5EF4-FFF2-40B4-BE49-F238E27FC236}">
                    <a16:creationId xmlns:a16="http://schemas.microsoft.com/office/drawing/2014/main" id="{59784CEA-A8D6-13FB-AA46-07F8BF31743C}"/>
                  </a:ext>
                </a:extLst>
              </p:cNvPr>
              <p:cNvSpPr/>
              <p:nvPr/>
            </p:nvSpPr>
            <p:spPr>
              <a:xfrm>
                <a:off x="5390359"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26" name="Oval 25">
                <a:extLst>
                  <a:ext uri="{FF2B5EF4-FFF2-40B4-BE49-F238E27FC236}">
                    <a16:creationId xmlns:a16="http://schemas.microsoft.com/office/drawing/2014/main" id="{7EAA2F59-B93B-FDB6-2CDD-4DB90062B297}"/>
                  </a:ext>
                </a:extLst>
              </p:cNvPr>
              <p:cNvSpPr/>
              <p:nvPr/>
            </p:nvSpPr>
            <p:spPr>
              <a:xfrm>
                <a:off x="3576895" y="1066313"/>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27" name="Group 26">
            <a:extLst>
              <a:ext uri="{FF2B5EF4-FFF2-40B4-BE49-F238E27FC236}">
                <a16:creationId xmlns:a16="http://schemas.microsoft.com/office/drawing/2014/main" id="{B140C7DE-93ED-B4F1-6C54-A069620AE795}"/>
              </a:ext>
            </a:extLst>
          </p:cNvPr>
          <p:cNvGrpSpPr/>
          <p:nvPr/>
        </p:nvGrpSpPr>
        <p:grpSpPr>
          <a:xfrm>
            <a:off x="1304389" y="2481264"/>
            <a:ext cx="9816220" cy="421147"/>
            <a:chOff x="878289" y="2468935"/>
            <a:chExt cx="7845443" cy="288720"/>
          </a:xfrm>
        </p:grpSpPr>
        <p:sp>
          <p:nvSpPr>
            <p:cNvPr id="28" name="Text Box 5">
              <a:extLst>
                <a:ext uri="{FF2B5EF4-FFF2-40B4-BE49-F238E27FC236}">
                  <a16:creationId xmlns:a16="http://schemas.microsoft.com/office/drawing/2014/main" id="{388A9E81-8919-CC51-D7B0-CDDA99AA359C}"/>
                </a:ext>
              </a:extLst>
            </p:cNvPr>
            <p:cNvSpPr txBox="1">
              <a:spLocks noChangeArrowheads="1"/>
            </p:cNvSpPr>
            <p:nvPr/>
          </p:nvSpPr>
          <p:spPr bwMode="auto">
            <a:xfrm>
              <a:off x="878289" y="2472587"/>
              <a:ext cx="1775169"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solidFill>
                    <a:schemeClr val="accent6"/>
                  </a:solidFill>
                  <a:latin typeface="Arial"/>
                  <a:ea typeface="ＭＳ Ｐゴシック"/>
                  <a:cs typeface="Arial"/>
                </a:rPr>
                <a:t>Low skill</a:t>
              </a:r>
              <a:endParaRPr lang="en-US" sz="1399">
                <a:solidFill>
                  <a:srgbClr val="4D4852"/>
                </a:solidFill>
                <a:cs typeface="Arial"/>
              </a:endParaRPr>
            </a:p>
            <a:p>
              <a:pPr algn="r">
                <a:lnSpc>
                  <a:spcPct val="75000"/>
                </a:lnSpc>
              </a:pPr>
              <a:r>
                <a:rPr lang="en-US" sz="1399" b="1">
                  <a:solidFill>
                    <a:schemeClr val="accent6"/>
                  </a:solidFill>
                  <a:latin typeface="Arial"/>
                  <a:ea typeface="ＭＳ Ｐゴシック"/>
                  <a:cs typeface="Arial"/>
                </a:rPr>
                <a:t>level of workers</a:t>
              </a:r>
              <a:endParaRPr lang="en-US" sz="1399">
                <a:solidFill>
                  <a:schemeClr val="accent6"/>
                </a:solidFill>
                <a:latin typeface="Arial"/>
                <a:ea typeface="ＭＳ Ｐゴシック"/>
                <a:cs typeface="Arial"/>
              </a:endParaRPr>
            </a:p>
          </p:txBody>
        </p:sp>
        <p:sp>
          <p:nvSpPr>
            <p:cNvPr id="29" name="Text Box 10">
              <a:extLst>
                <a:ext uri="{FF2B5EF4-FFF2-40B4-BE49-F238E27FC236}">
                  <a16:creationId xmlns:a16="http://schemas.microsoft.com/office/drawing/2014/main" id="{DEF03EE1-4339-1148-ABD0-FB3BA3F716DD}"/>
                </a:ext>
              </a:extLst>
            </p:cNvPr>
            <p:cNvSpPr txBox="1">
              <a:spLocks noChangeArrowheads="1"/>
            </p:cNvSpPr>
            <p:nvPr/>
          </p:nvSpPr>
          <p:spPr bwMode="auto">
            <a:xfrm>
              <a:off x="6605298" y="2468935"/>
              <a:ext cx="2118434"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solidFill>
                    <a:schemeClr val="accent6"/>
                  </a:solidFill>
                  <a:latin typeface="Arial"/>
                  <a:ea typeface="ＭＳ Ｐゴシック"/>
                  <a:cs typeface="Arial"/>
                </a:rPr>
                <a:t>High skill</a:t>
              </a:r>
              <a:endParaRPr lang="en-US" sz="1399">
                <a:solidFill>
                  <a:srgbClr val="4D4852"/>
                </a:solidFill>
                <a:cs typeface="Arial"/>
              </a:endParaRPr>
            </a:p>
            <a:p>
              <a:pPr>
                <a:lnSpc>
                  <a:spcPct val="75000"/>
                </a:lnSpc>
              </a:pPr>
              <a:r>
                <a:rPr lang="en-US" sz="1399" b="1">
                  <a:solidFill>
                    <a:schemeClr val="accent6"/>
                  </a:solidFill>
                  <a:latin typeface="Arial"/>
                  <a:ea typeface="ＭＳ Ｐゴシック"/>
                  <a:cs typeface="Arial"/>
                </a:rPr>
                <a:t>level of workers</a:t>
              </a:r>
              <a:endParaRPr lang="en-US" sz="1399">
                <a:solidFill>
                  <a:schemeClr val="accent6"/>
                </a:solidFill>
                <a:latin typeface="Arial"/>
                <a:ea typeface="ＭＳ Ｐゴシック"/>
                <a:cs typeface="Arial"/>
              </a:endParaRPr>
            </a:p>
          </p:txBody>
        </p:sp>
        <p:grpSp>
          <p:nvGrpSpPr>
            <p:cNvPr id="30" name="Group 29">
              <a:extLst>
                <a:ext uri="{FF2B5EF4-FFF2-40B4-BE49-F238E27FC236}">
                  <a16:creationId xmlns:a16="http://schemas.microsoft.com/office/drawing/2014/main" id="{F181903A-47D3-A71E-2EF3-3A120C0DED94}"/>
                </a:ext>
              </a:extLst>
            </p:cNvPr>
            <p:cNvGrpSpPr/>
            <p:nvPr/>
          </p:nvGrpSpPr>
          <p:grpSpPr>
            <a:xfrm>
              <a:off x="2738376" y="2571184"/>
              <a:ext cx="3772996" cy="142419"/>
              <a:chOff x="2524094" y="920243"/>
              <a:chExt cx="3772996" cy="142419"/>
            </a:xfrm>
          </p:grpSpPr>
          <p:cxnSp>
            <p:nvCxnSpPr>
              <p:cNvPr id="31" name="Straight Arrow Connector 30">
                <a:extLst>
                  <a:ext uri="{FF2B5EF4-FFF2-40B4-BE49-F238E27FC236}">
                    <a16:creationId xmlns:a16="http://schemas.microsoft.com/office/drawing/2014/main" id="{E21D9CA9-A342-DACC-E11C-8D55835172AB}"/>
                  </a:ext>
                </a:extLst>
              </p:cNvPr>
              <p:cNvCxnSpPr>
                <a:cxnSpLocks/>
              </p:cNvCxnSpPr>
              <p:nvPr/>
            </p:nvCxnSpPr>
            <p:spPr>
              <a:xfrm>
                <a:off x="2617578" y="996199"/>
                <a:ext cx="3578722" cy="7303"/>
              </a:xfrm>
              <a:prstGeom prst="straightConnector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1942A059-FCF3-3508-A5CA-A3572032E848}"/>
                  </a:ext>
                </a:extLst>
              </p:cNvPr>
              <p:cNvSpPr/>
              <p:nvPr/>
            </p:nvSpPr>
            <p:spPr>
              <a:xfrm>
                <a:off x="4337557"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33" name="Oval 32">
                <a:extLst>
                  <a:ext uri="{FF2B5EF4-FFF2-40B4-BE49-F238E27FC236}">
                    <a16:creationId xmlns:a16="http://schemas.microsoft.com/office/drawing/2014/main" id="{999C84BD-A81D-B4C2-5B79-29D2CDEC1881}"/>
                  </a:ext>
                </a:extLst>
              </p:cNvPr>
              <p:cNvSpPr/>
              <p:nvPr/>
            </p:nvSpPr>
            <p:spPr>
              <a:xfrm>
                <a:off x="2524094"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34" name="Oval 33">
                <a:extLst>
                  <a:ext uri="{FF2B5EF4-FFF2-40B4-BE49-F238E27FC236}">
                    <a16:creationId xmlns:a16="http://schemas.microsoft.com/office/drawing/2014/main" id="{2A4ACFE3-3F6C-B502-184B-5B53D4021A52}"/>
                  </a:ext>
                </a:extLst>
              </p:cNvPr>
              <p:cNvSpPr/>
              <p:nvPr/>
            </p:nvSpPr>
            <p:spPr>
              <a:xfrm>
                <a:off x="6151020"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35" name="Oval 34">
                <a:extLst>
                  <a:ext uri="{FF2B5EF4-FFF2-40B4-BE49-F238E27FC236}">
                    <a16:creationId xmlns:a16="http://schemas.microsoft.com/office/drawing/2014/main" id="{78B6EF8B-B1C9-C173-4863-73607D516461}"/>
                  </a:ext>
                </a:extLst>
              </p:cNvPr>
              <p:cNvSpPr/>
              <p:nvPr/>
            </p:nvSpPr>
            <p:spPr>
              <a:xfrm>
                <a:off x="5244289"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36" name="Oval 35">
                <a:extLst>
                  <a:ext uri="{FF2B5EF4-FFF2-40B4-BE49-F238E27FC236}">
                    <a16:creationId xmlns:a16="http://schemas.microsoft.com/office/drawing/2014/main" id="{E9FE8BA9-B285-711A-A501-48F9BD51B8DC}"/>
                  </a:ext>
                </a:extLst>
              </p:cNvPr>
              <p:cNvSpPr/>
              <p:nvPr/>
            </p:nvSpPr>
            <p:spPr>
              <a:xfrm>
                <a:off x="3430825" y="920243"/>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37" name="Group 36">
            <a:extLst>
              <a:ext uri="{FF2B5EF4-FFF2-40B4-BE49-F238E27FC236}">
                <a16:creationId xmlns:a16="http://schemas.microsoft.com/office/drawing/2014/main" id="{955C9E41-9FE5-3CF4-988D-B012F7D7BFAF}"/>
              </a:ext>
            </a:extLst>
          </p:cNvPr>
          <p:cNvGrpSpPr/>
          <p:nvPr/>
        </p:nvGrpSpPr>
        <p:grpSpPr>
          <a:xfrm>
            <a:off x="1304481" y="3428268"/>
            <a:ext cx="9815394" cy="577339"/>
            <a:chOff x="878289" y="3378987"/>
            <a:chExt cx="7844783" cy="395798"/>
          </a:xfrm>
        </p:grpSpPr>
        <p:sp>
          <p:nvSpPr>
            <p:cNvPr id="38" name="Text Box 21">
              <a:extLst>
                <a:ext uri="{FF2B5EF4-FFF2-40B4-BE49-F238E27FC236}">
                  <a16:creationId xmlns:a16="http://schemas.microsoft.com/office/drawing/2014/main" id="{9796D30B-42C6-374E-A3E9-4CD6E56FCE5E}"/>
                </a:ext>
              </a:extLst>
            </p:cNvPr>
            <p:cNvSpPr txBox="1">
              <a:spLocks noChangeArrowheads="1"/>
            </p:cNvSpPr>
            <p:nvPr/>
          </p:nvSpPr>
          <p:spPr bwMode="auto">
            <a:xfrm>
              <a:off x="878289" y="3378987"/>
              <a:ext cx="1776701" cy="3957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solidFill>
                    <a:schemeClr val="accent6"/>
                  </a:solidFill>
                  <a:cs typeface="Arial" charset="0"/>
                </a:rPr>
                <a:t>Competitive/ competitive enabling work</a:t>
              </a:r>
              <a:endParaRPr lang="en-US" sz="1399"/>
            </a:p>
          </p:txBody>
        </p:sp>
        <p:sp>
          <p:nvSpPr>
            <p:cNvPr id="39" name="Text Box 22">
              <a:extLst>
                <a:ext uri="{FF2B5EF4-FFF2-40B4-BE49-F238E27FC236}">
                  <a16:creationId xmlns:a16="http://schemas.microsoft.com/office/drawing/2014/main" id="{7273B94A-802C-DFD0-D320-E884EBDD48DB}"/>
                </a:ext>
              </a:extLst>
            </p:cNvPr>
            <p:cNvSpPr txBox="1">
              <a:spLocks noChangeArrowheads="1"/>
            </p:cNvSpPr>
            <p:nvPr/>
          </p:nvSpPr>
          <p:spPr bwMode="auto">
            <a:xfrm>
              <a:off x="6605297" y="3441067"/>
              <a:ext cx="2117775" cy="285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solidFill>
                    <a:schemeClr val="accent6"/>
                  </a:solidFill>
                  <a:latin typeface="Arial"/>
                  <a:ea typeface="ＭＳ Ｐゴシック"/>
                  <a:cs typeface="Arial"/>
                </a:rPr>
                <a:t>Necessary/ </a:t>
              </a:r>
              <a:endParaRPr lang="en-US" sz="1399">
                <a:solidFill>
                  <a:schemeClr val="accent6"/>
                </a:solidFill>
                <a:latin typeface="Arial"/>
                <a:ea typeface="ＭＳ Ｐゴシック"/>
                <a:cs typeface="Arial"/>
              </a:endParaRPr>
            </a:p>
            <a:p>
              <a:pPr>
                <a:lnSpc>
                  <a:spcPct val="75000"/>
                </a:lnSpc>
              </a:pPr>
              <a:r>
                <a:rPr lang="en-US" sz="1399" b="1">
                  <a:solidFill>
                    <a:schemeClr val="accent6"/>
                  </a:solidFill>
                  <a:latin typeface="Arial"/>
                  <a:ea typeface="ＭＳ Ｐゴシック"/>
                  <a:cs typeface="Arial"/>
                </a:rPr>
                <a:t>compliance work</a:t>
              </a:r>
              <a:endParaRPr lang="en-US" sz="1399">
                <a:solidFill>
                  <a:schemeClr val="accent6"/>
                </a:solidFill>
                <a:latin typeface="Arial"/>
                <a:ea typeface="ＭＳ Ｐゴシック"/>
                <a:cs typeface="Arial"/>
              </a:endParaRPr>
            </a:p>
          </p:txBody>
        </p:sp>
        <p:grpSp>
          <p:nvGrpSpPr>
            <p:cNvPr id="40" name="Group 39">
              <a:extLst>
                <a:ext uri="{FF2B5EF4-FFF2-40B4-BE49-F238E27FC236}">
                  <a16:creationId xmlns:a16="http://schemas.microsoft.com/office/drawing/2014/main" id="{3FA5EA1B-00E4-C744-568A-806FC7C67FA9}"/>
                </a:ext>
              </a:extLst>
            </p:cNvPr>
            <p:cNvGrpSpPr/>
            <p:nvPr/>
          </p:nvGrpSpPr>
          <p:grpSpPr>
            <a:xfrm>
              <a:off x="2738376" y="3543316"/>
              <a:ext cx="3772996" cy="142419"/>
              <a:chOff x="2524094" y="920243"/>
              <a:chExt cx="3772996" cy="142419"/>
            </a:xfrm>
          </p:grpSpPr>
          <p:cxnSp>
            <p:nvCxnSpPr>
              <p:cNvPr id="41" name="Straight Arrow Connector 40">
                <a:extLst>
                  <a:ext uri="{FF2B5EF4-FFF2-40B4-BE49-F238E27FC236}">
                    <a16:creationId xmlns:a16="http://schemas.microsoft.com/office/drawing/2014/main" id="{8FE79160-038B-AD72-D4A6-D93E969DC9DC}"/>
                  </a:ext>
                </a:extLst>
              </p:cNvPr>
              <p:cNvCxnSpPr>
                <a:cxnSpLocks/>
              </p:cNvCxnSpPr>
              <p:nvPr/>
            </p:nvCxnSpPr>
            <p:spPr>
              <a:xfrm>
                <a:off x="2617578" y="996199"/>
                <a:ext cx="3578722" cy="7303"/>
              </a:xfrm>
              <a:prstGeom prst="straightConnector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80A82BD8-5FCD-4379-D9E0-67A5741E19A7}"/>
                  </a:ext>
                </a:extLst>
              </p:cNvPr>
              <p:cNvSpPr/>
              <p:nvPr/>
            </p:nvSpPr>
            <p:spPr>
              <a:xfrm>
                <a:off x="4337557"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43" name="Oval 42">
                <a:extLst>
                  <a:ext uri="{FF2B5EF4-FFF2-40B4-BE49-F238E27FC236}">
                    <a16:creationId xmlns:a16="http://schemas.microsoft.com/office/drawing/2014/main" id="{0D32E768-3CD4-06AD-3E58-615C49F454AA}"/>
                  </a:ext>
                </a:extLst>
              </p:cNvPr>
              <p:cNvSpPr/>
              <p:nvPr/>
            </p:nvSpPr>
            <p:spPr>
              <a:xfrm>
                <a:off x="2524094"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44" name="Oval 43">
                <a:extLst>
                  <a:ext uri="{FF2B5EF4-FFF2-40B4-BE49-F238E27FC236}">
                    <a16:creationId xmlns:a16="http://schemas.microsoft.com/office/drawing/2014/main" id="{E2CF804B-CEEE-B490-8119-63FFC4151930}"/>
                  </a:ext>
                </a:extLst>
              </p:cNvPr>
              <p:cNvSpPr/>
              <p:nvPr/>
            </p:nvSpPr>
            <p:spPr>
              <a:xfrm>
                <a:off x="6151020"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45" name="Oval 44">
                <a:extLst>
                  <a:ext uri="{FF2B5EF4-FFF2-40B4-BE49-F238E27FC236}">
                    <a16:creationId xmlns:a16="http://schemas.microsoft.com/office/drawing/2014/main" id="{19962723-CBD4-7731-C0C1-0BB2DF3E425B}"/>
                  </a:ext>
                </a:extLst>
              </p:cNvPr>
              <p:cNvSpPr/>
              <p:nvPr/>
            </p:nvSpPr>
            <p:spPr>
              <a:xfrm>
                <a:off x="5244289"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46" name="Oval 45">
                <a:extLst>
                  <a:ext uri="{FF2B5EF4-FFF2-40B4-BE49-F238E27FC236}">
                    <a16:creationId xmlns:a16="http://schemas.microsoft.com/office/drawing/2014/main" id="{C03B053B-6ABA-FF8B-D2FE-43525C9001EF}"/>
                  </a:ext>
                </a:extLst>
              </p:cNvPr>
              <p:cNvSpPr/>
              <p:nvPr/>
            </p:nvSpPr>
            <p:spPr>
              <a:xfrm>
                <a:off x="3430825" y="920243"/>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47" name="Group 46">
            <a:extLst>
              <a:ext uri="{FF2B5EF4-FFF2-40B4-BE49-F238E27FC236}">
                <a16:creationId xmlns:a16="http://schemas.microsoft.com/office/drawing/2014/main" id="{460B5BA4-71B9-FD9C-DA42-884384C83EA0}"/>
              </a:ext>
            </a:extLst>
          </p:cNvPr>
          <p:cNvGrpSpPr/>
          <p:nvPr/>
        </p:nvGrpSpPr>
        <p:grpSpPr>
          <a:xfrm>
            <a:off x="1332265" y="4367975"/>
            <a:ext cx="9715397" cy="421145"/>
            <a:chOff x="878289" y="4330669"/>
            <a:chExt cx="7764862" cy="288718"/>
          </a:xfrm>
        </p:grpSpPr>
        <p:sp>
          <p:nvSpPr>
            <p:cNvPr id="48" name="Text Box 23">
              <a:extLst>
                <a:ext uri="{FF2B5EF4-FFF2-40B4-BE49-F238E27FC236}">
                  <a16:creationId xmlns:a16="http://schemas.microsoft.com/office/drawing/2014/main" id="{C03E4DFC-2CDC-4C7C-7BE5-D37E69A70BA6}"/>
                </a:ext>
              </a:extLst>
            </p:cNvPr>
            <p:cNvSpPr txBox="1">
              <a:spLocks noChangeArrowheads="1"/>
            </p:cNvSpPr>
            <p:nvPr/>
          </p:nvSpPr>
          <p:spPr bwMode="auto">
            <a:xfrm>
              <a:off x="878289" y="4334320"/>
              <a:ext cx="1777017" cy="285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solidFill>
                    <a:schemeClr val="accent6"/>
                  </a:solidFill>
                  <a:cs typeface="Arial" charset="0"/>
                </a:rPr>
                <a:t>Working manager (Individual contributor)</a:t>
              </a:r>
              <a:endParaRPr lang="en-US" sz="1399"/>
            </a:p>
          </p:txBody>
        </p:sp>
        <p:sp>
          <p:nvSpPr>
            <p:cNvPr id="49" name="Text Box 24">
              <a:extLst>
                <a:ext uri="{FF2B5EF4-FFF2-40B4-BE49-F238E27FC236}">
                  <a16:creationId xmlns:a16="http://schemas.microsoft.com/office/drawing/2014/main" id="{80368498-1C29-FFDD-5544-2FB9C9458A4F}"/>
                </a:ext>
              </a:extLst>
            </p:cNvPr>
            <p:cNvSpPr txBox="1">
              <a:spLocks noChangeArrowheads="1"/>
            </p:cNvSpPr>
            <p:nvPr/>
          </p:nvSpPr>
          <p:spPr bwMode="auto">
            <a:xfrm>
              <a:off x="6568293" y="4330669"/>
              <a:ext cx="2074858" cy="285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solidFill>
                    <a:schemeClr val="accent6"/>
                  </a:solidFill>
                  <a:cs typeface="Arial" charset="0"/>
                </a:rPr>
                <a:t>Coaching manager (Management only)</a:t>
              </a:r>
              <a:endParaRPr lang="en-US" sz="1399"/>
            </a:p>
          </p:txBody>
        </p:sp>
        <p:grpSp>
          <p:nvGrpSpPr>
            <p:cNvPr id="50" name="Group 49">
              <a:extLst>
                <a:ext uri="{FF2B5EF4-FFF2-40B4-BE49-F238E27FC236}">
                  <a16:creationId xmlns:a16="http://schemas.microsoft.com/office/drawing/2014/main" id="{E487BA11-8C75-9F42-5724-1E6738F64D6A}"/>
                </a:ext>
              </a:extLst>
            </p:cNvPr>
            <p:cNvGrpSpPr/>
            <p:nvPr/>
          </p:nvGrpSpPr>
          <p:grpSpPr>
            <a:xfrm>
              <a:off x="2714848" y="4436569"/>
              <a:ext cx="3770929" cy="142419"/>
              <a:chOff x="2500566" y="920243"/>
              <a:chExt cx="3770929" cy="142419"/>
            </a:xfrm>
          </p:grpSpPr>
          <p:cxnSp>
            <p:nvCxnSpPr>
              <p:cNvPr id="51" name="Straight Arrow Connector 50">
                <a:extLst>
                  <a:ext uri="{FF2B5EF4-FFF2-40B4-BE49-F238E27FC236}">
                    <a16:creationId xmlns:a16="http://schemas.microsoft.com/office/drawing/2014/main" id="{EA05DCC6-5666-5BED-7552-4718AFF3A28F}"/>
                  </a:ext>
                </a:extLst>
              </p:cNvPr>
              <p:cNvCxnSpPr>
                <a:cxnSpLocks/>
              </p:cNvCxnSpPr>
              <p:nvPr/>
            </p:nvCxnSpPr>
            <p:spPr>
              <a:xfrm>
                <a:off x="2617578" y="996199"/>
                <a:ext cx="3578722" cy="7303"/>
              </a:xfrm>
              <a:prstGeom prst="straightConnector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DBCD4A88-2A85-EFC4-DDAF-14A511D4099A}"/>
                  </a:ext>
                </a:extLst>
              </p:cNvPr>
              <p:cNvSpPr/>
              <p:nvPr/>
            </p:nvSpPr>
            <p:spPr>
              <a:xfrm>
                <a:off x="4312995"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53" name="Oval 52">
                <a:extLst>
                  <a:ext uri="{FF2B5EF4-FFF2-40B4-BE49-F238E27FC236}">
                    <a16:creationId xmlns:a16="http://schemas.microsoft.com/office/drawing/2014/main" id="{0F09A15E-1F27-B222-D85C-DC5305B5919F}"/>
                  </a:ext>
                </a:extLst>
              </p:cNvPr>
              <p:cNvSpPr/>
              <p:nvPr/>
            </p:nvSpPr>
            <p:spPr>
              <a:xfrm>
                <a:off x="2500566"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54" name="Oval 53">
                <a:extLst>
                  <a:ext uri="{FF2B5EF4-FFF2-40B4-BE49-F238E27FC236}">
                    <a16:creationId xmlns:a16="http://schemas.microsoft.com/office/drawing/2014/main" id="{6E571070-186E-90B7-A2B9-49A3AC38863C}"/>
                  </a:ext>
                </a:extLst>
              </p:cNvPr>
              <p:cNvSpPr/>
              <p:nvPr/>
            </p:nvSpPr>
            <p:spPr>
              <a:xfrm>
                <a:off x="6125425"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55" name="Oval 54">
                <a:extLst>
                  <a:ext uri="{FF2B5EF4-FFF2-40B4-BE49-F238E27FC236}">
                    <a16:creationId xmlns:a16="http://schemas.microsoft.com/office/drawing/2014/main" id="{C403ED3A-63B4-D98A-D077-070581D7FFA7}"/>
                  </a:ext>
                </a:extLst>
              </p:cNvPr>
              <p:cNvSpPr/>
              <p:nvPr/>
            </p:nvSpPr>
            <p:spPr>
              <a:xfrm>
                <a:off x="5219210"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56" name="Oval 55">
                <a:extLst>
                  <a:ext uri="{FF2B5EF4-FFF2-40B4-BE49-F238E27FC236}">
                    <a16:creationId xmlns:a16="http://schemas.microsoft.com/office/drawing/2014/main" id="{482DA906-BE34-C195-C505-77EEA58F7D67}"/>
                  </a:ext>
                </a:extLst>
              </p:cNvPr>
              <p:cNvSpPr/>
              <p:nvPr/>
            </p:nvSpPr>
            <p:spPr>
              <a:xfrm>
                <a:off x="3406781" y="920243"/>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57" name="Group 56">
            <a:extLst>
              <a:ext uri="{FF2B5EF4-FFF2-40B4-BE49-F238E27FC236}">
                <a16:creationId xmlns:a16="http://schemas.microsoft.com/office/drawing/2014/main" id="{E306B110-4943-DB0B-129F-0DCD1FB780B2}"/>
              </a:ext>
            </a:extLst>
          </p:cNvPr>
          <p:cNvGrpSpPr/>
          <p:nvPr/>
        </p:nvGrpSpPr>
        <p:grpSpPr>
          <a:xfrm>
            <a:off x="1328484" y="5190892"/>
            <a:ext cx="9762914" cy="415819"/>
            <a:chOff x="878289" y="5180640"/>
            <a:chExt cx="7802839" cy="285068"/>
          </a:xfrm>
        </p:grpSpPr>
        <p:sp>
          <p:nvSpPr>
            <p:cNvPr id="58" name="Text Box 29">
              <a:extLst>
                <a:ext uri="{FF2B5EF4-FFF2-40B4-BE49-F238E27FC236}">
                  <a16:creationId xmlns:a16="http://schemas.microsoft.com/office/drawing/2014/main" id="{948CAD9E-E477-DB68-5D48-7402F5EFE527}"/>
                </a:ext>
              </a:extLst>
            </p:cNvPr>
            <p:cNvSpPr txBox="1">
              <a:spLocks noChangeArrowheads="1"/>
            </p:cNvSpPr>
            <p:nvPr/>
          </p:nvSpPr>
          <p:spPr bwMode="auto">
            <a:xfrm>
              <a:off x="878289" y="5180640"/>
              <a:ext cx="1777017"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solidFill>
                    <a:schemeClr val="accent6"/>
                  </a:solidFill>
                  <a:latin typeface="Arial"/>
                  <a:ea typeface="ＭＳ Ｐゴシック"/>
                  <a:cs typeface="Arial"/>
                </a:rPr>
                <a:t>Different goals/</a:t>
              </a:r>
              <a:endParaRPr lang="en-US" sz="1399">
                <a:solidFill>
                  <a:schemeClr val="accent6"/>
                </a:solidFill>
                <a:latin typeface="Arial"/>
                <a:ea typeface="ＭＳ Ｐゴシック"/>
                <a:cs typeface="Arial"/>
              </a:endParaRPr>
            </a:p>
            <a:p>
              <a:pPr algn="r">
                <a:lnSpc>
                  <a:spcPct val="75000"/>
                </a:lnSpc>
              </a:pPr>
              <a:r>
                <a:rPr lang="en-US" sz="1399" b="1">
                  <a:solidFill>
                    <a:schemeClr val="accent6"/>
                  </a:solidFill>
                  <a:latin typeface="Arial"/>
                  <a:ea typeface="ＭＳ Ｐゴシック"/>
                  <a:cs typeface="Arial"/>
                </a:rPr>
                <a:t>measures</a:t>
              </a:r>
              <a:endParaRPr lang="en-US" sz="1399">
                <a:solidFill>
                  <a:schemeClr val="accent6"/>
                </a:solidFill>
                <a:latin typeface="Arial"/>
                <a:ea typeface="ＭＳ Ｐゴシック"/>
                <a:cs typeface="Arial"/>
              </a:endParaRPr>
            </a:p>
          </p:txBody>
        </p:sp>
        <p:sp>
          <p:nvSpPr>
            <p:cNvPr id="59" name="Text Box 30">
              <a:extLst>
                <a:ext uri="{FF2B5EF4-FFF2-40B4-BE49-F238E27FC236}">
                  <a16:creationId xmlns:a16="http://schemas.microsoft.com/office/drawing/2014/main" id="{1A6153DD-4EB9-DEB0-AB21-7E591FC5DC5B}"/>
                </a:ext>
              </a:extLst>
            </p:cNvPr>
            <p:cNvSpPr txBox="1">
              <a:spLocks noChangeArrowheads="1"/>
            </p:cNvSpPr>
            <p:nvPr/>
          </p:nvSpPr>
          <p:spPr bwMode="auto">
            <a:xfrm>
              <a:off x="6605297" y="5180640"/>
              <a:ext cx="2075831"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solidFill>
                    <a:schemeClr val="accent6"/>
                  </a:solidFill>
                  <a:latin typeface="Arial"/>
                  <a:ea typeface="ＭＳ Ｐゴシック"/>
                  <a:cs typeface="Arial"/>
                </a:rPr>
                <a:t>Similar goals/</a:t>
              </a:r>
              <a:endParaRPr lang="en-US" sz="1399">
                <a:solidFill>
                  <a:schemeClr val="accent6"/>
                </a:solidFill>
                <a:latin typeface="Arial"/>
                <a:ea typeface="ＭＳ Ｐゴシック"/>
                <a:cs typeface="Arial"/>
              </a:endParaRPr>
            </a:p>
            <a:p>
              <a:pPr>
                <a:lnSpc>
                  <a:spcPct val="75000"/>
                </a:lnSpc>
              </a:pPr>
              <a:r>
                <a:rPr lang="en-US" sz="1399" b="1">
                  <a:solidFill>
                    <a:schemeClr val="accent6"/>
                  </a:solidFill>
                  <a:latin typeface="Arial"/>
                  <a:ea typeface="ＭＳ Ｐゴシック"/>
                  <a:cs typeface="Arial"/>
                </a:rPr>
                <a:t>measures</a:t>
              </a:r>
              <a:endParaRPr lang="en-US" sz="1399">
                <a:solidFill>
                  <a:schemeClr val="accent6"/>
                </a:solidFill>
                <a:latin typeface="Arial"/>
                <a:ea typeface="ＭＳ Ｐゴシック"/>
                <a:cs typeface="Arial"/>
              </a:endParaRPr>
            </a:p>
          </p:txBody>
        </p:sp>
        <p:grpSp>
          <p:nvGrpSpPr>
            <p:cNvPr id="60" name="Group 59">
              <a:extLst>
                <a:ext uri="{FF2B5EF4-FFF2-40B4-BE49-F238E27FC236}">
                  <a16:creationId xmlns:a16="http://schemas.microsoft.com/office/drawing/2014/main" id="{3F164656-BBD9-49A6-47F1-7FBBA669045D}"/>
                </a:ext>
              </a:extLst>
            </p:cNvPr>
            <p:cNvGrpSpPr/>
            <p:nvPr/>
          </p:nvGrpSpPr>
          <p:grpSpPr>
            <a:xfrm>
              <a:off x="2717870" y="5282889"/>
              <a:ext cx="3770929" cy="142419"/>
              <a:chOff x="2503588" y="920243"/>
              <a:chExt cx="3770929" cy="142419"/>
            </a:xfrm>
          </p:grpSpPr>
          <p:cxnSp>
            <p:nvCxnSpPr>
              <p:cNvPr id="61" name="Straight Arrow Connector 60">
                <a:extLst>
                  <a:ext uri="{FF2B5EF4-FFF2-40B4-BE49-F238E27FC236}">
                    <a16:creationId xmlns:a16="http://schemas.microsoft.com/office/drawing/2014/main" id="{657CAB56-E5E7-8A2C-169A-7B83C7D6926B}"/>
                  </a:ext>
                </a:extLst>
              </p:cNvPr>
              <p:cNvCxnSpPr>
                <a:cxnSpLocks/>
              </p:cNvCxnSpPr>
              <p:nvPr/>
            </p:nvCxnSpPr>
            <p:spPr>
              <a:xfrm>
                <a:off x="2617578" y="996199"/>
                <a:ext cx="3578722" cy="7303"/>
              </a:xfrm>
              <a:prstGeom prst="straightConnector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FDFEA9D7-1B44-7EC1-9ADA-0E6020246A5A}"/>
                  </a:ext>
                </a:extLst>
              </p:cNvPr>
              <p:cNvSpPr/>
              <p:nvPr/>
            </p:nvSpPr>
            <p:spPr>
              <a:xfrm>
                <a:off x="4316017"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63" name="Oval 62">
                <a:extLst>
                  <a:ext uri="{FF2B5EF4-FFF2-40B4-BE49-F238E27FC236}">
                    <a16:creationId xmlns:a16="http://schemas.microsoft.com/office/drawing/2014/main" id="{4840F4FF-6CAF-B47B-4A62-1CAB04CF6D98}"/>
                  </a:ext>
                </a:extLst>
              </p:cNvPr>
              <p:cNvSpPr/>
              <p:nvPr/>
            </p:nvSpPr>
            <p:spPr>
              <a:xfrm>
                <a:off x="2503588"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64" name="Oval 63">
                <a:extLst>
                  <a:ext uri="{FF2B5EF4-FFF2-40B4-BE49-F238E27FC236}">
                    <a16:creationId xmlns:a16="http://schemas.microsoft.com/office/drawing/2014/main" id="{5144E844-C3D7-2A4B-D215-E668904657D0}"/>
                  </a:ext>
                </a:extLst>
              </p:cNvPr>
              <p:cNvSpPr/>
              <p:nvPr/>
            </p:nvSpPr>
            <p:spPr>
              <a:xfrm>
                <a:off x="6128447"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65" name="Oval 64">
                <a:extLst>
                  <a:ext uri="{FF2B5EF4-FFF2-40B4-BE49-F238E27FC236}">
                    <a16:creationId xmlns:a16="http://schemas.microsoft.com/office/drawing/2014/main" id="{AA3F74B8-7285-A9C3-5B84-3152CB08000E}"/>
                  </a:ext>
                </a:extLst>
              </p:cNvPr>
              <p:cNvSpPr/>
              <p:nvPr/>
            </p:nvSpPr>
            <p:spPr>
              <a:xfrm>
                <a:off x="5222232" y="923895"/>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66" name="Oval 65">
                <a:extLst>
                  <a:ext uri="{FF2B5EF4-FFF2-40B4-BE49-F238E27FC236}">
                    <a16:creationId xmlns:a16="http://schemas.microsoft.com/office/drawing/2014/main" id="{86FEE3F5-F9E4-D9F6-EF41-00E1B8768883}"/>
                  </a:ext>
                </a:extLst>
              </p:cNvPr>
              <p:cNvSpPr/>
              <p:nvPr/>
            </p:nvSpPr>
            <p:spPr>
              <a:xfrm>
                <a:off x="3409803" y="920243"/>
                <a:ext cx="146070" cy="138767"/>
              </a:xfrm>
              <a:prstGeom prst="ellipse">
                <a:avLst/>
              </a:prstGeom>
              <a:solidFill>
                <a:schemeClr val="bg1"/>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67" name="Group 66">
            <a:extLst>
              <a:ext uri="{FF2B5EF4-FFF2-40B4-BE49-F238E27FC236}">
                <a16:creationId xmlns:a16="http://schemas.microsoft.com/office/drawing/2014/main" id="{E08DAEAA-1353-4BEE-8890-0AF826AFFDB0}"/>
              </a:ext>
            </a:extLst>
          </p:cNvPr>
          <p:cNvGrpSpPr/>
          <p:nvPr/>
        </p:nvGrpSpPr>
        <p:grpSpPr>
          <a:xfrm>
            <a:off x="1304481" y="2892735"/>
            <a:ext cx="9815394" cy="577338"/>
            <a:chOff x="878289" y="2849839"/>
            <a:chExt cx="7844783" cy="395799"/>
          </a:xfrm>
        </p:grpSpPr>
        <p:sp>
          <p:nvSpPr>
            <p:cNvPr id="68" name="Text Box 6">
              <a:extLst>
                <a:ext uri="{FF2B5EF4-FFF2-40B4-BE49-F238E27FC236}">
                  <a16:creationId xmlns:a16="http://schemas.microsoft.com/office/drawing/2014/main" id="{FE15F1AC-1C94-B534-2191-F2465D5F89D2}"/>
                </a:ext>
              </a:extLst>
            </p:cNvPr>
            <p:cNvSpPr txBox="1">
              <a:spLocks noChangeArrowheads="1"/>
            </p:cNvSpPr>
            <p:nvPr/>
          </p:nvSpPr>
          <p:spPr bwMode="auto">
            <a:xfrm>
              <a:off x="878289" y="2849839"/>
              <a:ext cx="1776701" cy="395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latin typeface="Arial"/>
                  <a:ea typeface="ＭＳ Ｐゴシック"/>
                  <a:cs typeface="Arial"/>
                </a:rPr>
                <a:t>Limited self-management experience</a:t>
              </a:r>
              <a:endParaRPr lang="en-US" sz="1399">
                <a:latin typeface="Arial"/>
                <a:ea typeface="ＭＳ Ｐゴシック"/>
                <a:cs typeface="Arial"/>
              </a:endParaRPr>
            </a:p>
          </p:txBody>
        </p:sp>
        <p:sp>
          <p:nvSpPr>
            <p:cNvPr id="69" name="Text Box 11">
              <a:extLst>
                <a:ext uri="{FF2B5EF4-FFF2-40B4-BE49-F238E27FC236}">
                  <a16:creationId xmlns:a16="http://schemas.microsoft.com/office/drawing/2014/main" id="{73222986-0BA4-4C82-A6E3-FEAB820422B4}"/>
                </a:ext>
              </a:extLst>
            </p:cNvPr>
            <p:cNvSpPr txBox="1">
              <a:spLocks noChangeArrowheads="1"/>
            </p:cNvSpPr>
            <p:nvPr/>
          </p:nvSpPr>
          <p:spPr bwMode="auto">
            <a:xfrm>
              <a:off x="6605297" y="2911919"/>
              <a:ext cx="2117775"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latin typeface="Arial"/>
                  <a:ea typeface="ＭＳ Ｐゴシック"/>
                  <a:cs typeface="Arial"/>
                </a:rPr>
                <a:t>Significant self-</a:t>
              </a:r>
              <a:endParaRPr lang="en-US" sz="1399">
                <a:cs typeface="Arial" charset="0"/>
              </a:endParaRPr>
            </a:p>
            <a:p>
              <a:pPr>
                <a:lnSpc>
                  <a:spcPct val="75000"/>
                </a:lnSpc>
              </a:pPr>
              <a:r>
                <a:rPr lang="en-US" sz="1399" b="1">
                  <a:latin typeface="Arial"/>
                  <a:ea typeface="ＭＳ Ｐゴシック"/>
                  <a:cs typeface="Arial"/>
                </a:rPr>
                <a:t>management experience</a:t>
              </a:r>
              <a:endParaRPr lang="en-US" sz="1399">
                <a:latin typeface="Arial"/>
                <a:ea typeface="ＭＳ Ｐゴシック"/>
                <a:cs typeface="Arial"/>
              </a:endParaRPr>
            </a:p>
          </p:txBody>
        </p:sp>
        <p:grpSp>
          <p:nvGrpSpPr>
            <p:cNvPr id="70" name="Group 69">
              <a:extLst>
                <a:ext uri="{FF2B5EF4-FFF2-40B4-BE49-F238E27FC236}">
                  <a16:creationId xmlns:a16="http://schemas.microsoft.com/office/drawing/2014/main" id="{ADFCFB3C-A0FB-07A7-EBB4-8A9221416714}"/>
                </a:ext>
              </a:extLst>
            </p:cNvPr>
            <p:cNvGrpSpPr/>
            <p:nvPr/>
          </p:nvGrpSpPr>
          <p:grpSpPr>
            <a:xfrm>
              <a:off x="2738376" y="3014168"/>
              <a:ext cx="3772996" cy="142419"/>
              <a:chOff x="2670164" y="1066313"/>
              <a:chExt cx="3772996" cy="142419"/>
            </a:xfrm>
          </p:grpSpPr>
          <p:cxnSp>
            <p:nvCxnSpPr>
              <p:cNvPr id="71" name="Straight Arrow Connector 70">
                <a:extLst>
                  <a:ext uri="{FF2B5EF4-FFF2-40B4-BE49-F238E27FC236}">
                    <a16:creationId xmlns:a16="http://schemas.microsoft.com/office/drawing/2014/main" id="{1AE1F389-49C3-7B26-D982-CE316EE9FAD0}"/>
                  </a:ext>
                </a:extLst>
              </p:cNvPr>
              <p:cNvCxnSpPr>
                <a:cxnSpLocks/>
              </p:cNvCxnSpPr>
              <p:nvPr/>
            </p:nvCxnSpPr>
            <p:spPr>
              <a:xfrm>
                <a:off x="2763648" y="1142269"/>
                <a:ext cx="3578722" cy="7303"/>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4E67D14-25B9-48E3-239C-A4D96D8CE194}"/>
                  </a:ext>
                </a:extLst>
              </p:cNvPr>
              <p:cNvSpPr/>
              <p:nvPr/>
            </p:nvSpPr>
            <p:spPr>
              <a:xfrm>
                <a:off x="4483627"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73" name="Oval 72">
                <a:extLst>
                  <a:ext uri="{FF2B5EF4-FFF2-40B4-BE49-F238E27FC236}">
                    <a16:creationId xmlns:a16="http://schemas.microsoft.com/office/drawing/2014/main" id="{DD853AB4-23BB-B059-3CCB-77EFBCA02022}"/>
                  </a:ext>
                </a:extLst>
              </p:cNvPr>
              <p:cNvSpPr/>
              <p:nvPr/>
            </p:nvSpPr>
            <p:spPr>
              <a:xfrm>
                <a:off x="2670164"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74" name="Oval 73">
                <a:extLst>
                  <a:ext uri="{FF2B5EF4-FFF2-40B4-BE49-F238E27FC236}">
                    <a16:creationId xmlns:a16="http://schemas.microsoft.com/office/drawing/2014/main" id="{1C1ADE4C-D1E8-2E6D-6C9E-59C9E8BC441F}"/>
                  </a:ext>
                </a:extLst>
              </p:cNvPr>
              <p:cNvSpPr/>
              <p:nvPr/>
            </p:nvSpPr>
            <p:spPr>
              <a:xfrm>
                <a:off x="6297090"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75" name="Oval 74">
                <a:extLst>
                  <a:ext uri="{FF2B5EF4-FFF2-40B4-BE49-F238E27FC236}">
                    <a16:creationId xmlns:a16="http://schemas.microsoft.com/office/drawing/2014/main" id="{B76DAC9A-4B64-11D9-229B-45C43E70B85E}"/>
                  </a:ext>
                </a:extLst>
              </p:cNvPr>
              <p:cNvSpPr/>
              <p:nvPr/>
            </p:nvSpPr>
            <p:spPr>
              <a:xfrm>
                <a:off x="5390359"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76" name="Oval 75">
                <a:extLst>
                  <a:ext uri="{FF2B5EF4-FFF2-40B4-BE49-F238E27FC236}">
                    <a16:creationId xmlns:a16="http://schemas.microsoft.com/office/drawing/2014/main" id="{0BC23E13-882D-DA10-7F19-8D0B7017EF5B}"/>
                  </a:ext>
                </a:extLst>
              </p:cNvPr>
              <p:cNvSpPr/>
              <p:nvPr/>
            </p:nvSpPr>
            <p:spPr>
              <a:xfrm>
                <a:off x="3576895" y="1066313"/>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77" name="Group 76">
            <a:extLst>
              <a:ext uri="{FF2B5EF4-FFF2-40B4-BE49-F238E27FC236}">
                <a16:creationId xmlns:a16="http://schemas.microsoft.com/office/drawing/2014/main" id="{EA0C238C-ADB8-911D-48D4-F9036F571F73}"/>
              </a:ext>
            </a:extLst>
          </p:cNvPr>
          <p:cNvGrpSpPr/>
          <p:nvPr/>
        </p:nvGrpSpPr>
        <p:grpSpPr>
          <a:xfrm>
            <a:off x="1304389" y="3956471"/>
            <a:ext cx="9816220" cy="415819"/>
            <a:chOff x="878289" y="3902727"/>
            <a:chExt cx="7845443" cy="285068"/>
          </a:xfrm>
        </p:grpSpPr>
        <p:sp>
          <p:nvSpPr>
            <p:cNvPr id="78" name="Text Box 7">
              <a:extLst>
                <a:ext uri="{FF2B5EF4-FFF2-40B4-BE49-F238E27FC236}">
                  <a16:creationId xmlns:a16="http://schemas.microsoft.com/office/drawing/2014/main" id="{56E81221-194E-EC79-396B-BF9E421B79D1}"/>
                </a:ext>
              </a:extLst>
            </p:cNvPr>
            <p:cNvSpPr txBox="1">
              <a:spLocks noChangeArrowheads="1"/>
            </p:cNvSpPr>
            <p:nvPr/>
          </p:nvSpPr>
          <p:spPr bwMode="auto">
            <a:xfrm>
              <a:off x="878289" y="3902727"/>
              <a:ext cx="1775169"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latin typeface="Arial"/>
                  <a:ea typeface="ＭＳ Ｐゴシック"/>
                  <a:cs typeface="Arial"/>
                </a:rPr>
                <a:t>Low capacity</a:t>
              </a:r>
              <a:endParaRPr lang="en-US" sz="1399">
                <a:latin typeface="Arial"/>
                <a:ea typeface="ＭＳ Ｐゴシック"/>
                <a:cs typeface="Arial"/>
              </a:endParaRPr>
            </a:p>
            <a:p>
              <a:pPr algn="r">
                <a:lnSpc>
                  <a:spcPct val="75000"/>
                </a:lnSpc>
              </a:pPr>
              <a:r>
                <a:rPr lang="en-US" sz="1399" b="1">
                  <a:latin typeface="Arial"/>
                  <a:ea typeface="ＭＳ Ｐゴシック"/>
                  <a:cs typeface="Arial"/>
                </a:rPr>
                <a:t>to do work</a:t>
              </a:r>
              <a:endParaRPr lang="en-US" sz="1399">
                <a:latin typeface="Arial"/>
                <a:ea typeface="ＭＳ Ｐゴシック"/>
                <a:cs typeface="Arial"/>
              </a:endParaRPr>
            </a:p>
          </p:txBody>
        </p:sp>
        <p:sp>
          <p:nvSpPr>
            <p:cNvPr id="79" name="Text Box 12">
              <a:extLst>
                <a:ext uri="{FF2B5EF4-FFF2-40B4-BE49-F238E27FC236}">
                  <a16:creationId xmlns:a16="http://schemas.microsoft.com/office/drawing/2014/main" id="{F5E40CA0-02BA-CC8C-5B96-06289231F176}"/>
                </a:ext>
              </a:extLst>
            </p:cNvPr>
            <p:cNvSpPr txBox="1">
              <a:spLocks noChangeArrowheads="1"/>
            </p:cNvSpPr>
            <p:nvPr/>
          </p:nvSpPr>
          <p:spPr bwMode="auto">
            <a:xfrm>
              <a:off x="6605298" y="3902727"/>
              <a:ext cx="2118434"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latin typeface="Arial"/>
                  <a:ea typeface="ＭＳ Ｐゴシック"/>
                  <a:cs typeface="Arial"/>
                </a:rPr>
                <a:t>High capacity</a:t>
              </a:r>
              <a:endParaRPr lang="en-US" sz="1399">
                <a:cs typeface="Arial"/>
              </a:endParaRPr>
            </a:p>
            <a:p>
              <a:pPr>
                <a:lnSpc>
                  <a:spcPct val="75000"/>
                </a:lnSpc>
              </a:pPr>
              <a:r>
                <a:rPr lang="en-US" sz="1399" b="1">
                  <a:latin typeface="Arial"/>
                  <a:ea typeface="ＭＳ Ｐゴシック"/>
                  <a:cs typeface="Arial"/>
                </a:rPr>
                <a:t>to do work</a:t>
              </a:r>
              <a:endParaRPr lang="en-US" sz="1399">
                <a:latin typeface="Arial"/>
                <a:ea typeface="ＭＳ Ｐゴシック"/>
                <a:cs typeface="Arial"/>
              </a:endParaRPr>
            </a:p>
          </p:txBody>
        </p:sp>
        <p:grpSp>
          <p:nvGrpSpPr>
            <p:cNvPr id="80" name="Group 79">
              <a:extLst>
                <a:ext uri="{FF2B5EF4-FFF2-40B4-BE49-F238E27FC236}">
                  <a16:creationId xmlns:a16="http://schemas.microsoft.com/office/drawing/2014/main" id="{C9412E16-C1AF-EA71-2ECA-F3AE4BAF47BF}"/>
                </a:ext>
              </a:extLst>
            </p:cNvPr>
            <p:cNvGrpSpPr/>
            <p:nvPr/>
          </p:nvGrpSpPr>
          <p:grpSpPr>
            <a:xfrm>
              <a:off x="2738376" y="4008627"/>
              <a:ext cx="3772996" cy="142419"/>
              <a:chOff x="2670164" y="1066313"/>
              <a:chExt cx="3772996" cy="142419"/>
            </a:xfrm>
          </p:grpSpPr>
          <p:cxnSp>
            <p:nvCxnSpPr>
              <p:cNvPr id="81" name="Straight Arrow Connector 80">
                <a:extLst>
                  <a:ext uri="{FF2B5EF4-FFF2-40B4-BE49-F238E27FC236}">
                    <a16:creationId xmlns:a16="http://schemas.microsoft.com/office/drawing/2014/main" id="{F19564D4-F0F9-54C0-427E-FC25001E69F2}"/>
                  </a:ext>
                </a:extLst>
              </p:cNvPr>
              <p:cNvCxnSpPr>
                <a:cxnSpLocks/>
              </p:cNvCxnSpPr>
              <p:nvPr/>
            </p:nvCxnSpPr>
            <p:spPr>
              <a:xfrm>
                <a:off x="2763648" y="1142269"/>
                <a:ext cx="3578722" cy="7303"/>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24661E0B-D03D-B1FF-B61E-AF969E24B371}"/>
                  </a:ext>
                </a:extLst>
              </p:cNvPr>
              <p:cNvSpPr/>
              <p:nvPr/>
            </p:nvSpPr>
            <p:spPr>
              <a:xfrm>
                <a:off x="4483627"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83" name="Oval 82">
                <a:extLst>
                  <a:ext uri="{FF2B5EF4-FFF2-40B4-BE49-F238E27FC236}">
                    <a16:creationId xmlns:a16="http://schemas.microsoft.com/office/drawing/2014/main" id="{50DE439E-9E7B-926E-8A17-D36112D89D72}"/>
                  </a:ext>
                </a:extLst>
              </p:cNvPr>
              <p:cNvSpPr/>
              <p:nvPr/>
            </p:nvSpPr>
            <p:spPr>
              <a:xfrm>
                <a:off x="2670164"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84" name="Oval 83">
                <a:extLst>
                  <a:ext uri="{FF2B5EF4-FFF2-40B4-BE49-F238E27FC236}">
                    <a16:creationId xmlns:a16="http://schemas.microsoft.com/office/drawing/2014/main" id="{E3F830C7-ABD5-32EE-9D01-9D3A97AC9814}"/>
                  </a:ext>
                </a:extLst>
              </p:cNvPr>
              <p:cNvSpPr/>
              <p:nvPr/>
            </p:nvSpPr>
            <p:spPr>
              <a:xfrm>
                <a:off x="6297090"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85" name="Oval 84">
                <a:extLst>
                  <a:ext uri="{FF2B5EF4-FFF2-40B4-BE49-F238E27FC236}">
                    <a16:creationId xmlns:a16="http://schemas.microsoft.com/office/drawing/2014/main" id="{645B6FB9-42E1-B8D4-CB7B-E01010BF1775}"/>
                  </a:ext>
                </a:extLst>
              </p:cNvPr>
              <p:cNvSpPr/>
              <p:nvPr/>
            </p:nvSpPr>
            <p:spPr>
              <a:xfrm>
                <a:off x="5390359"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86" name="Oval 85">
                <a:extLst>
                  <a:ext uri="{FF2B5EF4-FFF2-40B4-BE49-F238E27FC236}">
                    <a16:creationId xmlns:a16="http://schemas.microsoft.com/office/drawing/2014/main" id="{5F05433D-FD88-D5F6-2278-26C005AA3785}"/>
                  </a:ext>
                </a:extLst>
              </p:cNvPr>
              <p:cNvSpPr/>
              <p:nvPr/>
            </p:nvSpPr>
            <p:spPr>
              <a:xfrm>
                <a:off x="3576895" y="1066313"/>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87" name="Group 86">
            <a:extLst>
              <a:ext uri="{FF2B5EF4-FFF2-40B4-BE49-F238E27FC236}">
                <a16:creationId xmlns:a16="http://schemas.microsoft.com/office/drawing/2014/main" id="{D1D8806D-4941-5C91-B1D6-185EA7C7BA77}"/>
              </a:ext>
            </a:extLst>
          </p:cNvPr>
          <p:cNvGrpSpPr/>
          <p:nvPr/>
        </p:nvGrpSpPr>
        <p:grpSpPr>
          <a:xfrm>
            <a:off x="1332265" y="4779423"/>
            <a:ext cx="9761697" cy="421147"/>
            <a:chOff x="878289" y="4758870"/>
            <a:chExt cx="7801866" cy="288720"/>
          </a:xfrm>
        </p:grpSpPr>
        <p:sp>
          <p:nvSpPr>
            <p:cNvPr id="88" name="Text Box 26">
              <a:extLst>
                <a:ext uri="{FF2B5EF4-FFF2-40B4-BE49-F238E27FC236}">
                  <a16:creationId xmlns:a16="http://schemas.microsoft.com/office/drawing/2014/main" id="{44A32404-3958-2804-CA6D-8A123DCB956E}"/>
                </a:ext>
              </a:extLst>
            </p:cNvPr>
            <p:cNvSpPr txBox="1">
              <a:spLocks noChangeArrowheads="1"/>
            </p:cNvSpPr>
            <p:nvPr/>
          </p:nvSpPr>
          <p:spPr bwMode="auto">
            <a:xfrm>
              <a:off x="878289" y="4762522"/>
              <a:ext cx="1777017"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latin typeface="Arial"/>
                  <a:ea typeface="ＭＳ Ｐゴシック"/>
                  <a:cs typeface="Arial"/>
                </a:rPr>
                <a:t>High complexity,</a:t>
              </a:r>
              <a:endParaRPr lang="en-US" sz="1399">
                <a:cs typeface="Arial"/>
              </a:endParaRPr>
            </a:p>
            <a:p>
              <a:pPr algn="r">
                <a:lnSpc>
                  <a:spcPct val="75000"/>
                </a:lnSpc>
              </a:pPr>
              <a:r>
                <a:rPr lang="en-US" sz="1399" b="1">
                  <a:latin typeface="Arial"/>
                  <a:ea typeface="ＭＳ Ｐゴシック"/>
                  <a:cs typeface="Arial"/>
                </a:rPr>
                <a:t>high risk work</a:t>
              </a:r>
              <a:endParaRPr lang="en-US" sz="1399">
                <a:latin typeface="Arial"/>
                <a:ea typeface="ＭＳ Ｐゴシック"/>
                <a:cs typeface="Arial"/>
              </a:endParaRPr>
            </a:p>
          </p:txBody>
        </p:sp>
        <p:sp>
          <p:nvSpPr>
            <p:cNvPr id="89" name="Text Box 27">
              <a:extLst>
                <a:ext uri="{FF2B5EF4-FFF2-40B4-BE49-F238E27FC236}">
                  <a16:creationId xmlns:a16="http://schemas.microsoft.com/office/drawing/2014/main" id="{22D69D4C-9B50-9E31-9A54-D13037020C48}"/>
                </a:ext>
              </a:extLst>
            </p:cNvPr>
            <p:cNvSpPr txBox="1">
              <a:spLocks noChangeArrowheads="1"/>
            </p:cNvSpPr>
            <p:nvPr/>
          </p:nvSpPr>
          <p:spPr bwMode="auto">
            <a:xfrm>
              <a:off x="6605297" y="4758870"/>
              <a:ext cx="2074858"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latin typeface="Arial"/>
                  <a:ea typeface="ＭＳ Ｐゴシック"/>
                  <a:cs typeface="Arial"/>
                </a:rPr>
                <a:t>Low complexity,</a:t>
              </a:r>
              <a:endParaRPr lang="en-US" sz="1399">
                <a:cs typeface="Arial"/>
              </a:endParaRPr>
            </a:p>
            <a:p>
              <a:pPr>
                <a:lnSpc>
                  <a:spcPct val="75000"/>
                </a:lnSpc>
              </a:pPr>
              <a:r>
                <a:rPr lang="en-US" sz="1399" b="1">
                  <a:latin typeface="Arial"/>
                  <a:ea typeface="ＭＳ Ｐゴシック"/>
                  <a:cs typeface="Arial"/>
                </a:rPr>
                <a:t>low risk work</a:t>
              </a:r>
              <a:endParaRPr lang="en-US" sz="1399">
                <a:latin typeface="Arial"/>
                <a:ea typeface="ＭＳ Ｐゴシック"/>
                <a:cs typeface="Arial"/>
              </a:endParaRPr>
            </a:p>
          </p:txBody>
        </p:sp>
        <p:grpSp>
          <p:nvGrpSpPr>
            <p:cNvPr id="90" name="Group 89">
              <a:extLst>
                <a:ext uri="{FF2B5EF4-FFF2-40B4-BE49-F238E27FC236}">
                  <a16:creationId xmlns:a16="http://schemas.microsoft.com/office/drawing/2014/main" id="{7D4D1E48-C9E6-8034-32F7-66A55051D219}"/>
                </a:ext>
              </a:extLst>
            </p:cNvPr>
            <p:cNvGrpSpPr/>
            <p:nvPr/>
          </p:nvGrpSpPr>
          <p:grpSpPr>
            <a:xfrm>
              <a:off x="2714848" y="4864771"/>
              <a:ext cx="3770929" cy="142419"/>
              <a:chOff x="2646636" y="1066313"/>
              <a:chExt cx="3770929" cy="142419"/>
            </a:xfrm>
          </p:grpSpPr>
          <p:cxnSp>
            <p:nvCxnSpPr>
              <p:cNvPr id="91" name="Straight Arrow Connector 90">
                <a:extLst>
                  <a:ext uri="{FF2B5EF4-FFF2-40B4-BE49-F238E27FC236}">
                    <a16:creationId xmlns:a16="http://schemas.microsoft.com/office/drawing/2014/main" id="{F2F4AB73-29EE-4BA1-5D90-ECA8E6BF7138}"/>
                  </a:ext>
                </a:extLst>
              </p:cNvPr>
              <p:cNvCxnSpPr>
                <a:cxnSpLocks/>
              </p:cNvCxnSpPr>
              <p:nvPr/>
            </p:nvCxnSpPr>
            <p:spPr>
              <a:xfrm>
                <a:off x="2763648" y="1142269"/>
                <a:ext cx="3578722" cy="7303"/>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id="{C1EAF614-73A6-16B7-4F30-79FF43A4C917}"/>
                  </a:ext>
                </a:extLst>
              </p:cNvPr>
              <p:cNvSpPr/>
              <p:nvPr/>
            </p:nvSpPr>
            <p:spPr>
              <a:xfrm>
                <a:off x="4459065"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93" name="Oval 92">
                <a:extLst>
                  <a:ext uri="{FF2B5EF4-FFF2-40B4-BE49-F238E27FC236}">
                    <a16:creationId xmlns:a16="http://schemas.microsoft.com/office/drawing/2014/main" id="{200D39E9-844C-7620-03FA-8E2ACCC435D1}"/>
                  </a:ext>
                </a:extLst>
              </p:cNvPr>
              <p:cNvSpPr/>
              <p:nvPr/>
            </p:nvSpPr>
            <p:spPr>
              <a:xfrm>
                <a:off x="2646636"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94" name="Oval 93">
                <a:extLst>
                  <a:ext uri="{FF2B5EF4-FFF2-40B4-BE49-F238E27FC236}">
                    <a16:creationId xmlns:a16="http://schemas.microsoft.com/office/drawing/2014/main" id="{3B497CBF-63F5-CF38-344A-D9E53AE5D64E}"/>
                  </a:ext>
                </a:extLst>
              </p:cNvPr>
              <p:cNvSpPr/>
              <p:nvPr/>
            </p:nvSpPr>
            <p:spPr>
              <a:xfrm>
                <a:off x="6271495"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95" name="Oval 94">
                <a:extLst>
                  <a:ext uri="{FF2B5EF4-FFF2-40B4-BE49-F238E27FC236}">
                    <a16:creationId xmlns:a16="http://schemas.microsoft.com/office/drawing/2014/main" id="{42A5F922-9ACF-6F1D-25FA-DDD07B1DEE92}"/>
                  </a:ext>
                </a:extLst>
              </p:cNvPr>
              <p:cNvSpPr/>
              <p:nvPr/>
            </p:nvSpPr>
            <p:spPr>
              <a:xfrm>
                <a:off x="5365280"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96" name="Oval 95">
                <a:extLst>
                  <a:ext uri="{FF2B5EF4-FFF2-40B4-BE49-F238E27FC236}">
                    <a16:creationId xmlns:a16="http://schemas.microsoft.com/office/drawing/2014/main" id="{24186BDD-B83F-FCC0-4D4A-60E0A49B3460}"/>
                  </a:ext>
                </a:extLst>
              </p:cNvPr>
              <p:cNvSpPr/>
              <p:nvPr/>
            </p:nvSpPr>
            <p:spPr>
              <a:xfrm>
                <a:off x="3552851" y="1066313"/>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grpSp>
        <p:nvGrpSpPr>
          <p:cNvPr id="97" name="Group 96">
            <a:extLst>
              <a:ext uri="{FF2B5EF4-FFF2-40B4-BE49-F238E27FC236}">
                <a16:creationId xmlns:a16="http://schemas.microsoft.com/office/drawing/2014/main" id="{4C4695C4-1878-965B-DDCA-61C35B30DB97}"/>
              </a:ext>
            </a:extLst>
          </p:cNvPr>
          <p:cNvGrpSpPr/>
          <p:nvPr/>
        </p:nvGrpSpPr>
        <p:grpSpPr>
          <a:xfrm>
            <a:off x="1328484" y="5602376"/>
            <a:ext cx="9762914" cy="421147"/>
            <a:chOff x="878289" y="5522060"/>
            <a:chExt cx="7802839" cy="288720"/>
          </a:xfrm>
        </p:grpSpPr>
        <p:sp>
          <p:nvSpPr>
            <p:cNvPr id="98" name="Text Box 32">
              <a:extLst>
                <a:ext uri="{FF2B5EF4-FFF2-40B4-BE49-F238E27FC236}">
                  <a16:creationId xmlns:a16="http://schemas.microsoft.com/office/drawing/2014/main" id="{93428302-D507-D1C3-FF99-8510755757DD}"/>
                </a:ext>
              </a:extLst>
            </p:cNvPr>
            <p:cNvSpPr txBox="1">
              <a:spLocks noChangeArrowheads="1"/>
            </p:cNvSpPr>
            <p:nvPr/>
          </p:nvSpPr>
          <p:spPr bwMode="auto">
            <a:xfrm>
              <a:off x="878289" y="5525712"/>
              <a:ext cx="1777017"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lnSpc>
                  <a:spcPct val="75000"/>
                </a:lnSpc>
              </a:pPr>
              <a:r>
                <a:rPr lang="en-US" sz="1399" b="1">
                  <a:cs typeface="Arial" charset="0"/>
                </a:rPr>
                <a:t>Multiple locations/ geographies</a:t>
              </a:r>
              <a:endParaRPr lang="en-US" sz="1399"/>
            </a:p>
          </p:txBody>
        </p:sp>
        <p:sp>
          <p:nvSpPr>
            <p:cNvPr id="99" name="Text Box 33">
              <a:extLst>
                <a:ext uri="{FF2B5EF4-FFF2-40B4-BE49-F238E27FC236}">
                  <a16:creationId xmlns:a16="http://schemas.microsoft.com/office/drawing/2014/main" id="{7B2502DA-4420-534D-BC02-048604CE7087}"/>
                </a:ext>
              </a:extLst>
            </p:cNvPr>
            <p:cNvSpPr txBox="1">
              <a:spLocks noChangeArrowheads="1"/>
            </p:cNvSpPr>
            <p:nvPr/>
          </p:nvSpPr>
          <p:spPr bwMode="auto">
            <a:xfrm>
              <a:off x="6605297" y="5522060"/>
              <a:ext cx="2075831" cy="2850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75000"/>
                </a:lnSpc>
              </a:pPr>
              <a:r>
                <a:rPr lang="en-US" sz="1399" b="1">
                  <a:latin typeface="Arial"/>
                  <a:ea typeface="ＭＳ Ｐゴシック"/>
                  <a:cs typeface="Arial"/>
                </a:rPr>
                <a:t>Single location/ </a:t>
              </a:r>
              <a:endParaRPr lang="en-US" sz="1399">
                <a:latin typeface="Arial"/>
                <a:ea typeface="ＭＳ Ｐゴシック"/>
                <a:cs typeface="Arial"/>
              </a:endParaRPr>
            </a:p>
            <a:p>
              <a:pPr>
                <a:lnSpc>
                  <a:spcPct val="75000"/>
                </a:lnSpc>
              </a:pPr>
              <a:r>
                <a:rPr lang="en-US" sz="1399" b="1">
                  <a:latin typeface="Arial"/>
                  <a:ea typeface="ＭＳ Ｐゴシック"/>
                  <a:cs typeface="Arial"/>
                </a:rPr>
                <a:t>geography</a:t>
              </a:r>
              <a:endParaRPr lang="en-US" sz="1399">
                <a:latin typeface="Arial"/>
                <a:ea typeface="ＭＳ Ｐゴシック"/>
                <a:cs typeface="Arial"/>
              </a:endParaRPr>
            </a:p>
          </p:txBody>
        </p:sp>
        <p:grpSp>
          <p:nvGrpSpPr>
            <p:cNvPr id="100" name="Group 99">
              <a:extLst>
                <a:ext uri="{FF2B5EF4-FFF2-40B4-BE49-F238E27FC236}">
                  <a16:creationId xmlns:a16="http://schemas.microsoft.com/office/drawing/2014/main" id="{2270E03E-5EAD-1911-C405-E4741B53406C}"/>
                </a:ext>
              </a:extLst>
            </p:cNvPr>
            <p:cNvGrpSpPr/>
            <p:nvPr/>
          </p:nvGrpSpPr>
          <p:grpSpPr>
            <a:xfrm>
              <a:off x="2717870" y="5624309"/>
              <a:ext cx="3770929" cy="142419"/>
              <a:chOff x="2649658" y="1066313"/>
              <a:chExt cx="3770929" cy="142419"/>
            </a:xfrm>
          </p:grpSpPr>
          <p:cxnSp>
            <p:nvCxnSpPr>
              <p:cNvPr id="101" name="Straight Arrow Connector 100">
                <a:extLst>
                  <a:ext uri="{FF2B5EF4-FFF2-40B4-BE49-F238E27FC236}">
                    <a16:creationId xmlns:a16="http://schemas.microsoft.com/office/drawing/2014/main" id="{43A730F0-DAC8-9F16-A533-258681A048D0}"/>
                  </a:ext>
                </a:extLst>
              </p:cNvPr>
              <p:cNvCxnSpPr>
                <a:cxnSpLocks/>
              </p:cNvCxnSpPr>
              <p:nvPr/>
            </p:nvCxnSpPr>
            <p:spPr>
              <a:xfrm>
                <a:off x="2763648" y="1142269"/>
                <a:ext cx="3578722" cy="7303"/>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17E15DBE-7084-024D-8692-7040CB4E1CD9}"/>
                  </a:ext>
                </a:extLst>
              </p:cNvPr>
              <p:cNvSpPr/>
              <p:nvPr/>
            </p:nvSpPr>
            <p:spPr>
              <a:xfrm>
                <a:off x="4462087"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03" name="Oval 102">
                <a:extLst>
                  <a:ext uri="{FF2B5EF4-FFF2-40B4-BE49-F238E27FC236}">
                    <a16:creationId xmlns:a16="http://schemas.microsoft.com/office/drawing/2014/main" id="{7EC0B83D-DADF-4B9B-17BB-1BBDC8CF3C8C}"/>
                  </a:ext>
                </a:extLst>
              </p:cNvPr>
              <p:cNvSpPr/>
              <p:nvPr/>
            </p:nvSpPr>
            <p:spPr>
              <a:xfrm>
                <a:off x="2649658"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04" name="Oval 103">
                <a:extLst>
                  <a:ext uri="{FF2B5EF4-FFF2-40B4-BE49-F238E27FC236}">
                    <a16:creationId xmlns:a16="http://schemas.microsoft.com/office/drawing/2014/main" id="{6C474AA1-9C2E-8E66-60BE-536033DF5BD8}"/>
                  </a:ext>
                </a:extLst>
              </p:cNvPr>
              <p:cNvSpPr/>
              <p:nvPr/>
            </p:nvSpPr>
            <p:spPr>
              <a:xfrm>
                <a:off x="6274517"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05" name="Oval 104">
                <a:extLst>
                  <a:ext uri="{FF2B5EF4-FFF2-40B4-BE49-F238E27FC236}">
                    <a16:creationId xmlns:a16="http://schemas.microsoft.com/office/drawing/2014/main" id="{96A107F3-B198-AE81-4FEC-72A099E973A3}"/>
                  </a:ext>
                </a:extLst>
              </p:cNvPr>
              <p:cNvSpPr/>
              <p:nvPr/>
            </p:nvSpPr>
            <p:spPr>
              <a:xfrm>
                <a:off x="5368302" y="1069965"/>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106" name="Oval 105">
                <a:extLst>
                  <a:ext uri="{FF2B5EF4-FFF2-40B4-BE49-F238E27FC236}">
                    <a16:creationId xmlns:a16="http://schemas.microsoft.com/office/drawing/2014/main" id="{B360CCCC-FD68-1EE7-729D-043A47AA8A72}"/>
                  </a:ext>
                </a:extLst>
              </p:cNvPr>
              <p:cNvSpPr/>
              <p:nvPr/>
            </p:nvSpPr>
            <p:spPr>
              <a:xfrm>
                <a:off x="3555873" y="1066313"/>
                <a:ext cx="146070" cy="13876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grpSp>
      </p:grpSp>
    </p:spTree>
    <p:extLst>
      <p:ext uri="{BB962C8B-B14F-4D97-AF65-F5344CB8AC3E}">
        <p14:creationId xmlns:p14="http://schemas.microsoft.com/office/powerpoint/2010/main" val="312427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75C36-7C5F-9136-56C3-C122C7FB1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11BBC-6BAF-EEC2-2301-3CD1D5DE4C87}"/>
              </a:ext>
            </a:extLst>
          </p:cNvPr>
          <p:cNvSpPr>
            <a:spLocks noGrp="1"/>
          </p:cNvSpPr>
          <p:nvPr>
            <p:ph type="title"/>
          </p:nvPr>
        </p:nvSpPr>
        <p:spPr/>
        <p:txBody>
          <a:bodyPr/>
          <a:lstStyle/>
          <a:p>
            <a:r>
              <a:rPr lang="en-US" sz="2800"/>
              <a:t>Span of Control Assessment</a:t>
            </a:r>
            <a:endParaRPr lang="en-US"/>
          </a:p>
        </p:txBody>
      </p:sp>
      <p:sp>
        <p:nvSpPr>
          <p:cNvPr id="6" name="Rectangle 5">
            <a:extLst>
              <a:ext uri="{FF2B5EF4-FFF2-40B4-BE49-F238E27FC236}">
                <a16:creationId xmlns:a16="http://schemas.microsoft.com/office/drawing/2014/main" id="{778AA05D-0910-D0F8-6D48-762CB3D2D814}"/>
              </a:ext>
            </a:extLst>
          </p:cNvPr>
          <p:cNvSpPr/>
          <p:nvPr/>
        </p:nvSpPr>
        <p:spPr>
          <a:xfrm>
            <a:off x="4724318" y="903217"/>
            <a:ext cx="7019590" cy="297325"/>
          </a:xfrm>
          <a:prstGeom prst="rect">
            <a:avLst/>
          </a:prstGeom>
        </p:spPr>
        <p:txBody>
          <a:bodyPr wrap="square">
            <a:spAutoFit/>
          </a:bodyPr>
          <a:lstStyle/>
          <a:p>
            <a:pPr lvl="0" fontAlgn="base">
              <a:spcBef>
                <a:spcPct val="20000"/>
              </a:spcBef>
              <a:spcAft>
                <a:spcPct val="0"/>
              </a:spcAft>
            </a:pPr>
            <a:r>
              <a:rPr lang="en-US" sz="1332" b="1">
                <a:solidFill>
                  <a:schemeClr val="accent6"/>
                </a:solidFill>
                <a:latin typeface="Arial" panose="020B0604020202020204" pitchFamily="34" charset="0"/>
                <a:ea typeface="ＭＳ Ｐゴシック" charset="0"/>
                <a:cs typeface="Arial" panose="020B0604020202020204" pitchFamily="34" charset="0"/>
              </a:rPr>
              <a:t> Low Ratio				   		                  High</a:t>
            </a:r>
          </a:p>
        </p:txBody>
      </p:sp>
      <p:sp>
        <p:nvSpPr>
          <p:cNvPr id="7" name="Line 113">
            <a:extLst>
              <a:ext uri="{FF2B5EF4-FFF2-40B4-BE49-F238E27FC236}">
                <a16:creationId xmlns:a16="http://schemas.microsoft.com/office/drawing/2014/main" id="{479107C7-9E3A-96EB-66C5-C3CF86C3F364}"/>
              </a:ext>
            </a:extLst>
          </p:cNvPr>
          <p:cNvSpPr>
            <a:spLocks noChangeShapeType="1"/>
          </p:cNvSpPr>
          <p:nvPr/>
        </p:nvSpPr>
        <p:spPr bwMode="auto">
          <a:xfrm>
            <a:off x="6111511" y="1050576"/>
            <a:ext cx="4723684" cy="1279"/>
          </a:xfrm>
          <a:prstGeom prst="line">
            <a:avLst/>
          </a:prstGeom>
          <a:noFill/>
          <a:ln w="38100">
            <a:solidFill>
              <a:schemeClr val="bg1">
                <a:lumMod val="65000"/>
              </a:schemeClr>
            </a:solidFill>
            <a:round/>
            <a:headEnd type="diamond" w="med" len="med"/>
            <a:tailEnd type="diamond" w="med" len="med"/>
          </a:ln>
          <a:extLst>
            <a:ext uri="{909E8E84-426E-40dd-AFC4-6F175D3DCCD1}">
              <a14:hiddenFill xmlns="" xmlns:a14="http://schemas.microsoft.com/office/drawing/2010/main">
                <a:noFill/>
              </a14:hiddenFill>
            </a:ext>
          </a:extLst>
        </p:spPr>
        <p:txBody>
          <a:bodyPr/>
          <a:lstStyle/>
          <a:p>
            <a:endParaRPr lang="en-US" sz="1798"/>
          </a:p>
        </p:txBody>
      </p:sp>
      <p:graphicFrame>
        <p:nvGraphicFramePr>
          <p:cNvPr id="8" name="Group 3">
            <a:extLst>
              <a:ext uri="{FF2B5EF4-FFF2-40B4-BE49-F238E27FC236}">
                <a16:creationId xmlns:a16="http://schemas.microsoft.com/office/drawing/2014/main" id="{8826AE2B-14D4-13C5-3BE9-7DDCD8E10DAA}"/>
              </a:ext>
            </a:extLst>
          </p:cNvPr>
          <p:cNvGraphicFramePr>
            <a:graphicFrameLocks/>
          </p:cNvGraphicFramePr>
          <p:nvPr>
            <p:extLst>
              <p:ext uri="{D42A27DB-BD31-4B8C-83A1-F6EECF244321}">
                <p14:modId xmlns:p14="http://schemas.microsoft.com/office/powerpoint/2010/main" val="68977180"/>
              </p:ext>
            </p:extLst>
          </p:nvPr>
        </p:nvGraphicFramePr>
        <p:xfrm>
          <a:off x="878228" y="1257300"/>
          <a:ext cx="10666072" cy="5235768"/>
        </p:xfrm>
        <a:graphic>
          <a:graphicData uri="http://schemas.openxmlformats.org/drawingml/2006/table">
            <a:tbl>
              <a:tblPr>
                <a:tableStyleId>{0E3FDE45-AF77-4B5C-9715-49D594BDF05E}</a:tableStyleId>
              </a:tblPr>
              <a:tblGrid>
                <a:gridCol w="3652820">
                  <a:extLst>
                    <a:ext uri="{9D8B030D-6E8A-4147-A177-3AD203B41FA5}">
                      <a16:colId xmlns:a16="http://schemas.microsoft.com/office/drawing/2014/main" val="20000"/>
                    </a:ext>
                  </a:extLst>
                </a:gridCol>
                <a:gridCol w="1481395">
                  <a:extLst>
                    <a:ext uri="{9D8B030D-6E8A-4147-A177-3AD203B41FA5}">
                      <a16:colId xmlns:a16="http://schemas.microsoft.com/office/drawing/2014/main" val="20001"/>
                    </a:ext>
                  </a:extLst>
                </a:gridCol>
                <a:gridCol w="1383940">
                  <a:extLst>
                    <a:ext uri="{9D8B030D-6E8A-4147-A177-3AD203B41FA5}">
                      <a16:colId xmlns:a16="http://schemas.microsoft.com/office/drawing/2014/main" val="20002"/>
                    </a:ext>
                  </a:extLst>
                </a:gridCol>
                <a:gridCol w="1383940">
                  <a:extLst>
                    <a:ext uri="{9D8B030D-6E8A-4147-A177-3AD203B41FA5}">
                      <a16:colId xmlns:a16="http://schemas.microsoft.com/office/drawing/2014/main" val="20003"/>
                    </a:ext>
                  </a:extLst>
                </a:gridCol>
                <a:gridCol w="1380037">
                  <a:extLst>
                    <a:ext uri="{9D8B030D-6E8A-4147-A177-3AD203B41FA5}">
                      <a16:colId xmlns:a16="http://schemas.microsoft.com/office/drawing/2014/main" val="20004"/>
                    </a:ext>
                  </a:extLst>
                </a:gridCol>
                <a:gridCol w="1383940">
                  <a:extLst>
                    <a:ext uri="{9D8B030D-6E8A-4147-A177-3AD203B41FA5}">
                      <a16:colId xmlns:a16="http://schemas.microsoft.com/office/drawing/2014/main" val="20005"/>
                    </a:ext>
                  </a:extLst>
                </a:gridCol>
              </a:tblGrid>
              <a:tr h="365760">
                <a:tc>
                  <a:txBody>
                    <a:bodyPr/>
                    <a:lstStyle/>
                    <a:p>
                      <a:pPr marL="0" lvl="0" indent="0" algn="l" defTabSz="914400">
                        <a:lnSpc>
                          <a:spcPct val="75000"/>
                        </a:lnSpc>
                        <a:spcBef>
                          <a:spcPct val="20000"/>
                        </a:spcBef>
                        <a:spcAft>
                          <a:spcPct val="0"/>
                        </a:spcAft>
                        <a:buClrTx/>
                        <a:buSz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Never</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Rarely</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Sometimes</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Most of the time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Always</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6"/>
                    </a:solidFill>
                  </a:tcPr>
                </a:tc>
                <a:extLst>
                  <a:ext uri="{0D108BD9-81ED-4DB2-BD59-A6C34878D82A}">
                    <a16:rowId xmlns:a16="http://schemas.microsoft.com/office/drawing/2014/main" val="3012548609"/>
                  </a:ext>
                </a:extLst>
              </a:tr>
              <a:tr h="36518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Work comes in at a steady pace</a:t>
                      </a:r>
                    </a:p>
                  </a:txBody>
                  <a:tcPr marL="90899" marR="90899" marT="45656" marB="4565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3683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Work assignments are straightforward, easy to understand and complete</a:t>
                      </a:r>
                    </a:p>
                  </a:txBody>
                  <a:tcPr marL="90899" marR="90899" marT="45656" marB="4565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408294">
                <a:tc>
                  <a:txBody>
                    <a:bodyPr/>
                    <a:lstStyle/>
                    <a:p>
                      <a:pPr marL="0" lvl="0" indent="0" algn="l">
                        <a:lnSpc>
                          <a:spcPct val="75000"/>
                        </a:lnSpc>
                        <a:spcBef>
                          <a:spcPct val="20000"/>
                        </a:spcBef>
                        <a:spcAft>
                          <a:spcPct val="0"/>
                        </a:spcAft>
                        <a:buNone/>
                      </a:pPr>
                      <a:r>
                        <a:rPr lang="en-US" sz="1200" u="none" strike="noStrike" cap="none" normalizeH="0" baseline="0" noProof="0">
                          <a:ln>
                            <a:noFill/>
                          </a:ln>
                          <a:effectLst/>
                          <a:latin typeface="Arial" panose="020B0604020202020204" pitchFamily="34" charset="0"/>
                          <a:cs typeface="Arial" panose="020B0604020202020204" pitchFamily="34" charset="0"/>
                        </a:rPr>
                        <a:t>Workers can do significant amounts of work</a:t>
                      </a:r>
                      <a:endParaRPr kumimoji="0" lang="en-US" sz="1300">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noFill/>
                  </a:tcPr>
                </a:tc>
                <a:tc gridSpan="5">
                  <a:txBody>
                    <a:bodyPr/>
                    <a:lstStyle/>
                    <a:p>
                      <a:pPr marL="0" lvl="0" indent="0" algn="ctr" defTabSz="914400">
                        <a:lnSpc>
                          <a:spcPct val="75000"/>
                        </a:lnSpc>
                        <a:spcBef>
                          <a:spcPct val="20000"/>
                        </a:spcBef>
                        <a:spcAft>
                          <a:spcPct val="0"/>
                        </a:spcAft>
                        <a:buClrTx/>
                        <a:buSz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06938998"/>
                  </a:ext>
                </a:extLst>
              </a:tr>
              <a:tr h="365760">
                <a:tc>
                  <a:txBody>
                    <a:bodyPr/>
                    <a:lstStyle/>
                    <a:p>
                      <a:pPr marL="0" lvl="0" indent="0" algn="l" defTabSz="914400">
                        <a:lnSpc>
                          <a:spcPct val="75000"/>
                        </a:lnSpc>
                        <a:spcBef>
                          <a:spcPct val="20000"/>
                        </a:spcBef>
                        <a:spcAft>
                          <a:spcPct val="0"/>
                        </a:spcAft>
                        <a:buClrTx/>
                        <a:buSzTx/>
                        <a:buNone/>
                        <a:tabLst/>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All</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Many</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 Few</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None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953240288"/>
                  </a:ext>
                </a:extLst>
              </a:tr>
              <a:tr h="393171">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Many workers are learning their roles</a:t>
                      </a:r>
                    </a:p>
                  </a:txBody>
                  <a:tcPr marL="90899" marR="90899" marT="45656" marB="4565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rtl="0" eaLnBrk="1" fontAlgn="base" latinLnBrk="0" hangingPunct="1">
                        <a:lnSpc>
                          <a:spcPct val="75000"/>
                        </a:lnSpc>
                        <a:spcBef>
                          <a:spcPct val="20000"/>
                        </a:spcBef>
                        <a:spcAft>
                          <a:spcPct val="0"/>
                        </a:spcAft>
                        <a:buFontTx/>
                        <a:buNone/>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solidFill>
                      <a:schemeClr val="bg2"/>
                    </a:solidFill>
                  </a:tcPr>
                </a:tc>
                <a:tc hMerge="1">
                  <a:txBody>
                    <a:bodyPr/>
                    <a:lstStyle/>
                    <a:p>
                      <a:pPr defTabSz="914400">
                        <a:buClrTx/>
                        <a:buSzTx/>
                        <a:tabLst/>
                      </a:pPr>
                      <a:endParaRPr kumimoji="0" lang="en-US"/>
                    </a:p>
                  </a:txBody>
                  <a:tcPr marL="90890" marR="90890" marT="45699" marB="45699" anchor="ctr" horzOverflow="overflow">
                    <a:solidFill>
                      <a:schemeClr val="bg2"/>
                    </a:solidFill>
                  </a:tcPr>
                </a:tc>
                <a:tc hMerge="1">
                  <a:txBody>
                    <a:bodyPr/>
                    <a:lstStyle/>
                    <a:p>
                      <a:pPr defTabSz="914400">
                        <a:buClrTx/>
                        <a:buSzTx/>
                        <a:tabLst/>
                      </a:pPr>
                      <a:endParaRPr kumimoji="0" lang="en-US"/>
                    </a:p>
                  </a:txBody>
                  <a:tcPr marL="90890" marR="90890" marT="45699" marB="45699" anchor="ctr" horzOverflow="overflow">
                    <a:solidFill>
                      <a:schemeClr val="bg2"/>
                    </a:solidFill>
                  </a:tcPr>
                </a:tc>
                <a:tc hMerge="1">
                  <a:txBody>
                    <a:bodyPr/>
                    <a:lstStyle/>
                    <a:p>
                      <a:pPr defTabSz="914400">
                        <a:buClrTx/>
                        <a:buSzTx/>
                        <a:tabLst/>
                      </a:pPr>
                      <a:endParaRPr kumimoji="0" lang="en-US"/>
                    </a:p>
                  </a:txBody>
                  <a:tcPr marL="90890" marR="90890" marT="45699" marB="45699" anchor="ctr" horzOverflow="overflow">
                    <a:solidFill>
                      <a:schemeClr val="bg2"/>
                    </a:solidFill>
                  </a:tcPr>
                </a:tc>
                <a:extLst>
                  <a:ext uri="{0D108BD9-81ED-4DB2-BD59-A6C34878D82A}">
                    <a16:rowId xmlns:a16="http://schemas.microsoft.com/office/drawing/2014/main" val="10004"/>
                  </a:ext>
                </a:extLst>
              </a:tr>
              <a:tr h="408294">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Many workers lack the desired skills to perform the work</a:t>
                      </a:r>
                    </a:p>
                  </a:txBody>
                  <a:tcPr marL="90899" marR="90899" marT="45656" marB="4565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extLst>
                  <a:ext uri="{0D108BD9-81ED-4DB2-BD59-A6C34878D82A}">
                    <a16:rowId xmlns:a16="http://schemas.microsoft.com/office/drawing/2014/main" val="10005"/>
                  </a:ext>
                </a:extLst>
              </a:tr>
              <a:tr h="365760">
                <a:tc>
                  <a:txBody>
                    <a:bodyPr/>
                    <a:lstStyle/>
                    <a:p>
                      <a:pPr marL="0" lvl="0" indent="0" algn="l">
                        <a:lnSpc>
                          <a:spcPct val="75000"/>
                        </a:lnSpc>
                        <a:spcBef>
                          <a:spcPct val="20000"/>
                        </a:spcBef>
                        <a:spcAft>
                          <a:spcPct val="0"/>
                        </a:spcAft>
                        <a:buNone/>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No experience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 little experience</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 experience</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a:cs typeface="Arial"/>
                        </a:rPr>
                        <a:t>Experience</a:t>
                      </a:r>
                      <a:endParaRPr kumimoji="0" lang="en-US" sz="1300">
                        <a:solidFill>
                          <a:schemeClr val="bg1"/>
                        </a:solidFill>
                        <a:latin typeface="Arial"/>
                        <a:cs typeface="Arial"/>
                      </a:endParaRPr>
                    </a:p>
                  </a:txBody>
                  <a:tcPr marL="90899" marR="90899" marT="45656" marB="45656" anchor="ctr" horzOverflow="overflow">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Lots of experience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2781312405"/>
                  </a:ext>
                </a:extLst>
              </a:tr>
              <a:tr h="408294">
                <a:tc>
                  <a:txBody>
                    <a:bodyPr/>
                    <a:lstStyle/>
                    <a:p>
                      <a:pPr marL="0" marR="0" lvl="0" indent="0" algn="l" rtl="0" eaLnBrk="1" fontAlgn="base" latinLnBrk="0" hangingPunct="1">
                        <a:lnSpc>
                          <a:spcPct val="75000"/>
                        </a:lnSpc>
                        <a:spcBef>
                          <a:spcPct val="20000"/>
                        </a:spcBef>
                        <a:spcAft>
                          <a:spcPct val="0"/>
                        </a:spcAft>
                        <a:buFontTx/>
                        <a:buNone/>
                      </a:pPr>
                      <a:r>
                        <a:rPr kumimoji="0" lang="en-US" sz="1200" u="none" strike="noStrike" cap="none" normalizeH="0" baseline="0">
                          <a:ln>
                            <a:noFill/>
                          </a:ln>
                          <a:effectLst/>
                          <a:latin typeface="Arial" panose="020B0604020202020204" pitchFamily="34" charset="0"/>
                          <a:cs typeface="Arial" panose="020B0604020202020204" pitchFamily="34" charset="0"/>
                        </a:rPr>
                        <a:t>Workers have experience in directing their own work activities</a:t>
                      </a:r>
                      <a:r>
                        <a:rPr lang="en-US" sz="1200" u="none" strike="noStrike" cap="none" normalizeH="0" baseline="0">
                          <a:ln>
                            <a:noFill/>
                          </a:ln>
                          <a:effectLst/>
                          <a:latin typeface="Arial" panose="020B0604020202020204" pitchFamily="34" charset="0"/>
                          <a:cs typeface="Arial" panose="020B0604020202020204" pitchFamily="34" charset="0"/>
                        </a:rPr>
                        <a:t> </a:t>
                      </a:r>
                      <a:endParaRPr kumimoji="0" lang="en-US" sz="1200" b="1" i="0" u="none" strike="noStrike" cap="none" normalizeH="0" baseline="0">
                        <a:ln>
                          <a:noFill/>
                        </a:ln>
                        <a:solidFill>
                          <a:schemeClr val="accent6"/>
                        </a:solidFill>
                        <a:effectLst/>
                        <a:latin typeface="Arial" panose="020B0604020202020204" pitchFamily="34" charset="0"/>
                        <a:ea typeface="ＭＳ Ｐゴシック"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tcPr>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extLst>
                  <a:ext uri="{0D108BD9-81ED-4DB2-BD59-A6C34878D82A}">
                    <a16:rowId xmlns:a16="http://schemas.microsoft.com/office/drawing/2014/main" val="10006"/>
                  </a:ext>
                </a:extLst>
              </a:tr>
              <a:tr h="365760">
                <a:tc>
                  <a:txBody>
                    <a:bodyPr/>
                    <a:lstStyle/>
                    <a:p>
                      <a:pPr marL="0" lvl="0" indent="0" algn="l" defTabSz="914400">
                        <a:lnSpc>
                          <a:spcPct val="75000"/>
                        </a:lnSpc>
                        <a:spcBef>
                          <a:spcPct val="20000"/>
                        </a:spcBef>
                        <a:spcAft>
                          <a:spcPct val="0"/>
                        </a:spcAft>
                        <a:buClrTx/>
                        <a:buSzTx/>
                        <a:buNone/>
                        <a:tabLst/>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marR="0" lvl="0" indent="0" algn="ctr" defTabSz="914400" rtl="0">
                        <a:lnSpc>
                          <a:spcPct val="75000"/>
                        </a:lnSpc>
                        <a:spcBef>
                          <a:spcPct val="20000"/>
                        </a:spcBef>
                        <a:spcAft>
                          <a:spcPct val="0"/>
                        </a:spcAft>
                        <a:buClrTx/>
                        <a:buSzTx/>
                        <a:buFont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None</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 few</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defTabSz="914400" rtl="0">
                        <a:lnSpc>
                          <a:spcPct val="75000"/>
                        </a:lnSpc>
                        <a:spcBef>
                          <a:spcPct val="20000"/>
                        </a:spcBef>
                        <a:spcAft>
                          <a:spcPct val="0"/>
                        </a:spcAft>
                        <a:buClrTx/>
                        <a:buSzTx/>
                        <a:buFont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defTabSz="914400" rtl="0">
                        <a:lnSpc>
                          <a:spcPct val="75000"/>
                        </a:lnSpc>
                        <a:spcBef>
                          <a:spcPct val="20000"/>
                        </a:spcBef>
                        <a:spcAft>
                          <a:spcPct val="0"/>
                        </a:spcAft>
                        <a:buClrTx/>
                        <a:buSzTx/>
                        <a:buFont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Many</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 Lot</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2140434635"/>
                  </a:ext>
                </a:extLst>
              </a:tr>
              <a:tr h="393171">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a:cs typeface="Arial"/>
                        </a:rPr>
                        <a:t>Workers have skills in working on teams</a:t>
                      </a:r>
                    </a:p>
                  </a:txBody>
                  <a:tcPr marL="90899" marR="90899" marT="45656" marB="45656" anchor="ctr" horzOverflow="overflow">
                    <a:lnL w="12700" cap="flat" cmpd="sng" algn="ctr">
                      <a:solidFill>
                        <a:schemeClr val="accent6"/>
                      </a:solidFill>
                      <a:prstDash val="solid"/>
                      <a:round/>
                      <a:headEnd type="none" w="med" len="med"/>
                      <a:tailEnd type="none" w="med" len="med"/>
                    </a:ln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tcPr>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extLst>
                  <a:ext uri="{0D108BD9-81ED-4DB2-BD59-A6C34878D82A}">
                    <a16:rowId xmlns:a16="http://schemas.microsoft.com/office/drawing/2014/main" val="10007"/>
                  </a:ext>
                </a:extLst>
              </a:tr>
              <a:tr h="36576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Constant</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Frequent</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Periodic</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defTabSz="914400" rtl="0">
                        <a:lnSpc>
                          <a:spcPct val="75000"/>
                        </a:lnSpc>
                        <a:spcBef>
                          <a:spcPct val="20000"/>
                        </a:spcBef>
                        <a:spcAft>
                          <a:spcPct val="0"/>
                        </a:spcAft>
                        <a:buClrTx/>
                        <a:buSzTx/>
                        <a:buFont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Infrequent</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Ad hoc</a:t>
                      </a:r>
                      <a:endParaRPr kumimoji="0" lang="en-US" sz="1300">
                        <a:solidFill>
                          <a:schemeClr val="bg1"/>
                        </a:solidFill>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10008"/>
                  </a:ext>
                </a:extLst>
              </a:tr>
              <a:tr h="493409">
                <a:tc>
                  <a:txBody>
                    <a:bodyPr/>
                    <a:lstStyle/>
                    <a:p>
                      <a:pPr marL="0" marR="0" lvl="0" indent="0" algn="l" rtl="0">
                        <a:lnSpc>
                          <a:spcPct val="75000"/>
                        </a:lnSpc>
                        <a:spcBef>
                          <a:spcPct val="20000"/>
                        </a:spcBef>
                        <a:spcAft>
                          <a:spcPct val="0"/>
                        </a:spcAft>
                        <a:buFontTx/>
                        <a:buNone/>
                      </a:pPr>
                      <a:r>
                        <a:rPr lang="en-US" sz="1200" u="none" strike="noStrike" cap="none" normalizeH="0" baseline="0">
                          <a:ln>
                            <a:noFill/>
                          </a:ln>
                          <a:effectLst/>
                          <a:latin typeface="Arial" panose="020B0604020202020204" pitchFamily="34" charset="0"/>
                          <a:cs typeface="Arial" panose="020B0604020202020204" pitchFamily="34" charset="0"/>
                        </a:rPr>
                        <a:t>Work activities require constant supervision for accurate and timely completion</a:t>
                      </a:r>
                      <a:endParaRPr kumimoji="0" lang="en-US" sz="1300">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lnB w="12700" cap="flat" cmpd="sng" algn="ctr">
                      <a:solidFill>
                        <a:schemeClr val="accent6"/>
                      </a:solidFill>
                      <a:prstDash val="solid"/>
                      <a:round/>
                      <a:headEnd type="none" w="med" len="med"/>
                      <a:tailEnd type="none" w="med" len="med"/>
                    </a:lnB>
                  </a:tcPr>
                </a:tc>
                <a:tc gridSpan="5">
                  <a:txBody>
                    <a:bodyPr/>
                    <a:lstStyle/>
                    <a:p>
                      <a:pPr marL="0" marR="0" lvl="0" indent="0" algn="ctr" rtl="0">
                        <a:lnSpc>
                          <a:spcPct val="75000"/>
                        </a:lnSpc>
                        <a:spcBef>
                          <a:spcPct val="20000"/>
                        </a:spcBef>
                        <a:spcAft>
                          <a:spcPct val="0"/>
                        </a:spcAft>
                        <a:buFontTx/>
                        <a:buNone/>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hMerge="1">
                  <a:txBody>
                    <a:bodyPr/>
                    <a:lstStyle/>
                    <a:p>
                      <a:endParaRPr kumimoji="0" lang="en-US"/>
                    </a:p>
                  </a:txBody>
                  <a:tcPr marL="90890" marR="90890" marT="45699" marB="45699" anchor="ctr" horzOverflow="overflow"/>
                </a:tc>
                <a:tc hMerge="1">
                  <a:txBody>
                    <a:bodyPr/>
                    <a:lstStyle/>
                    <a:p>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endParaRPr kumimoji="0" lang="en-US"/>
                    </a:p>
                  </a:txBody>
                  <a:tcPr marL="90890" marR="90890" marT="45699" marB="45699" anchor="ctr" horzOverflow="overflow"/>
                </a:tc>
                <a:extLst>
                  <a:ext uri="{0D108BD9-81ED-4DB2-BD59-A6C34878D82A}">
                    <a16:rowId xmlns:a16="http://schemas.microsoft.com/office/drawing/2014/main" val="704154471"/>
                  </a:ext>
                </a:extLst>
              </a:tr>
            </a:tbl>
          </a:graphicData>
        </a:graphic>
      </p:graphicFrame>
    </p:spTree>
    <p:extLst>
      <p:ext uri="{BB962C8B-B14F-4D97-AF65-F5344CB8AC3E}">
        <p14:creationId xmlns:p14="http://schemas.microsoft.com/office/powerpoint/2010/main" val="42225530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D7D38-11A5-4C68-3003-A1198D908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1A932-8B47-A9D6-1513-C49865C02C4B}"/>
              </a:ext>
            </a:extLst>
          </p:cNvPr>
          <p:cNvSpPr>
            <a:spLocks noGrp="1"/>
          </p:cNvSpPr>
          <p:nvPr>
            <p:ph type="title"/>
          </p:nvPr>
        </p:nvSpPr>
        <p:spPr/>
        <p:txBody>
          <a:bodyPr/>
          <a:lstStyle/>
          <a:p>
            <a:r>
              <a:rPr lang="en-US" sz="2800"/>
              <a:t>Span of Control Assessment, Continued</a:t>
            </a:r>
            <a:endParaRPr lang="en-US"/>
          </a:p>
        </p:txBody>
      </p:sp>
      <p:sp>
        <p:nvSpPr>
          <p:cNvPr id="6" name="Rectangle 5">
            <a:extLst>
              <a:ext uri="{FF2B5EF4-FFF2-40B4-BE49-F238E27FC236}">
                <a16:creationId xmlns:a16="http://schemas.microsoft.com/office/drawing/2014/main" id="{B8D91832-201D-B03C-F03D-F8D808A1A766}"/>
              </a:ext>
            </a:extLst>
          </p:cNvPr>
          <p:cNvSpPr/>
          <p:nvPr/>
        </p:nvSpPr>
        <p:spPr>
          <a:xfrm>
            <a:off x="4724318" y="903216"/>
            <a:ext cx="7019590" cy="297325"/>
          </a:xfrm>
          <a:prstGeom prst="rect">
            <a:avLst/>
          </a:prstGeom>
        </p:spPr>
        <p:txBody>
          <a:bodyPr wrap="square">
            <a:spAutoFit/>
          </a:bodyPr>
          <a:lstStyle/>
          <a:p>
            <a:pPr lvl="0" fontAlgn="base">
              <a:spcBef>
                <a:spcPct val="20000"/>
              </a:spcBef>
              <a:spcAft>
                <a:spcPct val="0"/>
              </a:spcAft>
            </a:pPr>
            <a:r>
              <a:rPr lang="en-US" sz="1332" b="1">
                <a:solidFill>
                  <a:schemeClr val="accent6"/>
                </a:solidFill>
                <a:latin typeface="Arial" panose="020B0604020202020204" pitchFamily="34" charset="0"/>
                <a:ea typeface="ＭＳ Ｐゴシック" charset="0"/>
                <a:cs typeface="Arial" panose="020B0604020202020204" pitchFamily="34" charset="0"/>
              </a:rPr>
              <a:t> Low Ratio				   		                  High</a:t>
            </a:r>
          </a:p>
        </p:txBody>
      </p:sp>
      <p:sp>
        <p:nvSpPr>
          <p:cNvPr id="7" name="Line 113">
            <a:extLst>
              <a:ext uri="{FF2B5EF4-FFF2-40B4-BE49-F238E27FC236}">
                <a16:creationId xmlns:a16="http://schemas.microsoft.com/office/drawing/2014/main" id="{D70D6C78-7AFA-3E70-9EF9-5A5D09A484D1}"/>
              </a:ext>
            </a:extLst>
          </p:cNvPr>
          <p:cNvSpPr>
            <a:spLocks noChangeShapeType="1"/>
          </p:cNvSpPr>
          <p:nvPr/>
        </p:nvSpPr>
        <p:spPr bwMode="auto">
          <a:xfrm>
            <a:off x="6111511" y="1050575"/>
            <a:ext cx="4723684" cy="1326"/>
          </a:xfrm>
          <a:prstGeom prst="line">
            <a:avLst/>
          </a:prstGeom>
          <a:noFill/>
          <a:ln w="38100">
            <a:solidFill>
              <a:schemeClr val="bg1">
                <a:lumMod val="65000"/>
              </a:schemeClr>
            </a:solidFill>
            <a:round/>
            <a:headEnd type="diamond" w="med" len="med"/>
            <a:tailEnd type="diamond" w="med" len="med"/>
          </a:ln>
          <a:extLst>
            <a:ext uri="{909E8E84-426E-40dd-AFC4-6F175D3DCCD1}">
              <a14:hiddenFill xmlns="" xmlns:a14="http://schemas.microsoft.com/office/drawing/2010/main">
                <a:noFill/>
              </a14:hiddenFill>
            </a:ext>
          </a:extLst>
        </p:spPr>
        <p:txBody>
          <a:bodyPr/>
          <a:lstStyle/>
          <a:p>
            <a:endParaRPr lang="en-US" sz="1798"/>
          </a:p>
        </p:txBody>
      </p:sp>
      <p:graphicFrame>
        <p:nvGraphicFramePr>
          <p:cNvPr id="8" name="Group 3">
            <a:extLst>
              <a:ext uri="{FF2B5EF4-FFF2-40B4-BE49-F238E27FC236}">
                <a16:creationId xmlns:a16="http://schemas.microsoft.com/office/drawing/2014/main" id="{380BEC9C-CB23-F53E-4959-54D22E2DBAA5}"/>
              </a:ext>
            </a:extLst>
          </p:cNvPr>
          <p:cNvGraphicFramePr>
            <a:graphicFrameLocks/>
          </p:cNvGraphicFramePr>
          <p:nvPr>
            <p:extLst>
              <p:ext uri="{D42A27DB-BD31-4B8C-83A1-F6EECF244321}">
                <p14:modId xmlns:p14="http://schemas.microsoft.com/office/powerpoint/2010/main" val="2034149903"/>
              </p:ext>
            </p:extLst>
          </p:nvPr>
        </p:nvGraphicFramePr>
        <p:xfrm>
          <a:off x="878227" y="1257299"/>
          <a:ext cx="10666073" cy="4837615"/>
        </p:xfrm>
        <a:graphic>
          <a:graphicData uri="http://schemas.openxmlformats.org/drawingml/2006/table">
            <a:tbl>
              <a:tblPr>
                <a:tableStyleId>{0E3FDE45-AF77-4B5C-9715-49D594BDF05E}</a:tableStyleId>
              </a:tblPr>
              <a:tblGrid>
                <a:gridCol w="3652820">
                  <a:extLst>
                    <a:ext uri="{9D8B030D-6E8A-4147-A177-3AD203B41FA5}">
                      <a16:colId xmlns:a16="http://schemas.microsoft.com/office/drawing/2014/main" val="20000"/>
                    </a:ext>
                  </a:extLst>
                </a:gridCol>
                <a:gridCol w="1481396">
                  <a:extLst>
                    <a:ext uri="{9D8B030D-6E8A-4147-A177-3AD203B41FA5}">
                      <a16:colId xmlns:a16="http://schemas.microsoft.com/office/drawing/2014/main" val="20001"/>
                    </a:ext>
                  </a:extLst>
                </a:gridCol>
                <a:gridCol w="1383940">
                  <a:extLst>
                    <a:ext uri="{9D8B030D-6E8A-4147-A177-3AD203B41FA5}">
                      <a16:colId xmlns:a16="http://schemas.microsoft.com/office/drawing/2014/main" val="20002"/>
                    </a:ext>
                  </a:extLst>
                </a:gridCol>
                <a:gridCol w="1383940">
                  <a:extLst>
                    <a:ext uri="{9D8B030D-6E8A-4147-A177-3AD203B41FA5}">
                      <a16:colId xmlns:a16="http://schemas.microsoft.com/office/drawing/2014/main" val="20003"/>
                    </a:ext>
                  </a:extLst>
                </a:gridCol>
                <a:gridCol w="1380037">
                  <a:extLst>
                    <a:ext uri="{9D8B030D-6E8A-4147-A177-3AD203B41FA5}">
                      <a16:colId xmlns:a16="http://schemas.microsoft.com/office/drawing/2014/main" val="20004"/>
                    </a:ext>
                  </a:extLst>
                </a:gridCol>
                <a:gridCol w="1383940">
                  <a:extLst>
                    <a:ext uri="{9D8B030D-6E8A-4147-A177-3AD203B41FA5}">
                      <a16:colId xmlns:a16="http://schemas.microsoft.com/office/drawing/2014/main" val="20005"/>
                    </a:ext>
                  </a:extLst>
                </a:gridCol>
              </a:tblGrid>
              <a:tr h="393192">
                <a:tc>
                  <a:txBody>
                    <a:bodyPr/>
                    <a:lstStyle/>
                    <a:p>
                      <a:pPr marL="0" lvl="0" indent="0" algn="l" defTabSz="914400">
                        <a:lnSpc>
                          <a:spcPct val="75000"/>
                        </a:lnSpc>
                        <a:spcBef>
                          <a:spcPct val="20000"/>
                        </a:spcBef>
                        <a:spcAft>
                          <a:spcPct val="0"/>
                        </a:spcAft>
                        <a:buClrTx/>
                        <a:buSz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Never</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To a small extent</a:t>
                      </a:r>
                    </a:p>
                  </a:txBody>
                  <a:tcPr marL="121197" marR="121197" marT="60876" marB="6087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Sometimes</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Mostly</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lnT w="12700" cap="flat" cmpd="sng" algn="ctr">
                      <a:solidFill>
                        <a:schemeClr val="accent6"/>
                      </a:solidFill>
                      <a:prstDash val="solid"/>
                      <a:round/>
                      <a:headEnd type="none" w="med" len="med"/>
                      <a:tailEnd type="none" w="med" len="med"/>
                    </a:lnT>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Always</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6"/>
                    </a:solidFill>
                  </a:tcPr>
                </a:tc>
                <a:extLst>
                  <a:ext uri="{0D108BD9-81ED-4DB2-BD59-A6C34878D82A}">
                    <a16:rowId xmlns:a16="http://schemas.microsoft.com/office/drawing/2014/main" val="3012548609"/>
                  </a:ext>
                </a:extLst>
              </a:tr>
              <a:tr h="403319">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Role is focused and specialized allowing for high-levels of productivity and repetitiveness</a:t>
                      </a:r>
                    </a:p>
                  </a:txBody>
                  <a:tcPr marL="121197" marR="121197" marT="60876" marB="6087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31822">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Manager’s role is primarily one of managing, coaching, developing, and leading</a:t>
                      </a:r>
                    </a:p>
                  </a:txBody>
                  <a:tcPr marL="121197" marR="121197" marT="60876" marB="6087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defTabSz="914400">
                        <a:buClrTx/>
                        <a:buSzTx/>
                        <a:tabLst/>
                      </a:pPr>
                      <a:endParaRPr kumimoji="0" lang="en-US"/>
                    </a:p>
                  </a:txBody>
                  <a:tcPr marL="90890" marR="90890"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403319">
                <a:tc>
                  <a:txBody>
                    <a:bodyPr/>
                    <a:lstStyle/>
                    <a:p>
                      <a:pPr marL="0" lvl="0" indent="0" algn="l" defTabSz="914400">
                        <a:lnSpc>
                          <a:spcPct val="75000"/>
                        </a:lnSpc>
                        <a:spcBef>
                          <a:spcPct val="20000"/>
                        </a:spcBef>
                        <a:spcAft>
                          <a:spcPct val="0"/>
                        </a:spcAft>
                        <a:buClrTx/>
                        <a:buSzTx/>
                        <a:buNone/>
                        <a:tabLst/>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All</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No</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To a small extent</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Average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To a large extent</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953240288"/>
                  </a:ext>
                </a:extLst>
              </a:tr>
              <a:tr h="511887">
                <a:tc>
                  <a:txBody>
                    <a:bodyPr/>
                    <a:lstStyle/>
                    <a:p>
                      <a:pPr marL="0" marR="0" lvl="0" indent="0" algn="l" defTabSz="914400" rtl="0" eaLnBrk="1" fontAlgn="auto" latinLnBrk="0" hangingPunct="1">
                        <a:lnSpc>
                          <a:spcPct val="75000"/>
                        </a:lnSpc>
                        <a:spcBef>
                          <a:spcPct val="20000"/>
                        </a:spcBef>
                        <a:spcAft>
                          <a:spcPct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Technology and facilities are conducive to work being performed and enable sharing, collaboration, production, etc.</a:t>
                      </a:r>
                    </a:p>
                  </a:txBody>
                  <a:tcPr marL="90899" marR="90899" marT="45656" marB="45656" anchor="ctr" horzOverflow="overflow">
                    <a:lnL w="12700" cap="flat" cmpd="sng" algn="ctr">
                      <a:solidFill>
                        <a:schemeClr val="accent6"/>
                      </a:solidFill>
                      <a:prstDash val="solid"/>
                      <a:round/>
                      <a:headEnd type="none" w="med" len="med"/>
                      <a:tailEnd type="none" w="med" len="med"/>
                    </a:lnL>
                    <a:noFill/>
                  </a:tcPr>
                </a:tc>
                <a:tc gridSpan="5">
                  <a:txBody>
                    <a:bodyPr/>
                    <a:lstStyle/>
                    <a:p>
                      <a:pPr marL="0" marR="0" lvl="0" indent="0" algn="ctr" rtl="0" eaLnBrk="1" fontAlgn="base" latinLnBrk="0" hangingPunct="1">
                        <a:lnSpc>
                          <a:spcPct val="75000"/>
                        </a:lnSpc>
                        <a:spcBef>
                          <a:spcPct val="20000"/>
                        </a:spcBef>
                        <a:spcAft>
                          <a:spcPct val="0"/>
                        </a:spcAft>
                        <a:buFontTx/>
                        <a:buNone/>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noFill/>
                  </a:tcPr>
                </a:tc>
                <a:tc hMerge="1">
                  <a:txBody>
                    <a:bodyPr/>
                    <a:lstStyle/>
                    <a:p>
                      <a:pPr defTabSz="914400">
                        <a:buClrTx/>
                        <a:buSzTx/>
                        <a:tabLst/>
                      </a:pPr>
                      <a:endParaRPr kumimoji="0" lang="en-US"/>
                    </a:p>
                  </a:txBody>
                  <a:tcPr marL="90890" marR="90890" marT="45699" marB="45699" anchor="ctr" horzOverflow="overflow">
                    <a:solidFill>
                      <a:schemeClr val="bg2"/>
                    </a:solidFill>
                  </a:tcPr>
                </a:tc>
                <a:tc hMerge="1">
                  <a:txBody>
                    <a:bodyPr/>
                    <a:lstStyle/>
                    <a:p>
                      <a:pPr defTabSz="914400">
                        <a:buClrTx/>
                        <a:buSzTx/>
                        <a:tabLst/>
                      </a:pPr>
                      <a:endParaRPr kumimoji="0" lang="en-US"/>
                    </a:p>
                  </a:txBody>
                  <a:tcPr marL="90890" marR="90890" marT="45699" marB="45699" anchor="ctr" horzOverflow="overflow">
                    <a:solidFill>
                      <a:schemeClr val="bg2"/>
                    </a:solidFill>
                  </a:tcPr>
                </a:tc>
                <a:tc hMerge="1">
                  <a:txBody>
                    <a:bodyPr/>
                    <a:lstStyle/>
                    <a:p>
                      <a:pPr defTabSz="914400">
                        <a:buClrTx/>
                        <a:buSzTx/>
                        <a:tabLst/>
                      </a:pPr>
                      <a:endParaRPr kumimoji="0" lang="en-US"/>
                    </a:p>
                  </a:txBody>
                  <a:tcPr marL="90890" marR="90890" marT="45699" marB="45699" anchor="ctr" horzOverflow="overflow">
                    <a:solidFill>
                      <a:schemeClr val="bg2"/>
                    </a:solidFill>
                  </a:tcPr>
                </a:tc>
                <a:tc hMerge="1">
                  <a:txBody>
                    <a:bodyPr/>
                    <a:lstStyle/>
                    <a:p>
                      <a:pPr defTabSz="914400">
                        <a:buClrTx/>
                        <a:buSzTx/>
                        <a:tabLst/>
                      </a:pPr>
                      <a:endParaRPr kumimoji="0" lang="en-US"/>
                    </a:p>
                  </a:txBody>
                  <a:tcPr marL="90890" marR="90890" marT="45699" marB="45699" anchor="ctr" horzOverflow="overflow">
                    <a:solidFill>
                      <a:schemeClr val="bg2"/>
                    </a:solidFill>
                  </a:tcPr>
                </a:tc>
                <a:extLst>
                  <a:ext uri="{0D108BD9-81ED-4DB2-BD59-A6C34878D82A}">
                    <a16:rowId xmlns:a16="http://schemas.microsoft.com/office/drawing/2014/main" val="10004"/>
                  </a:ext>
                </a:extLst>
              </a:tr>
              <a:tr h="361783">
                <a:tc>
                  <a:txBody>
                    <a:bodyPr/>
                    <a:lstStyle/>
                    <a:p>
                      <a:pPr marL="0" lvl="0" indent="0" algn="l">
                        <a:lnSpc>
                          <a:spcPct val="75000"/>
                        </a:lnSpc>
                        <a:spcBef>
                          <a:spcPct val="20000"/>
                        </a:spcBef>
                        <a:spcAft>
                          <a:spcPct val="0"/>
                        </a:spcAft>
                        <a:buNone/>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Always</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Most of the time</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Sometimes</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Rarely</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lvl="0" indent="0" algn="ctr" defTabSz="914400">
                        <a:lnSpc>
                          <a:spcPct val="75000"/>
                        </a:lnSpc>
                        <a:spcBef>
                          <a:spcPct val="20000"/>
                        </a:spcBef>
                        <a:spcAft>
                          <a:spcPct val="0"/>
                        </a:spcAft>
                        <a:buClrTx/>
                        <a:buSzTx/>
                        <a:buNone/>
                        <a:tabLst/>
                      </a:pPr>
                      <a:r>
                        <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Never</a:t>
                      </a:r>
                    </a:p>
                  </a:txBody>
                  <a:tcPr marL="121197" marR="121197" marT="60876" marB="6087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2781312405"/>
                  </a:ext>
                </a:extLst>
              </a:tr>
              <a:tr h="404485">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Failure to perform work as specified can expose organization to risk/sanction</a:t>
                      </a:r>
                    </a:p>
                  </a:txBody>
                  <a:tcPr marL="90899" marR="90899" marT="45656" marB="45656" anchor="ctr" horzOverflow="overflow">
                    <a:lnL w="12700" cap="flat" cmpd="sng" algn="ctr">
                      <a:solidFill>
                        <a:schemeClr val="accent6"/>
                      </a:solidFill>
                      <a:prstDash val="solid"/>
                      <a:round/>
                      <a:headEnd type="none" w="med" len="med"/>
                      <a:tailEnd type="none" w="med" len="med"/>
                    </a:ln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tcPr>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extLst>
                  <a:ext uri="{0D108BD9-81ED-4DB2-BD59-A6C34878D82A}">
                    <a16:rowId xmlns:a16="http://schemas.microsoft.com/office/drawing/2014/main" val="10006"/>
                  </a:ext>
                </a:extLst>
              </a:tr>
              <a:tr h="403319">
                <a:tc>
                  <a:txBody>
                    <a:bodyPr/>
                    <a:lstStyle/>
                    <a:p>
                      <a:pPr marL="0" lvl="0" indent="0" algn="l" defTabSz="914400">
                        <a:lnSpc>
                          <a:spcPct val="75000"/>
                        </a:lnSpc>
                        <a:spcBef>
                          <a:spcPct val="20000"/>
                        </a:spcBef>
                        <a:spcAft>
                          <a:spcPct val="0"/>
                        </a:spcAft>
                        <a:buClrTx/>
                        <a:buSzTx/>
                        <a:buNone/>
                        <a:tabLst/>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Completely</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To a large extent</a:t>
                      </a:r>
                      <a:endParaRPr kumimoji="0" lang="en-US" sz="1300">
                        <a:solidFill>
                          <a:schemeClr val="bg1"/>
                        </a:solidFill>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Mix</a:t>
                      </a:r>
                      <a:endParaRPr kumimoji="0" lang="en-US" sz="1300">
                        <a:solidFill>
                          <a:schemeClr val="bg1"/>
                        </a:solidFill>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marR="0" lvl="0" indent="0" algn="ctr" defTabSz="914400">
                        <a:lnSpc>
                          <a:spcPct val="75000"/>
                        </a:lnSpc>
                        <a:spcBef>
                          <a:spcPct val="20000"/>
                        </a:spcBef>
                        <a:spcAft>
                          <a:spcPct val="0"/>
                        </a:spcAft>
                        <a:buClrTx/>
                        <a:buSz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To a small extent</a:t>
                      </a:r>
                      <a:endParaRPr kumimoji="0" lang="en-US" sz="1300">
                        <a:solidFill>
                          <a:schemeClr val="bg1"/>
                        </a:solidFill>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marR="0" lvl="0" indent="0" algn="ctr">
                        <a:lnSpc>
                          <a:spcPct val="75000"/>
                        </a:lnSpc>
                        <a:spcBef>
                          <a:spcPct val="20000"/>
                        </a:spcBef>
                        <a:spcAft>
                          <a:spcPct val="0"/>
                        </a:spcAft>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No</a:t>
                      </a: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21197" marR="121197" marT="60876" marB="6087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2140434635"/>
                  </a:ext>
                </a:extLst>
              </a:tr>
              <a:tr h="389503">
                <a:tc>
                  <a:txBody>
                    <a:bodyPr/>
                    <a:lstStyle/>
                    <a:p>
                      <a:pPr marL="0" marR="0" lvl="0" indent="0" algn="l" rtl="0" eaLnBrk="1" fontAlgn="base" latinLnBrk="0" hangingPunct="1">
                        <a:lnSpc>
                          <a:spcPct val="75000"/>
                        </a:lnSpc>
                        <a:spcBef>
                          <a:spcPct val="20000"/>
                        </a:spcBef>
                        <a:spcAft>
                          <a:spcPct val="0"/>
                        </a:spcAft>
                        <a:buFontTx/>
                        <a:buNone/>
                      </a:pPr>
                      <a:r>
                        <a:rPr kumimoji="0" lang="en-US" sz="1200" u="none" strike="noStrike" cap="none" normalizeH="0" baseline="0">
                          <a:ln>
                            <a:noFill/>
                          </a:ln>
                          <a:effectLst/>
                          <a:latin typeface="Arial" panose="020B0604020202020204" pitchFamily="34" charset="0"/>
                          <a:cs typeface="Arial" panose="020B0604020202020204" pitchFamily="34" charset="0"/>
                        </a:rPr>
                        <a:t>Work is located in multiple locations</a:t>
                      </a:r>
                    </a:p>
                  </a:txBody>
                  <a:tcPr marL="90899" marR="90899" marT="45656" marB="45656" anchor="ctr" horzOverflow="overflow">
                    <a:lnL w="12700" cap="flat" cmpd="sng" algn="ctr">
                      <a:solidFill>
                        <a:schemeClr val="accent6"/>
                      </a:solidFill>
                      <a:prstDash val="solid"/>
                      <a:round/>
                      <a:headEnd type="none" w="med" len="med"/>
                      <a:tailEnd type="none" w="med" len="med"/>
                    </a:lnL>
                  </a:tcPr>
                </a:tc>
                <a:tc gridSpan="5">
                  <a:txBody>
                    <a:bodyPr/>
                    <a:lstStyle/>
                    <a:p>
                      <a:pPr marL="0" marR="0" lvl="0" indent="0" algn="ctr"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tcPr>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extLst>
                  <a:ext uri="{0D108BD9-81ED-4DB2-BD59-A6C34878D82A}">
                    <a16:rowId xmlns:a16="http://schemas.microsoft.com/office/drawing/2014/main" val="10007"/>
                  </a:ext>
                </a:extLst>
              </a:tr>
              <a:tr h="542854">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0" lang="en-US" sz="120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0899" marR="90899" marT="45656" marB="45656" anchor="ctr" horzOverflow="overflow">
                    <a:lnL w="12700" cap="flat" cmpd="sng" algn="ctr">
                      <a:solidFill>
                        <a:schemeClr val="accent6"/>
                      </a:solidFill>
                      <a:prstDash val="solid"/>
                      <a:round/>
                      <a:headEnd type="none" w="med" len="med"/>
                      <a:tailEnd type="none" w="med" len="med"/>
                    </a:lnL>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Almost all of it</a:t>
                      </a:r>
                      <a:endParaRPr kumimoji="0" lang="en-US" sz="1300">
                        <a:solidFill>
                          <a:schemeClr val="bg1"/>
                        </a:solidFill>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Some of it</a:t>
                      </a:r>
                    </a:p>
                  </a:txBody>
                  <a:tcPr marL="121197" marR="121197" marT="60876" marB="60876" anchor="ctr" horzOverflow="overflow">
                    <a:solidFill>
                      <a:schemeClr val="accent6"/>
                    </a:solidFill>
                  </a:tcPr>
                </a:tc>
                <a:tc>
                  <a:txBody>
                    <a:bodyPr/>
                    <a:lstStyle/>
                    <a:p>
                      <a:pPr marL="0" marR="0" lvl="0" indent="0" algn="ctr" defTabSz="914400" rtl="0" eaLnBrk="1" fontAlgn="auto" latinLnBrk="0" hangingPunct="1">
                        <a:lnSpc>
                          <a:spcPct val="75000"/>
                        </a:lnSpc>
                        <a:spcBef>
                          <a:spcPct val="20000"/>
                        </a:spcBef>
                        <a:spcAft>
                          <a:spcPct val="0"/>
                        </a:spcAft>
                        <a:buClrTx/>
                        <a:buSzTx/>
                        <a:buFontTx/>
                        <a:buNone/>
                        <a:tabLst/>
                        <a:defRPr/>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Mix</a:t>
                      </a:r>
                      <a:endParaRPr kumimoji="0" lang="en-US" sz="1300">
                        <a:solidFill>
                          <a:schemeClr val="bg1"/>
                        </a:solidFill>
                        <a:latin typeface="Arial" panose="020B0604020202020204" pitchFamily="34" charset="0"/>
                        <a:cs typeface="Arial" panose="020B0604020202020204" pitchFamily="34" charset="0"/>
                      </a:endParaRPr>
                    </a:p>
                  </a:txBody>
                  <a:tcPr marL="121197" marR="121197" marT="60876" marB="60876" anchor="ctr" horzOverflow="overflow">
                    <a:solidFill>
                      <a:schemeClr val="accent6"/>
                    </a:solidFill>
                  </a:tcPr>
                </a:tc>
                <a:tc>
                  <a:txBody>
                    <a:bodyPr/>
                    <a:lstStyle/>
                    <a:p>
                      <a:pPr marL="0" marR="0" lvl="0" indent="0" algn="ctr" defTabSz="914400" rtl="0">
                        <a:lnSpc>
                          <a:spcPct val="75000"/>
                        </a:lnSpc>
                        <a:spcBef>
                          <a:spcPct val="20000"/>
                        </a:spcBef>
                        <a:spcAft>
                          <a:spcPct val="0"/>
                        </a:spcAft>
                        <a:buClrTx/>
                        <a:buSzTx/>
                        <a:buFontTx/>
                        <a:buNone/>
                        <a:tabLst/>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A small portion</a:t>
                      </a:r>
                    </a:p>
                  </a:txBody>
                  <a:tcPr marL="121197" marR="121197" marT="60876" marB="60876" anchor="ctr" horzOverflow="overflow">
                    <a:solidFill>
                      <a:schemeClr val="accent6"/>
                    </a:solidFill>
                  </a:tcPr>
                </a:tc>
                <a:tc>
                  <a:txBody>
                    <a:bodyPr/>
                    <a:lstStyle/>
                    <a:p>
                      <a:pPr marL="0" marR="0" lvl="0" indent="0" algn="ctr" rtl="0">
                        <a:lnSpc>
                          <a:spcPct val="75000"/>
                        </a:lnSpc>
                        <a:spcBef>
                          <a:spcPct val="20000"/>
                        </a:spcBef>
                        <a:spcAft>
                          <a:spcPct val="0"/>
                        </a:spcAft>
                        <a:buFontTx/>
                        <a:buNone/>
                      </a:pPr>
                      <a:r>
                        <a:rPr lang="en-US" sz="1200" u="none" strike="noStrike" cap="none" normalizeH="0" baseline="0">
                          <a:ln>
                            <a:noFill/>
                          </a:ln>
                          <a:solidFill>
                            <a:schemeClr val="bg1"/>
                          </a:solidFill>
                          <a:effectLst/>
                          <a:latin typeface="Arial" panose="020B0604020202020204" pitchFamily="34" charset="0"/>
                          <a:cs typeface="Arial" panose="020B0604020202020204" pitchFamily="34" charset="0"/>
                        </a:rPr>
                        <a:t>Most is Necessary or Compliance</a:t>
                      </a:r>
                    </a:p>
                  </a:txBody>
                  <a:tcPr marL="121197" marR="121197" marT="60876" marB="60876" anchor="ctr" horzOverflow="overflow">
                    <a:lnR w="12700" cap="flat" cmpd="sng" algn="ctr">
                      <a:solidFill>
                        <a:schemeClr val="accent6"/>
                      </a:solidFill>
                      <a:prstDash val="solid"/>
                      <a:round/>
                      <a:headEnd type="none" w="med" len="med"/>
                      <a:tailEnd type="none" w="med" len="med"/>
                    </a:lnR>
                    <a:solidFill>
                      <a:schemeClr val="accent6"/>
                    </a:solidFill>
                  </a:tcPr>
                </a:tc>
                <a:extLst>
                  <a:ext uri="{0D108BD9-81ED-4DB2-BD59-A6C34878D82A}">
                    <a16:rowId xmlns:a16="http://schemas.microsoft.com/office/drawing/2014/main" val="10008"/>
                  </a:ext>
                </a:extLst>
              </a:tr>
              <a:tr h="488807">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r>
                        <a:rPr kumimoji="0" lang="en-US" sz="1200" u="none" strike="noStrike" cap="none" normalizeH="0" baseline="0">
                          <a:ln>
                            <a:noFill/>
                          </a:ln>
                          <a:effectLst/>
                          <a:latin typeface="Arial" panose="020B0604020202020204" pitchFamily="34" charset="0"/>
                          <a:cs typeface="Arial" panose="020B0604020202020204" pitchFamily="34" charset="0"/>
                        </a:rPr>
                        <a:t>Work being performed is primarily competitive or competitive enabling work</a:t>
                      </a:r>
                    </a:p>
                  </a:txBody>
                  <a:tcPr marL="90899" marR="90899" marT="45656" marB="45656" anchor="ctr" horzOverflow="overflow">
                    <a:lnL w="12700" cap="flat" cmpd="sng" algn="ctr">
                      <a:solidFill>
                        <a:schemeClr val="accent6"/>
                      </a:solidFill>
                      <a:prstDash val="solid"/>
                      <a:round/>
                      <a:headEnd type="none" w="med" len="med"/>
                      <a:tailEnd type="none" w="med" len="med"/>
                    </a:lnL>
                    <a:lnB w="12700" cap="flat" cmpd="sng" algn="ctr">
                      <a:solidFill>
                        <a:schemeClr val="accent6"/>
                      </a:solidFill>
                      <a:prstDash val="solid"/>
                      <a:round/>
                      <a:headEnd type="none" w="med" len="med"/>
                      <a:tailEnd type="none" w="med" len="med"/>
                    </a:lnB>
                  </a:tcPr>
                </a:tc>
                <a:tc gridSpan="5">
                  <a:txBody>
                    <a:bodyPr/>
                    <a:lstStyle/>
                    <a:p>
                      <a:pPr marL="0" marR="0" lvl="0" indent="0" algn="ctr" rtl="0">
                        <a:lnSpc>
                          <a:spcPct val="75000"/>
                        </a:lnSpc>
                        <a:spcBef>
                          <a:spcPct val="20000"/>
                        </a:spcBef>
                        <a:spcAft>
                          <a:spcPct val="0"/>
                        </a:spcAft>
                        <a:buFontTx/>
                        <a:buNone/>
                      </a:pPr>
                      <a:endParaRPr kumimoji="0" lang="en-US" sz="1200" u="none" strike="noStrike" cap="none" normalizeH="0" baseline="0">
                        <a:ln>
                          <a:noFill/>
                        </a:ln>
                        <a:effectLst/>
                        <a:latin typeface="Arial" panose="020B0604020202020204" pitchFamily="34" charset="0"/>
                        <a:cs typeface="Arial" panose="020B0604020202020204" pitchFamily="34" charset="0"/>
                      </a:endParaRPr>
                    </a:p>
                  </a:txBody>
                  <a:tcPr marL="90899" marR="90899" marT="45656" marB="45656" anchor="ctr" horzOverflow="overflow">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hMerge="1">
                  <a:txBody>
                    <a:bodyPr/>
                    <a:lstStyle/>
                    <a:p>
                      <a:endParaRPr kumimoji="0" lang="en-US"/>
                    </a:p>
                  </a:txBody>
                  <a:tcPr marL="90890" marR="90890" marT="45699" marB="45699" anchor="ctr" horzOverflow="overflow"/>
                </a:tc>
                <a:tc hMerge="1">
                  <a:txBody>
                    <a:bodyPr/>
                    <a:lstStyle/>
                    <a:p>
                      <a:endParaRPr kumimoji="0" lang="en-US"/>
                    </a:p>
                  </a:txBody>
                  <a:tcPr marL="90890" marR="90890" marT="45699" marB="45699" anchor="ctr" horzOverflow="overflow"/>
                </a:tc>
                <a:tc hMerge="1">
                  <a:txBody>
                    <a:bodyPr/>
                    <a:lstStyle/>
                    <a:p>
                      <a:pPr defTabSz="914400">
                        <a:buClrTx/>
                        <a:buSzTx/>
                        <a:tabLst/>
                      </a:pPr>
                      <a:endParaRPr kumimoji="0" lang="en-US"/>
                    </a:p>
                  </a:txBody>
                  <a:tcPr marL="90890" marR="90890" marT="45699" marB="45699" anchor="ctr" horzOverflow="overflow"/>
                </a:tc>
                <a:tc hMerge="1">
                  <a:txBody>
                    <a:bodyPr/>
                    <a:lstStyle/>
                    <a:p>
                      <a:endParaRPr kumimoji="0" lang="en-US"/>
                    </a:p>
                  </a:txBody>
                  <a:tcPr marL="90890" marR="90890" marT="45699" marB="45699" anchor="ctr" horzOverflow="overflow"/>
                </a:tc>
                <a:extLst>
                  <a:ext uri="{0D108BD9-81ED-4DB2-BD59-A6C34878D82A}">
                    <a16:rowId xmlns:a16="http://schemas.microsoft.com/office/drawing/2014/main" val="704154471"/>
                  </a:ext>
                </a:extLst>
              </a:tr>
            </a:tbl>
          </a:graphicData>
        </a:graphic>
      </p:graphicFrame>
    </p:spTree>
    <p:extLst>
      <p:ext uri="{BB962C8B-B14F-4D97-AF65-F5344CB8AC3E}">
        <p14:creationId xmlns:p14="http://schemas.microsoft.com/office/powerpoint/2010/main" val="33831953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ED0CB-6A9F-C593-2E87-AF7CE0683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A68D1F-1160-7236-3D64-2612ECF4B4B3}"/>
              </a:ext>
            </a:extLst>
          </p:cNvPr>
          <p:cNvSpPr>
            <a:spLocks noGrp="1"/>
          </p:cNvSpPr>
          <p:nvPr>
            <p:ph type="title"/>
          </p:nvPr>
        </p:nvSpPr>
        <p:spPr/>
        <p:txBody>
          <a:bodyPr/>
          <a:lstStyle/>
          <a:p>
            <a:r>
              <a:rPr lang="en-US" sz="2800"/>
              <a:t>Organization Chart Changes</a:t>
            </a:r>
            <a:endParaRPr lang="en-US"/>
          </a:p>
        </p:txBody>
      </p:sp>
      <p:sp>
        <p:nvSpPr>
          <p:cNvPr id="4" name="Text Placeholder 3">
            <a:extLst>
              <a:ext uri="{FF2B5EF4-FFF2-40B4-BE49-F238E27FC236}">
                <a16:creationId xmlns:a16="http://schemas.microsoft.com/office/drawing/2014/main" id="{109EA2DC-40EA-EDD1-5851-54E1FBEC1470}"/>
              </a:ext>
            </a:extLst>
          </p:cNvPr>
          <p:cNvSpPr>
            <a:spLocks noGrp="1"/>
          </p:cNvSpPr>
          <p:nvPr>
            <p:ph type="body" sz="quarter" idx="11"/>
          </p:nvPr>
        </p:nvSpPr>
        <p:spPr/>
        <p:txBody>
          <a:bodyPr/>
          <a:lstStyle/>
          <a:p>
            <a:r>
              <a:rPr lang="en-US"/>
              <a:t>Example</a:t>
            </a:r>
          </a:p>
        </p:txBody>
      </p:sp>
      <p:grpSp>
        <p:nvGrpSpPr>
          <p:cNvPr id="5" name="Group 4">
            <a:extLst>
              <a:ext uri="{FF2B5EF4-FFF2-40B4-BE49-F238E27FC236}">
                <a16:creationId xmlns:a16="http://schemas.microsoft.com/office/drawing/2014/main" id="{A534B10C-9DF5-D523-5650-87E04953D736}"/>
              </a:ext>
            </a:extLst>
          </p:cNvPr>
          <p:cNvGrpSpPr/>
          <p:nvPr/>
        </p:nvGrpSpPr>
        <p:grpSpPr>
          <a:xfrm>
            <a:off x="777960" y="1257300"/>
            <a:ext cx="10766340" cy="5019519"/>
            <a:chOff x="1739861" y="920199"/>
            <a:chExt cx="5938383" cy="3595533"/>
          </a:xfrm>
        </p:grpSpPr>
        <p:sp>
          <p:nvSpPr>
            <p:cNvPr id="6" name="TextBox 5">
              <a:extLst>
                <a:ext uri="{FF2B5EF4-FFF2-40B4-BE49-F238E27FC236}">
                  <a16:creationId xmlns:a16="http://schemas.microsoft.com/office/drawing/2014/main" id="{74913C83-E936-A04E-C11D-07819549B955}"/>
                </a:ext>
              </a:extLst>
            </p:cNvPr>
            <p:cNvSpPr txBox="1"/>
            <p:nvPr/>
          </p:nvSpPr>
          <p:spPr>
            <a:xfrm>
              <a:off x="1739863" y="920199"/>
              <a:ext cx="1037492" cy="528837"/>
            </a:xfrm>
            <a:prstGeom prst="rect">
              <a:avLst/>
            </a:prstGeom>
            <a:noFill/>
          </p:spPr>
          <p:txBody>
            <a:bodyPr wrap="square" rtlCol="0">
              <a:spAutoFit/>
            </a:bodyPr>
            <a:lstStyle/>
            <a:p>
              <a:r>
                <a:rPr lang="en-US" sz="1399" b="1">
                  <a:latin typeface="Arial" panose="020B0604020202020204" pitchFamily="34" charset="0"/>
                  <a:cs typeface="Arial" panose="020B0604020202020204" pitchFamily="34" charset="0"/>
                </a:rPr>
                <a:t>Level 5: </a:t>
              </a:r>
              <a:r>
                <a:rPr lang="en-US" sz="1399">
                  <a:latin typeface="Arial" panose="020B0604020202020204" pitchFamily="34" charset="0"/>
                  <a:cs typeface="Arial" panose="020B0604020202020204" pitchFamily="34" charset="0"/>
                </a:rPr>
                <a:t>Breakthrough </a:t>
              </a:r>
            </a:p>
            <a:p>
              <a:r>
                <a:rPr lang="en-US" sz="1399">
                  <a:latin typeface="Arial" panose="020B0604020202020204" pitchFamily="34" charset="0"/>
                  <a:cs typeface="Arial" panose="020B0604020202020204" pitchFamily="34" charset="0"/>
                </a:rPr>
                <a:t>Work </a:t>
              </a:r>
            </a:p>
          </p:txBody>
        </p:sp>
        <p:sp>
          <p:nvSpPr>
            <p:cNvPr id="7" name="TextBox 6">
              <a:extLst>
                <a:ext uri="{FF2B5EF4-FFF2-40B4-BE49-F238E27FC236}">
                  <a16:creationId xmlns:a16="http://schemas.microsoft.com/office/drawing/2014/main" id="{D9121501-C76A-519D-4C90-63DD2B3D8D7B}"/>
                </a:ext>
              </a:extLst>
            </p:cNvPr>
            <p:cNvSpPr txBox="1"/>
            <p:nvPr/>
          </p:nvSpPr>
          <p:spPr>
            <a:xfrm>
              <a:off x="1739862" y="1492746"/>
              <a:ext cx="914399" cy="374604"/>
            </a:xfrm>
            <a:prstGeom prst="rect">
              <a:avLst/>
            </a:prstGeom>
            <a:noFill/>
          </p:spPr>
          <p:txBody>
            <a:bodyPr wrap="square" rtlCol="0">
              <a:spAutoFit/>
            </a:bodyPr>
            <a:lstStyle/>
            <a:p>
              <a:r>
                <a:rPr lang="en-US" sz="1399" b="1">
                  <a:latin typeface="Arial" panose="020B0604020202020204" pitchFamily="34" charset="0"/>
                  <a:cs typeface="Arial" panose="020B0604020202020204" pitchFamily="34" charset="0"/>
                </a:rPr>
                <a:t>Level 4: </a:t>
              </a:r>
              <a:r>
                <a:rPr lang="en-US" sz="1399">
                  <a:latin typeface="Arial" panose="020B0604020202020204" pitchFamily="34" charset="0"/>
                  <a:cs typeface="Arial" panose="020B0604020202020204" pitchFamily="34" charset="0"/>
                </a:rPr>
                <a:t>Systemic </a:t>
              </a:r>
            </a:p>
            <a:p>
              <a:r>
                <a:rPr lang="en-US" sz="1399">
                  <a:latin typeface="Arial" panose="020B0604020202020204" pitchFamily="34" charset="0"/>
                  <a:cs typeface="Arial" panose="020B0604020202020204" pitchFamily="34" charset="0"/>
                </a:rPr>
                <a:t>Work </a:t>
              </a:r>
            </a:p>
          </p:txBody>
        </p:sp>
        <p:sp>
          <p:nvSpPr>
            <p:cNvPr id="8" name="TextBox 7">
              <a:extLst>
                <a:ext uri="{FF2B5EF4-FFF2-40B4-BE49-F238E27FC236}">
                  <a16:creationId xmlns:a16="http://schemas.microsoft.com/office/drawing/2014/main" id="{BE0092A7-73BE-7567-DB75-C74850071244}"/>
                </a:ext>
              </a:extLst>
            </p:cNvPr>
            <p:cNvSpPr txBox="1"/>
            <p:nvPr/>
          </p:nvSpPr>
          <p:spPr>
            <a:xfrm>
              <a:off x="1739861" y="2152165"/>
              <a:ext cx="914399" cy="528837"/>
            </a:xfrm>
            <a:prstGeom prst="rect">
              <a:avLst/>
            </a:prstGeom>
            <a:noFill/>
          </p:spPr>
          <p:txBody>
            <a:bodyPr wrap="square" rtlCol="0">
              <a:spAutoFit/>
            </a:bodyPr>
            <a:lstStyle/>
            <a:p>
              <a:r>
                <a:rPr lang="en-US" sz="1399" b="1">
                  <a:latin typeface="Arial" panose="020B0604020202020204" pitchFamily="34" charset="0"/>
                  <a:cs typeface="Arial" panose="020B0604020202020204" pitchFamily="34" charset="0"/>
                </a:rPr>
                <a:t>Level 3: </a:t>
              </a:r>
              <a:r>
                <a:rPr lang="en-US" sz="1399">
                  <a:latin typeface="Arial" panose="020B0604020202020204" pitchFamily="34" charset="0"/>
                  <a:cs typeface="Arial" panose="020B0604020202020204" pitchFamily="34" charset="0"/>
                </a:rPr>
                <a:t>Situational </a:t>
              </a:r>
            </a:p>
            <a:p>
              <a:r>
                <a:rPr lang="en-US" sz="1399">
                  <a:latin typeface="Arial" panose="020B0604020202020204" pitchFamily="34" charset="0"/>
                  <a:cs typeface="Arial" panose="020B0604020202020204" pitchFamily="34" charset="0"/>
                </a:rPr>
                <a:t>Work </a:t>
              </a:r>
            </a:p>
          </p:txBody>
        </p:sp>
        <p:sp>
          <p:nvSpPr>
            <p:cNvPr id="9" name="TextBox 8">
              <a:extLst>
                <a:ext uri="{FF2B5EF4-FFF2-40B4-BE49-F238E27FC236}">
                  <a16:creationId xmlns:a16="http://schemas.microsoft.com/office/drawing/2014/main" id="{E6DDDD3E-6A23-D99F-7C07-EA6E599956E1}"/>
                </a:ext>
              </a:extLst>
            </p:cNvPr>
            <p:cNvSpPr txBox="1"/>
            <p:nvPr/>
          </p:nvSpPr>
          <p:spPr>
            <a:xfrm>
              <a:off x="6974766" y="1129109"/>
              <a:ext cx="513878" cy="220371"/>
            </a:xfrm>
            <a:prstGeom prst="rect">
              <a:avLst/>
            </a:prstGeom>
            <a:noFill/>
          </p:spPr>
          <p:txBody>
            <a:bodyPr wrap="none" rtlCol="0">
              <a:spAutoFit/>
            </a:bodyPr>
            <a:lstStyle/>
            <a:p>
              <a:r>
                <a:rPr lang="en-US" sz="1399" b="1">
                  <a:latin typeface="Arial" panose="020B0604020202020204" pitchFamily="34" charset="0"/>
                  <a:cs typeface="Arial" panose="020B0604020202020204" pitchFamily="34" charset="0"/>
                </a:rPr>
                <a:t>SOC: </a:t>
              </a:r>
              <a:r>
                <a:rPr lang="en-US" sz="1399">
                  <a:latin typeface="Arial" panose="020B0604020202020204" pitchFamily="34" charset="0"/>
                  <a:cs typeface="Arial" panose="020B0604020202020204" pitchFamily="34" charset="0"/>
                </a:rPr>
                <a:t>1:7</a:t>
              </a:r>
            </a:p>
          </p:txBody>
        </p:sp>
        <p:sp>
          <p:nvSpPr>
            <p:cNvPr id="10" name="TextBox 9">
              <a:extLst>
                <a:ext uri="{FF2B5EF4-FFF2-40B4-BE49-F238E27FC236}">
                  <a16:creationId xmlns:a16="http://schemas.microsoft.com/office/drawing/2014/main" id="{656F1FAB-CA71-E9BE-6EED-A6386CEA8D3C}"/>
                </a:ext>
              </a:extLst>
            </p:cNvPr>
            <p:cNvSpPr txBox="1"/>
            <p:nvPr/>
          </p:nvSpPr>
          <p:spPr>
            <a:xfrm>
              <a:off x="6860857" y="3678602"/>
              <a:ext cx="596106" cy="220371"/>
            </a:xfrm>
            <a:prstGeom prst="rect">
              <a:avLst/>
            </a:prstGeom>
            <a:noFill/>
          </p:spPr>
          <p:txBody>
            <a:bodyPr wrap="none" rtlCol="0">
              <a:spAutoFit/>
            </a:bodyPr>
            <a:lstStyle/>
            <a:p>
              <a:r>
                <a:rPr lang="en-US" sz="1399" b="1">
                  <a:latin typeface="Arial" panose="020B0604020202020204" pitchFamily="34" charset="0"/>
                  <a:cs typeface="Arial" panose="020B0604020202020204" pitchFamily="34" charset="0"/>
                </a:rPr>
                <a:t>SOC: </a:t>
              </a:r>
              <a:r>
                <a:rPr lang="en-US" sz="1399">
                  <a:latin typeface="Arial" panose="020B0604020202020204" pitchFamily="34" charset="0"/>
                  <a:cs typeface="Arial" panose="020B0604020202020204" pitchFamily="34" charset="0"/>
                </a:rPr>
                <a:t>1:4.4</a:t>
              </a:r>
            </a:p>
          </p:txBody>
        </p:sp>
        <p:sp>
          <p:nvSpPr>
            <p:cNvPr id="11" name="Rectangle 10">
              <a:extLst>
                <a:ext uri="{FF2B5EF4-FFF2-40B4-BE49-F238E27FC236}">
                  <a16:creationId xmlns:a16="http://schemas.microsoft.com/office/drawing/2014/main" id="{D4004334-0F43-620D-4893-06B0791794D2}"/>
                </a:ext>
              </a:extLst>
            </p:cNvPr>
            <p:cNvSpPr>
              <a:spLocks noChangeAspect="1"/>
            </p:cNvSpPr>
            <p:nvPr/>
          </p:nvSpPr>
          <p:spPr>
            <a:xfrm>
              <a:off x="4743450" y="925586"/>
              <a:ext cx="822960" cy="452628"/>
            </a:xfrm>
            <a:prstGeom prst="rect">
              <a:avLst/>
            </a:prstGeom>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1050">
                  <a:solidFill>
                    <a:schemeClr val="bg1"/>
                  </a:solidFill>
                  <a:latin typeface="Arial" panose="020B0604020202020204" pitchFamily="34" charset="0"/>
                  <a:cs typeface="Arial" panose="020B0604020202020204" pitchFamily="34" charset="0"/>
                </a:rPr>
                <a:t>Head of </a:t>
              </a:r>
            </a:p>
            <a:p>
              <a:pPr algn="ctr">
                <a:lnSpc>
                  <a:spcPct val="80000"/>
                </a:lnSpc>
              </a:pPr>
              <a:r>
                <a:rPr lang="en-US" sz="1050">
                  <a:solidFill>
                    <a:schemeClr val="bg1"/>
                  </a:solidFill>
                  <a:latin typeface="Arial" panose="020B0604020202020204" pitchFamily="34" charset="0"/>
                  <a:cs typeface="Arial" panose="020B0604020202020204" pitchFamily="34" charset="0"/>
                </a:rPr>
                <a:t>Commercial</a:t>
              </a:r>
            </a:p>
          </p:txBody>
        </p:sp>
        <p:sp>
          <p:nvSpPr>
            <p:cNvPr id="12" name="Rectangle 11">
              <a:extLst>
                <a:ext uri="{FF2B5EF4-FFF2-40B4-BE49-F238E27FC236}">
                  <a16:creationId xmlns:a16="http://schemas.microsoft.com/office/drawing/2014/main" id="{0D4DDDE6-F25B-D302-0CEC-865DEB87893C}"/>
                </a:ext>
              </a:extLst>
            </p:cNvPr>
            <p:cNvSpPr/>
            <p:nvPr/>
          </p:nvSpPr>
          <p:spPr>
            <a:xfrm>
              <a:off x="2763654" y="1485798"/>
              <a:ext cx="459972"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Customer  Type 1</a:t>
              </a:r>
            </a:p>
          </p:txBody>
        </p:sp>
        <p:cxnSp>
          <p:nvCxnSpPr>
            <p:cNvPr id="13" name="Connector: Elbow 18">
              <a:extLst>
                <a:ext uri="{FF2B5EF4-FFF2-40B4-BE49-F238E27FC236}">
                  <a16:creationId xmlns:a16="http://schemas.microsoft.com/office/drawing/2014/main" id="{8AD4FE2C-91C5-7B3B-53BE-74FE84D8EEE5}"/>
                </a:ext>
              </a:extLst>
            </p:cNvPr>
            <p:cNvCxnSpPr>
              <a:cxnSpLocks/>
              <a:stCxn id="11" idx="2"/>
              <a:endCxn id="12" idx="0"/>
            </p:cNvCxnSpPr>
            <p:nvPr/>
          </p:nvCxnSpPr>
          <p:spPr>
            <a:xfrm rot="5400000">
              <a:off x="4020494" y="351361"/>
              <a:ext cx="107584" cy="2161290"/>
            </a:xfrm>
            <a:prstGeom prst="bentConnector3">
              <a:avLst>
                <a:gd name="adj1"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E1478F2-0D02-B6C7-854C-BBFF861F9A3E}"/>
                </a:ext>
              </a:extLst>
            </p:cNvPr>
            <p:cNvSpPr/>
            <p:nvPr/>
          </p:nvSpPr>
          <p:spPr>
            <a:xfrm>
              <a:off x="2480724" y="2367371"/>
              <a:ext cx="459972"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Fulfillment</a:t>
              </a:r>
            </a:p>
          </p:txBody>
        </p:sp>
        <p:cxnSp>
          <p:nvCxnSpPr>
            <p:cNvPr id="15" name="Connector: Elbow 18">
              <a:extLst>
                <a:ext uri="{FF2B5EF4-FFF2-40B4-BE49-F238E27FC236}">
                  <a16:creationId xmlns:a16="http://schemas.microsoft.com/office/drawing/2014/main" id="{F14F0E09-7CDC-838F-75C2-6BEE65D30646}"/>
                </a:ext>
              </a:extLst>
            </p:cNvPr>
            <p:cNvCxnSpPr>
              <a:cxnSpLocks/>
              <a:stCxn id="12" idx="2"/>
              <a:endCxn id="16" idx="3"/>
            </p:cNvCxnSpPr>
            <p:nvPr/>
          </p:nvCxnSpPr>
          <p:spPr>
            <a:xfrm rot="5400000">
              <a:off x="2842493" y="1984571"/>
              <a:ext cx="249352" cy="52944"/>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0AF53679-6363-7667-8955-B59B2DF2467E}"/>
                </a:ext>
              </a:extLst>
            </p:cNvPr>
            <p:cNvSpPr/>
            <p:nvPr/>
          </p:nvSpPr>
          <p:spPr>
            <a:xfrm>
              <a:off x="2480724" y="1935434"/>
              <a:ext cx="459972"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Demand</a:t>
              </a:r>
            </a:p>
          </p:txBody>
        </p:sp>
        <p:sp>
          <p:nvSpPr>
            <p:cNvPr id="17" name="Rectangle 16">
              <a:extLst>
                <a:ext uri="{FF2B5EF4-FFF2-40B4-BE49-F238E27FC236}">
                  <a16:creationId xmlns:a16="http://schemas.microsoft.com/office/drawing/2014/main" id="{7E717D89-59F8-01BD-7673-A4774FBF0814}"/>
                </a:ext>
              </a:extLst>
            </p:cNvPr>
            <p:cNvSpPr/>
            <p:nvPr/>
          </p:nvSpPr>
          <p:spPr>
            <a:xfrm>
              <a:off x="2480724" y="2803310"/>
              <a:ext cx="459972"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On-going Loyalty</a:t>
              </a:r>
            </a:p>
          </p:txBody>
        </p:sp>
        <p:sp>
          <p:nvSpPr>
            <p:cNvPr id="18" name="Rectangle 17">
              <a:extLst>
                <a:ext uri="{FF2B5EF4-FFF2-40B4-BE49-F238E27FC236}">
                  <a16:creationId xmlns:a16="http://schemas.microsoft.com/office/drawing/2014/main" id="{66910649-35DE-14D7-9EDF-4C8E45386C51}"/>
                </a:ext>
              </a:extLst>
            </p:cNvPr>
            <p:cNvSpPr/>
            <p:nvPr/>
          </p:nvSpPr>
          <p:spPr>
            <a:xfrm>
              <a:off x="2480724" y="3238904"/>
              <a:ext cx="459972"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Marketing</a:t>
              </a:r>
            </a:p>
          </p:txBody>
        </p:sp>
        <p:cxnSp>
          <p:nvCxnSpPr>
            <p:cNvPr id="19" name="Connector: Elbow 18">
              <a:extLst>
                <a:ext uri="{FF2B5EF4-FFF2-40B4-BE49-F238E27FC236}">
                  <a16:creationId xmlns:a16="http://schemas.microsoft.com/office/drawing/2014/main" id="{9578AFA9-E0CC-71F2-F798-EF98CF5E360B}"/>
                </a:ext>
              </a:extLst>
            </p:cNvPr>
            <p:cNvCxnSpPr>
              <a:cxnSpLocks/>
              <a:stCxn id="12" idx="2"/>
              <a:endCxn id="14" idx="3"/>
            </p:cNvCxnSpPr>
            <p:nvPr/>
          </p:nvCxnSpPr>
          <p:spPr>
            <a:xfrm rot="5400000">
              <a:off x="2626524" y="2200539"/>
              <a:ext cx="681289" cy="52944"/>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Connector: Elbow 18">
              <a:extLst>
                <a:ext uri="{FF2B5EF4-FFF2-40B4-BE49-F238E27FC236}">
                  <a16:creationId xmlns:a16="http://schemas.microsoft.com/office/drawing/2014/main" id="{A399AD05-03E7-37C8-1A76-15691B13A4ED}"/>
                </a:ext>
              </a:extLst>
            </p:cNvPr>
            <p:cNvCxnSpPr>
              <a:cxnSpLocks/>
              <a:stCxn id="12" idx="2"/>
              <a:endCxn id="17" idx="3"/>
            </p:cNvCxnSpPr>
            <p:nvPr/>
          </p:nvCxnSpPr>
          <p:spPr>
            <a:xfrm rot="5400000">
              <a:off x="2408555" y="2418509"/>
              <a:ext cx="1117228" cy="52944"/>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Connector: Elbow 18">
              <a:extLst>
                <a:ext uri="{FF2B5EF4-FFF2-40B4-BE49-F238E27FC236}">
                  <a16:creationId xmlns:a16="http://schemas.microsoft.com/office/drawing/2014/main" id="{BEC975F3-7B49-F9E4-56DD-337DF0813A53}"/>
                </a:ext>
              </a:extLst>
            </p:cNvPr>
            <p:cNvCxnSpPr>
              <a:cxnSpLocks/>
              <a:stCxn id="12" idx="2"/>
              <a:endCxn id="18" idx="3"/>
            </p:cNvCxnSpPr>
            <p:nvPr/>
          </p:nvCxnSpPr>
          <p:spPr>
            <a:xfrm rot="5400000">
              <a:off x="2190758" y="2636306"/>
              <a:ext cx="1552821" cy="52944"/>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24975A0-17BB-219A-54AC-64403FC9733B}"/>
                </a:ext>
              </a:extLst>
            </p:cNvPr>
            <p:cNvSpPr/>
            <p:nvPr/>
          </p:nvSpPr>
          <p:spPr>
            <a:xfrm>
              <a:off x="3345909" y="1483558"/>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Marketing Fulfillment</a:t>
              </a:r>
            </a:p>
          </p:txBody>
        </p:sp>
        <p:sp>
          <p:nvSpPr>
            <p:cNvPr id="23" name="Rectangle 22">
              <a:extLst>
                <a:ext uri="{FF2B5EF4-FFF2-40B4-BE49-F238E27FC236}">
                  <a16:creationId xmlns:a16="http://schemas.microsoft.com/office/drawing/2014/main" id="{65609BDB-5136-A562-37CD-5606F7811B18}"/>
                </a:ext>
              </a:extLst>
            </p:cNvPr>
            <p:cNvSpPr/>
            <p:nvPr/>
          </p:nvSpPr>
          <p:spPr>
            <a:xfrm>
              <a:off x="3061724" y="2371856"/>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US</a:t>
              </a:r>
            </a:p>
          </p:txBody>
        </p:sp>
        <p:sp>
          <p:nvSpPr>
            <p:cNvPr id="24" name="Rectangle 23">
              <a:extLst>
                <a:ext uri="{FF2B5EF4-FFF2-40B4-BE49-F238E27FC236}">
                  <a16:creationId xmlns:a16="http://schemas.microsoft.com/office/drawing/2014/main" id="{4B94C4BA-F8AC-71CC-3030-5F291E21C685}"/>
                </a:ext>
              </a:extLst>
            </p:cNvPr>
            <p:cNvSpPr/>
            <p:nvPr/>
          </p:nvSpPr>
          <p:spPr>
            <a:xfrm>
              <a:off x="3061724" y="1939919"/>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US</a:t>
              </a:r>
            </a:p>
          </p:txBody>
        </p:sp>
        <p:cxnSp>
          <p:nvCxnSpPr>
            <p:cNvPr id="25" name="Connector: Elbow 18">
              <a:extLst>
                <a:ext uri="{FF2B5EF4-FFF2-40B4-BE49-F238E27FC236}">
                  <a16:creationId xmlns:a16="http://schemas.microsoft.com/office/drawing/2014/main" id="{D9C6B47D-5843-70E5-A501-A894DD8AE260}"/>
                </a:ext>
              </a:extLst>
            </p:cNvPr>
            <p:cNvCxnSpPr>
              <a:cxnSpLocks/>
              <a:stCxn id="22" idx="2"/>
              <a:endCxn id="24" idx="3"/>
            </p:cNvCxnSpPr>
            <p:nvPr/>
          </p:nvCxnSpPr>
          <p:spPr>
            <a:xfrm rot="5400000">
              <a:off x="3420394" y="1984944"/>
              <a:ext cx="256076" cy="5444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Connector: Elbow 18">
              <a:extLst>
                <a:ext uri="{FF2B5EF4-FFF2-40B4-BE49-F238E27FC236}">
                  <a16:creationId xmlns:a16="http://schemas.microsoft.com/office/drawing/2014/main" id="{C03CF5D8-F83A-51D9-5BFA-8195F2FC99DE}"/>
                </a:ext>
              </a:extLst>
            </p:cNvPr>
            <p:cNvCxnSpPr>
              <a:cxnSpLocks/>
              <a:stCxn id="22" idx="2"/>
              <a:endCxn id="23" idx="3"/>
            </p:cNvCxnSpPr>
            <p:nvPr/>
          </p:nvCxnSpPr>
          <p:spPr>
            <a:xfrm rot="5400000">
              <a:off x="3204426" y="2200913"/>
              <a:ext cx="688013" cy="5444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Connector: Elbow 18">
              <a:extLst>
                <a:ext uri="{FF2B5EF4-FFF2-40B4-BE49-F238E27FC236}">
                  <a16:creationId xmlns:a16="http://schemas.microsoft.com/office/drawing/2014/main" id="{A6E1C2FD-A70E-5333-B5B8-9DF6B20AEF73}"/>
                </a:ext>
              </a:extLst>
            </p:cNvPr>
            <p:cNvCxnSpPr>
              <a:cxnSpLocks/>
              <a:stCxn id="11" idx="2"/>
              <a:endCxn id="28" idx="0"/>
            </p:cNvCxnSpPr>
            <p:nvPr/>
          </p:nvCxnSpPr>
          <p:spPr>
            <a:xfrm rot="5400000">
              <a:off x="4613546" y="942172"/>
              <a:ext cx="105343" cy="977428"/>
            </a:xfrm>
            <a:prstGeom prst="bentConnector3">
              <a:avLst>
                <a:gd name="adj1"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BBF4F3E-5F4E-227F-D208-6BC0D9839029}"/>
                </a:ext>
              </a:extLst>
            </p:cNvPr>
            <p:cNvSpPr/>
            <p:nvPr/>
          </p:nvSpPr>
          <p:spPr>
            <a:xfrm>
              <a:off x="3947759" y="1483557"/>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Customer  Type 2</a:t>
              </a:r>
            </a:p>
          </p:txBody>
        </p:sp>
        <p:sp>
          <p:nvSpPr>
            <p:cNvPr id="29" name="Rectangle 28">
              <a:extLst>
                <a:ext uri="{FF2B5EF4-FFF2-40B4-BE49-F238E27FC236}">
                  <a16:creationId xmlns:a16="http://schemas.microsoft.com/office/drawing/2014/main" id="{E16ED132-79E1-3153-0537-5524E44EFEB7}"/>
                </a:ext>
              </a:extLst>
            </p:cNvPr>
            <p:cNvSpPr/>
            <p:nvPr/>
          </p:nvSpPr>
          <p:spPr>
            <a:xfrm>
              <a:off x="3652225" y="1940508"/>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Demand</a:t>
              </a:r>
            </a:p>
          </p:txBody>
        </p:sp>
        <p:sp>
          <p:nvSpPr>
            <p:cNvPr id="30" name="Rectangle 29">
              <a:extLst>
                <a:ext uri="{FF2B5EF4-FFF2-40B4-BE49-F238E27FC236}">
                  <a16:creationId xmlns:a16="http://schemas.microsoft.com/office/drawing/2014/main" id="{C16364B4-17C9-99B1-07A5-A6BD11F05424}"/>
                </a:ext>
              </a:extLst>
            </p:cNvPr>
            <p:cNvSpPr/>
            <p:nvPr/>
          </p:nvSpPr>
          <p:spPr>
            <a:xfrm>
              <a:off x="3652225" y="3243977"/>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Marketing</a:t>
              </a:r>
            </a:p>
          </p:txBody>
        </p:sp>
        <p:sp>
          <p:nvSpPr>
            <p:cNvPr id="31" name="Rectangle 30">
              <a:extLst>
                <a:ext uri="{FF2B5EF4-FFF2-40B4-BE49-F238E27FC236}">
                  <a16:creationId xmlns:a16="http://schemas.microsoft.com/office/drawing/2014/main" id="{DDA97455-C2DE-D3A9-4400-97758BE16E4F}"/>
                </a:ext>
              </a:extLst>
            </p:cNvPr>
            <p:cNvSpPr/>
            <p:nvPr/>
          </p:nvSpPr>
          <p:spPr>
            <a:xfrm>
              <a:off x="3652225" y="2372445"/>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Fulfilment</a:t>
              </a:r>
            </a:p>
          </p:txBody>
        </p:sp>
        <p:sp>
          <p:nvSpPr>
            <p:cNvPr id="32" name="Rectangle 31">
              <a:extLst>
                <a:ext uri="{FF2B5EF4-FFF2-40B4-BE49-F238E27FC236}">
                  <a16:creationId xmlns:a16="http://schemas.microsoft.com/office/drawing/2014/main" id="{563EA2BB-1079-0292-F124-31A70AC92CFF}"/>
                </a:ext>
              </a:extLst>
            </p:cNvPr>
            <p:cNvSpPr/>
            <p:nvPr/>
          </p:nvSpPr>
          <p:spPr>
            <a:xfrm>
              <a:off x="3652225" y="2808384"/>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On-going Loyalty</a:t>
              </a:r>
            </a:p>
          </p:txBody>
        </p:sp>
        <p:cxnSp>
          <p:nvCxnSpPr>
            <p:cNvPr id="33" name="Connector: Elbow 18">
              <a:extLst>
                <a:ext uri="{FF2B5EF4-FFF2-40B4-BE49-F238E27FC236}">
                  <a16:creationId xmlns:a16="http://schemas.microsoft.com/office/drawing/2014/main" id="{1A9702E3-AB74-ECE3-DCDE-E93C59C39D80}"/>
                </a:ext>
              </a:extLst>
            </p:cNvPr>
            <p:cNvCxnSpPr>
              <a:cxnSpLocks/>
              <a:stCxn id="28" idx="2"/>
              <a:endCxn id="29" idx="3"/>
            </p:cNvCxnSpPr>
            <p:nvPr/>
          </p:nvCxnSpPr>
          <p:spPr>
            <a:xfrm rot="5400000">
              <a:off x="4016273" y="1979563"/>
              <a:ext cx="256667"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Connector: Elbow 18">
              <a:extLst>
                <a:ext uri="{FF2B5EF4-FFF2-40B4-BE49-F238E27FC236}">
                  <a16:creationId xmlns:a16="http://schemas.microsoft.com/office/drawing/2014/main" id="{3F90A12B-7A9E-9198-0CAA-A9C39D79DB53}"/>
                </a:ext>
              </a:extLst>
            </p:cNvPr>
            <p:cNvCxnSpPr>
              <a:cxnSpLocks/>
              <a:stCxn id="28" idx="2"/>
              <a:endCxn id="31" idx="3"/>
            </p:cNvCxnSpPr>
            <p:nvPr/>
          </p:nvCxnSpPr>
          <p:spPr>
            <a:xfrm rot="5400000">
              <a:off x="3800305" y="2195532"/>
              <a:ext cx="688604"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Connector: Elbow 18">
              <a:extLst>
                <a:ext uri="{FF2B5EF4-FFF2-40B4-BE49-F238E27FC236}">
                  <a16:creationId xmlns:a16="http://schemas.microsoft.com/office/drawing/2014/main" id="{6C126431-BF6B-5694-6E97-B311904E8523}"/>
                </a:ext>
              </a:extLst>
            </p:cNvPr>
            <p:cNvCxnSpPr>
              <a:cxnSpLocks/>
              <a:stCxn id="28" idx="2"/>
              <a:endCxn id="32" idx="3"/>
            </p:cNvCxnSpPr>
            <p:nvPr/>
          </p:nvCxnSpPr>
          <p:spPr>
            <a:xfrm rot="5400000">
              <a:off x="3582335" y="2413501"/>
              <a:ext cx="112454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Connector: Elbow 18">
              <a:extLst>
                <a:ext uri="{FF2B5EF4-FFF2-40B4-BE49-F238E27FC236}">
                  <a16:creationId xmlns:a16="http://schemas.microsoft.com/office/drawing/2014/main" id="{7C7E29F7-6976-7253-7FFB-92458C24EA3E}"/>
                </a:ext>
              </a:extLst>
            </p:cNvPr>
            <p:cNvCxnSpPr>
              <a:cxnSpLocks/>
              <a:stCxn id="28" idx="2"/>
              <a:endCxn id="30" idx="3"/>
            </p:cNvCxnSpPr>
            <p:nvPr/>
          </p:nvCxnSpPr>
          <p:spPr>
            <a:xfrm rot="5400000">
              <a:off x="3364539" y="2631298"/>
              <a:ext cx="1560136"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Connector: Elbow 18">
              <a:extLst>
                <a:ext uri="{FF2B5EF4-FFF2-40B4-BE49-F238E27FC236}">
                  <a16:creationId xmlns:a16="http://schemas.microsoft.com/office/drawing/2014/main" id="{1778EC3F-7170-5513-CC77-7F978DB21A25}"/>
                </a:ext>
              </a:extLst>
            </p:cNvPr>
            <p:cNvCxnSpPr>
              <a:cxnSpLocks/>
              <a:stCxn id="11" idx="2"/>
              <a:endCxn id="22" idx="0"/>
            </p:cNvCxnSpPr>
            <p:nvPr/>
          </p:nvCxnSpPr>
          <p:spPr>
            <a:xfrm rot="5400000">
              <a:off x="4312619" y="641247"/>
              <a:ext cx="105344" cy="1579278"/>
            </a:xfrm>
            <a:prstGeom prst="bentConnector3">
              <a:avLst>
                <a:gd name="adj1"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5DF6C04-24A0-1C85-76DB-B897420B696E}"/>
                </a:ext>
              </a:extLst>
            </p:cNvPr>
            <p:cNvSpPr/>
            <p:nvPr/>
          </p:nvSpPr>
          <p:spPr>
            <a:xfrm>
              <a:off x="4518695" y="1483556"/>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Customer  Type 3</a:t>
              </a:r>
            </a:p>
          </p:txBody>
        </p:sp>
        <p:sp>
          <p:nvSpPr>
            <p:cNvPr id="39" name="Rectangle 38">
              <a:extLst>
                <a:ext uri="{FF2B5EF4-FFF2-40B4-BE49-F238E27FC236}">
                  <a16:creationId xmlns:a16="http://schemas.microsoft.com/office/drawing/2014/main" id="{B31C7CAF-E057-70CE-F332-D3F98485E9F6}"/>
                </a:ext>
              </a:extLst>
            </p:cNvPr>
            <p:cNvSpPr/>
            <p:nvPr/>
          </p:nvSpPr>
          <p:spPr>
            <a:xfrm>
              <a:off x="4223160" y="1940507"/>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Customer A Sales</a:t>
              </a:r>
            </a:p>
          </p:txBody>
        </p:sp>
        <p:sp>
          <p:nvSpPr>
            <p:cNvPr id="40" name="Rectangle 39">
              <a:extLst>
                <a:ext uri="{FF2B5EF4-FFF2-40B4-BE49-F238E27FC236}">
                  <a16:creationId xmlns:a16="http://schemas.microsoft.com/office/drawing/2014/main" id="{629C7564-67B3-ED09-61DA-BEDE04649AB7}"/>
                </a:ext>
              </a:extLst>
            </p:cNvPr>
            <p:cNvSpPr/>
            <p:nvPr/>
          </p:nvSpPr>
          <p:spPr>
            <a:xfrm>
              <a:off x="4223160" y="3243977"/>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Customer B Marketing</a:t>
              </a:r>
            </a:p>
          </p:txBody>
        </p:sp>
        <p:sp>
          <p:nvSpPr>
            <p:cNvPr id="41" name="Rectangle 40">
              <a:extLst>
                <a:ext uri="{FF2B5EF4-FFF2-40B4-BE49-F238E27FC236}">
                  <a16:creationId xmlns:a16="http://schemas.microsoft.com/office/drawing/2014/main" id="{B2CBD4BA-7583-60B1-864C-B79940C6C04F}"/>
                </a:ext>
              </a:extLst>
            </p:cNvPr>
            <p:cNvSpPr/>
            <p:nvPr/>
          </p:nvSpPr>
          <p:spPr>
            <a:xfrm>
              <a:off x="4223160" y="2372444"/>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Customer A Marketing</a:t>
              </a:r>
            </a:p>
          </p:txBody>
        </p:sp>
        <p:sp>
          <p:nvSpPr>
            <p:cNvPr id="42" name="Rectangle 41">
              <a:extLst>
                <a:ext uri="{FF2B5EF4-FFF2-40B4-BE49-F238E27FC236}">
                  <a16:creationId xmlns:a16="http://schemas.microsoft.com/office/drawing/2014/main" id="{2923A9F1-BEB8-FD0B-3E0E-69A898E55FC2}"/>
                </a:ext>
              </a:extLst>
            </p:cNvPr>
            <p:cNvSpPr/>
            <p:nvPr/>
          </p:nvSpPr>
          <p:spPr>
            <a:xfrm>
              <a:off x="4223160" y="2808383"/>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Customer B Sales</a:t>
              </a:r>
            </a:p>
          </p:txBody>
        </p:sp>
        <p:sp>
          <p:nvSpPr>
            <p:cNvPr id="43" name="Rectangle 42">
              <a:extLst>
                <a:ext uri="{FF2B5EF4-FFF2-40B4-BE49-F238E27FC236}">
                  <a16:creationId xmlns:a16="http://schemas.microsoft.com/office/drawing/2014/main" id="{66441EF5-BF66-6D6A-539A-3A40D13534ED}"/>
                </a:ext>
              </a:extLst>
            </p:cNvPr>
            <p:cNvSpPr/>
            <p:nvPr/>
          </p:nvSpPr>
          <p:spPr>
            <a:xfrm>
              <a:off x="4223160" y="4115163"/>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Fulfillment</a:t>
              </a:r>
            </a:p>
          </p:txBody>
        </p:sp>
        <p:sp>
          <p:nvSpPr>
            <p:cNvPr id="44" name="Rectangle 43">
              <a:extLst>
                <a:ext uri="{FF2B5EF4-FFF2-40B4-BE49-F238E27FC236}">
                  <a16:creationId xmlns:a16="http://schemas.microsoft.com/office/drawing/2014/main" id="{524CB46F-D77A-999F-2507-F9225C9E8FD4}"/>
                </a:ext>
              </a:extLst>
            </p:cNvPr>
            <p:cNvSpPr/>
            <p:nvPr/>
          </p:nvSpPr>
          <p:spPr>
            <a:xfrm>
              <a:off x="4223160" y="3679570"/>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Ongoing Loyalty</a:t>
              </a:r>
            </a:p>
          </p:txBody>
        </p:sp>
        <p:cxnSp>
          <p:nvCxnSpPr>
            <p:cNvPr id="45" name="Connector: Elbow 18">
              <a:extLst>
                <a:ext uri="{FF2B5EF4-FFF2-40B4-BE49-F238E27FC236}">
                  <a16:creationId xmlns:a16="http://schemas.microsoft.com/office/drawing/2014/main" id="{56106040-BB75-2097-EB4C-F1B639B779E4}"/>
                </a:ext>
              </a:extLst>
            </p:cNvPr>
            <p:cNvCxnSpPr>
              <a:cxnSpLocks/>
              <a:stCxn id="38" idx="2"/>
              <a:endCxn id="39" idx="3"/>
            </p:cNvCxnSpPr>
            <p:nvPr/>
          </p:nvCxnSpPr>
          <p:spPr>
            <a:xfrm rot="5400000">
              <a:off x="4587208" y="1979563"/>
              <a:ext cx="256667"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Connector: Elbow 18">
              <a:extLst>
                <a:ext uri="{FF2B5EF4-FFF2-40B4-BE49-F238E27FC236}">
                  <a16:creationId xmlns:a16="http://schemas.microsoft.com/office/drawing/2014/main" id="{60AF495D-3526-911E-6A35-6072F6106360}"/>
                </a:ext>
              </a:extLst>
            </p:cNvPr>
            <p:cNvCxnSpPr>
              <a:cxnSpLocks/>
              <a:stCxn id="38" idx="2"/>
              <a:endCxn id="41" idx="3"/>
            </p:cNvCxnSpPr>
            <p:nvPr/>
          </p:nvCxnSpPr>
          <p:spPr>
            <a:xfrm rot="5400000">
              <a:off x="4371240" y="2195531"/>
              <a:ext cx="688604"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Connector: Elbow 18">
              <a:extLst>
                <a:ext uri="{FF2B5EF4-FFF2-40B4-BE49-F238E27FC236}">
                  <a16:creationId xmlns:a16="http://schemas.microsoft.com/office/drawing/2014/main" id="{E0BC69D3-0772-71DB-3C20-54D85765158E}"/>
                </a:ext>
              </a:extLst>
            </p:cNvPr>
            <p:cNvCxnSpPr>
              <a:cxnSpLocks/>
              <a:stCxn id="38" idx="2"/>
              <a:endCxn id="42" idx="3"/>
            </p:cNvCxnSpPr>
            <p:nvPr/>
          </p:nvCxnSpPr>
          <p:spPr>
            <a:xfrm rot="5400000">
              <a:off x="4153270" y="2413501"/>
              <a:ext cx="112454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Connector: Elbow 18">
              <a:extLst>
                <a:ext uri="{FF2B5EF4-FFF2-40B4-BE49-F238E27FC236}">
                  <a16:creationId xmlns:a16="http://schemas.microsoft.com/office/drawing/2014/main" id="{7429CC31-1D28-8942-3998-9230121FF684}"/>
                </a:ext>
              </a:extLst>
            </p:cNvPr>
            <p:cNvCxnSpPr>
              <a:cxnSpLocks/>
              <a:stCxn id="38" idx="2"/>
              <a:endCxn id="40" idx="3"/>
            </p:cNvCxnSpPr>
            <p:nvPr/>
          </p:nvCxnSpPr>
          <p:spPr>
            <a:xfrm rot="5400000">
              <a:off x="3935475" y="2631297"/>
              <a:ext cx="1560136"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Connector: Elbow 18">
              <a:extLst>
                <a:ext uri="{FF2B5EF4-FFF2-40B4-BE49-F238E27FC236}">
                  <a16:creationId xmlns:a16="http://schemas.microsoft.com/office/drawing/2014/main" id="{8EDA6E12-6E17-159A-393E-7B3E2E73BF7E}"/>
                </a:ext>
              </a:extLst>
            </p:cNvPr>
            <p:cNvCxnSpPr>
              <a:cxnSpLocks/>
              <a:stCxn id="38" idx="2"/>
              <a:endCxn id="44" idx="3"/>
            </p:cNvCxnSpPr>
            <p:nvPr/>
          </p:nvCxnSpPr>
          <p:spPr>
            <a:xfrm rot="5400000">
              <a:off x="3717677" y="2849094"/>
              <a:ext cx="1995729"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0" name="Connector: Elbow 18">
              <a:extLst>
                <a:ext uri="{FF2B5EF4-FFF2-40B4-BE49-F238E27FC236}">
                  <a16:creationId xmlns:a16="http://schemas.microsoft.com/office/drawing/2014/main" id="{3AD4C495-0956-D994-9808-5A3C0947F6B3}"/>
                </a:ext>
              </a:extLst>
            </p:cNvPr>
            <p:cNvCxnSpPr>
              <a:cxnSpLocks/>
              <a:stCxn id="38" idx="2"/>
              <a:endCxn id="43" idx="3"/>
            </p:cNvCxnSpPr>
            <p:nvPr/>
          </p:nvCxnSpPr>
          <p:spPr>
            <a:xfrm rot="5400000">
              <a:off x="3499882" y="3066890"/>
              <a:ext cx="2431322"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Connector: Elbow 18">
              <a:extLst>
                <a:ext uri="{FF2B5EF4-FFF2-40B4-BE49-F238E27FC236}">
                  <a16:creationId xmlns:a16="http://schemas.microsoft.com/office/drawing/2014/main" id="{6629A15F-BA31-2547-46CA-5F642A98BD5B}"/>
                </a:ext>
              </a:extLst>
            </p:cNvPr>
            <p:cNvCxnSpPr>
              <a:cxnSpLocks/>
              <a:stCxn id="11" idx="2"/>
              <a:endCxn id="38" idx="0"/>
            </p:cNvCxnSpPr>
            <p:nvPr/>
          </p:nvCxnSpPr>
          <p:spPr>
            <a:xfrm rot="5400000">
              <a:off x="4899013" y="1227639"/>
              <a:ext cx="105342" cy="406493"/>
            </a:xfrm>
            <a:prstGeom prst="bentConnector3">
              <a:avLst>
                <a:gd name="adj1"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DD2E9E06-4D1F-DAAB-2D9E-9F5FFDF30282}"/>
                </a:ext>
              </a:extLst>
            </p:cNvPr>
            <p:cNvSpPr/>
            <p:nvPr/>
          </p:nvSpPr>
          <p:spPr>
            <a:xfrm>
              <a:off x="5084738" y="1483556"/>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Business Services</a:t>
              </a:r>
            </a:p>
          </p:txBody>
        </p:sp>
        <p:sp>
          <p:nvSpPr>
            <p:cNvPr id="53" name="Rectangle 52">
              <a:extLst>
                <a:ext uri="{FF2B5EF4-FFF2-40B4-BE49-F238E27FC236}">
                  <a16:creationId xmlns:a16="http://schemas.microsoft.com/office/drawing/2014/main" id="{43399752-DA15-B282-3D65-47CF8B6F177B}"/>
                </a:ext>
              </a:extLst>
            </p:cNvPr>
            <p:cNvSpPr/>
            <p:nvPr/>
          </p:nvSpPr>
          <p:spPr>
            <a:xfrm>
              <a:off x="4789203" y="1940507"/>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chemeClr val="accent5">
                      <a:lumMod val="50000"/>
                    </a:schemeClr>
                  </a:solidFill>
                  <a:latin typeface="Arial" panose="020B0604020202020204" pitchFamily="34" charset="0"/>
                  <a:cs typeface="Arial" panose="020B0604020202020204" pitchFamily="34" charset="0"/>
                </a:rPr>
                <a:t>Head of Marketing Fulfillment</a:t>
              </a:r>
            </a:p>
          </p:txBody>
        </p:sp>
        <p:sp>
          <p:nvSpPr>
            <p:cNvPr id="54" name="Rectangle 53">
              <a:extLst>
                <a:ext uri="{FF2B5EF4-FFF2-40B4-BE49-F238E27FC236}">
                  <a16:creationId xmlns:a16="http://schemas.microsoft.com/office/drawing/2014/main" id="{B9E3EEFC-CE12-96EB-C61F-5EE00231DD6E}"/>
                </a:ext>
              </a:extLst>
            </p:cNvPr>
            <p:cNvSpPr/>
            <p:nvPr/>
          </p:nvSpPr>
          <p:spPr>
            <a:xfrm>
              <a:off x="4789203" y="3243976"/>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Training</a:t>
              </a:r>
            </a:p>
          </p:txBody>
        </p:sp>
        <p:sp>
          <p:nvSpPr>
            <p:cNvPr id="55" name="Rectangle 54">
              <a:extLst>
                <a:ext uri="{FF2B5EF4-FFF2-40B4-BE49-F238E27FC236}">
                  <a16:creationId xmlns:a16="http://schemas.microsoft.com/office/drawing/2014/main" id="{1C1C4888-736B-A996-6B73-6B46682098AE}"/>
                </a:ext>
              </a:extLst>
            </p:cNvPr>
            <p:cNvSpPr/>
            <p:nvPr/>
          </p:nvSpPr>
          <p:spPr>
            <a:xfrm>
              <a:off x="4789203" y="2372444"/>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Analytics</a:t>
              </a:r>
            </a:p>
          </p:txBody>
        </p:sp>
        <p:sp>
          <p:nvSpPr>
            <p:cNvPr id="56" name="Rectangle 55">
              <a:extLst>
                <a:ext uri="{FF2B5EF4-FFF2-40B4-BE49-F238E27FC236}">
                  <a16:creationId xmlns:a16="http://schemas.microsoft.com/office/drawing/2014/main" id="{BFABB622-7EEA-3EF8-AC18-05C496E7C07C}"/>
                </a:ext>
              </a:extLst>
            </p:cNvPr>
            <p:cNvSpPr/>
            <p:nvPr/>
          </p:nvSpPr>
          <p:spPr>
            <a:xfrm>
              <a:off x="4789203" y="2808383"/>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a:t>
              </a:r>
              <a:r>
                <a:rPr lang="en-US" sz="999" err="1">
                  <a:solidFill>
                    <a:srgbClr val="4D4852"/>
                  </a:solidFill>
                  <a:latin typeface="Arial" panose="020B0604020202020204" pitchFamily="34" charset="0"/>
                  <a:cs typeface="Arial" panose="020B0604020202020204" pitchFamily="34" charset="0"/>
                </a:rPr>
                <a:t>Dist</a:t>
              </a:r>
              <a:r>
                <a:rPr lang="en-US" sz="999">
                  <a:solidFill>
                    <a:srgbClr val="4D4852"/>
                  </a:solidFill>
                  <a:latin typeface="Arial" panose="020B0604020202020204" pitchFamily="34" charset="0"/>
                  <a:cs typeface="Arial" panose="020B0604020202020204" pitchFamily="34" charset="0"/>
                </a:rPr>
                <a:t> / Logistics</a:t>
              </a:r>
            </a:p>
          </p:txBody>
        </p:sp>
        <p:cxnSp>
          <p:nvCxnSpPr>
            <p:cNvPr id="57" name="Connector: Elbow 18">
              <a:extLst>
                <a:ext uri="{FF2B5EF4-FFF2-40B4-BE49-F238E27FC236}">
                  <a16:creationId xmlns:a16="http://schemas.microsoft.com/office/drawing/2014/main" id="{AD4917A2-54F7-8841-1FC0-7CF447B3F8DC}"/>
                </a:ext>
              </a:extLst>
            </p:cNvPr>
            <p:cNvCxnSpPr>
              <a:cxnSpLocks/>
              <a:stCxn id="52" idx="2"/>
              <a:endCxn id="53" idx="3"/>
            </p:cNvCxnSpPr>
            <p:nvPr/>
          </p:nvCxnSpPr>
          <p:spPr>
            <a:xfrm rot="5400000">
              <a:off x="5153251" y="1979562"/>
              <a:ext cx="256667"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Connector: Elbow 18">
              <a:extLst>
                <a:ext uri="{FF2B5EF4-FFF2-40B4-BE49-F238E27FC236}">
                  <a16:creationId xmlns:a16="http://schemas.microsoft.com/office/drawing/2014/main" id="{FA182087-4D4C-D5E4-530E-224EFA58DD1C}"/>
                </a:ext>
              </a:extLst>
            </p:cNvPr>
            <p:cNvCxnSpPr>
              <a:cxnSpLocks/>
              <a:stCxn id="52" idx="2"/>
              <a:endCxn id="55" idx="3"/>
            </p:cNvCxnSpPr>
            <p:nvPr/>
          </p:nvCxnSpPr>
          <p:spPr>
            <a:xfrm rot="5400000">
              <a:off x="4937283" y="2195530"/>
              <a:ext cx="688604"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Connector: Elbow 18">
              <a:extLst>
                <a:ext uri="{FF2B5EF4-FFF2-40B4-BE49-F238E27FC236}">
                  <a16:creationId xmlns:a16="http://schemas.microsoft.com/office/drawing/2014/main" id="{77A2E544-0A67-B2A8-E5B9-C3847F1E91C1}"/>
                </a:ext>
              </a:extLst>
            </p:cNvPr>
            <p:cNvCxnSpPr>
              <a:cxnSpLocks/>
              <a:stCxn id="52" idx="2"/>
              <a:endCxn id="56" idx="3"/>
            </p:cNvCxnSpPr>
            <p:nvPr/>
          </p:nvCxnSpPr>
          <p:spPr>
            <a:xfrm rot="5400000">
              <a:off x="4719313" y="2413500"/>
              <a:ext cx="112454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Connector: Elbow 18">
              <a:extLst>
                <a:ext uri="{FF2B5EF4-FFF2-40B4-BE49-F238E27FC236}">
                  <a16:creationId xmlns:a16="http://schemas.microsoft.com/office/drawing/2014/main" id="{311E0901-873D-7B38-291C-D6AA23CA3906}"/>
                </a:ext>
              </a:extLst>
            </p:cNvPr>
            <p:cNvCxnSpPr>
              <a:cxnSpLocks/>
              <a:stCxn id="52" idx="2"/>
              <a:endCxn id="54" idx="3"/>
            </p:cNvCxnSpPr>
            <p:nvPr/>
          </p:nvCxnSpPr>
          <p:spPr>
            <a:xfrm rot="5400000">
              <a:off x="4501518" y="2631296"/>
              <a:ext cx="1560136"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Connector: Elbow 18">
              <a:extLst>
                <a:ext uri="{FF2B5EF4-FFF2-40B4-BE49-F238E27FC236}">
                  <a16:creationId xmlns:a16="http://schemas.microsoft.com/office/drawing/2014/main" id="{204DC4CD-6C04-5CF0-BB16-B1BEA6AB5AA6}"/>
                </a:ext>
              </a:extLst>
            </p:cNvPr>
            <p:cNvCxnSpPr>
              <a:cxnSpLocks/>
              <a:stCxn id="11" idx="2"/>
              <a:endCxn id="52" idx="0"/>
            </p:cNvCxnSpPr>
            <p:nvPr/>
          </p:nvCxnSpPr>
          <p:spPr>
            <a:xfrm rot="16200000" flipH="1">
              <a:off x="5182036" y="1351109"/>
              <a:ext cx="105341" cy="159551"/>
            </a:xfrm>
            <a:prstGeom prst="bentConnector3">
              <a:avLst>
                <a:gd name="adj1"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BF3250D8-064C-216F-383D-000D0F230248}"/>
                </a:ext>
              </a:extLst>
            </p:cNvPr>
            <p:cNvSpPr/>
            <p:nvPr/>
          </p:nvSpPr>
          <p:spPr>
            <a:xfrm>
              <a:off x="5653292" y="1485827"/>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Customer Service</a:t>
              </a:r>
            </a:p>
          </p:txBody>
        </p:sp>
        <p:sp>
          <p:nvSpPr>
            <p:cNvPr id="63" name="Rectangle 62">
              <a:extLst>
                <a:ext uri="{FF2B5EF4-FFF2-40B4-BE49-F238E27FC236}">
                  <a16:creationId xmlns:a16="http://schemas.microsoft.com/office/drawing/2014/main" id="{F9DF3453-13AA-5C47-A550-3E50A3015413}"/>
                </a:ext>
              </a:extLst>
            </p:cNvPr>
            <p:cNvSpPr/>
            <p:nvPr/>
          </p:nvSpPr>
          <p:spPr>
            <a:xfrm>
              <a:off x="5357757" y="1942778"/>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 Exp. Quality</a:t>
              </a:r>
            </a:p>
          </p:txBody>
        </p:sp>
        <p:sp>
          <p:nvSpPr>
            <p:cNvPr id="64" name="Rectangle 63">
              <a:extLst>
                <a:ext uri="{FF2B5EF4-FFF2-40B4-BE49-F238E27FC236}">
                  <a16:creationId xmlns:a16="http://schemas.microsoft.com/office/drawing/2014/main" id="{5DEFEB43-AA14-4DA8-FBF9-976A5CF91299}"/>
                </a:ext>
              </a:extLst>
            </p:cNvPr>
            <p:cNvSpPr/>
            <p:nvPr/>
          </p:nvSpPr>
          <p:spPr>
            <a:xfrm>
              <a:off x="5357757" y="3246248"/>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CS Inst.</a:t>
              </a:r>
            </a:p>
          </p:txBody>
        </p:sp>
        <p:sp>
          <p:nvSpPr>
            <p:cNvPr id="65" name="Rectangle 64">
              <a:extLst>
                <a:ext uri="{FF2B5EF4-FFF2-40B4-BE49-F238E27FC236}">
                  <a16:creationId xmlns:a16="http://schemas.microsoft.com/office/drawing/2014/main" id="{3CF384AA-EBBD-9FFA-3E4A-8CD9BE1024FC}"/>
                </a:ext>
              </a:extLst>
            </p:cNvPr>
            <p:cNvSpPr/>
            <p:nvPr/>
          </p:nvSpPr>
          <p:spPr>
            <a:xfrm>
              <a:off x="5357757" y="2374715"/>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Ops / Tech.</a:t>
              </a:r>
            </a:p>
          </p:txBody>
        </p:sp>
        <p:sp>
          <p:nvSpPr>
            <p:cNvPr id="66" name="Rectangle 65">
              <a:extLst>
                <a:ext uri="{FF2B5EF4-FFF2-40B4-BE49-F238E27FC236}">
                  <a16:creationId xmlns:a16="http://schemas.microsoft.com/office/drawing/2014/main" id="{EF148F45-FB0E-D562-C696-0C9A209F88CE}"/>
                </a:ext>
              </a:extLst>
            </p:cNvPr>
            <p:cNvSpPr/>
            <p:nvPr/>
          </p:nvSpPr>
          <p:spPr>
            <a:xfrm>
              <a:off x="5357757" y="2810654"/>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Strategic Services</a:t>
              </a:r>
            </a:p>
          </p:txBody>
        </p:sp>
        <p:cxnSp>
          <p:nvCxnSpPr>
            <p:cNvPr id="67" name="Connector: Elbow 18">
              <a:extLst>
                <a:ext uri="{FF2B5EF4-FFF2-40B4-BE49-F238E27FC236}">
                  <a16:creationId xmlns:a16="http://schemas.microsoft.com/office/drawing/2014/main" id="{05F900C3-FB22-ACA5-3302-1430E220AC3F}"/>
                </a:ext>
              </a:extLst>
            </p:cNvPr>
            <p:cNvCxnSpPr>
              <a:cxnSpLocks/>
              <a:stCxn id="62" idx="2"/>
              <a:endCxn id="63" idx="3"/>
            </p:cNvCxnSpPr>
            <p:nvPr/>
          </p:nvCxnSpPr>
          <p:spPr>
            <a:xfrm rot="5400000">
              <a:off x="5721805" y="1981834"/>
              <a:ext cx="256667"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Connector: Elbow 18">
              <a:extLst>
                <a:ext uri="{FF2B5EF4-FFF2-40B4-BE49-F238E27FC236}">
                  <a16:creationId xmlns:a16="http://schemas.microsoft.com/office/drawing/2014/main" id="{71AAB213-9DB9-8E38-7ACC-5985B84AE3D4}"/>
                </a:ext>
              </a:extLst>
            </p:cNvPr>
            <p:cNvCxnSpPr>
              <a:cxnSpLocks/>
              <a:stCxn id="62" idx="2"/>
              <a:endCxn id="65" idx="3"/>
            </p:cNvCxnSpPr>
            <p:nvPr/>
          </p:nvCxnSpPr>
          <p:spPr>
            <a:xfrm rot="5400000">
              <a:off x="5505837" y="2197802"/>
              <a:ext cx="688604"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Connector: Elbow 18">
              <a:extLst>
                <a:ext uri="{FF2B5EF4-FFF2-40B4-BE49-F238E27FC236}">
                  <a16:creationId xmlns:a16="http://schemas.microsoft.com/office/drawing/2014/main" id="{A40CE6EC-C3F9-1564-8CE8-7D501629CC03}"/>
                </a:ext>
              </a:extLst>
            </p:cNvPr>
            <p:cNvCxnSpPr>
              <a:cxnSpLocks/>
              <a:stCxn id="62" idx="2"/>
              <a:endCxn id="66" idx="3"/>
            </p:cNvCxnSpPr>
            <p:nvPr/>
          </p:nvCxnSpPr>
          <p:spPr>
            <a:xfrm rot="5400000">
              <a:off x="5287867" y="2415772"/>
              <a:ext cx="112454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Connector: Elbow 18">
              <a:extLst>
                <a:ext uri="{FF2B5EF4-FFF2-40B4-BE49-F238E27FC236}">
                  <a16:creationId xmlns:a16="http://schemas.microsoft.com/office/drawing/2014/main" id="{8E3C1E1F-F375-1A03-4B30-89EAD6C980E8}"/>
                </a:ext>
              </a:extLst>
            </p:cNvPr>
            <p:cNvCxnSpPr>
              <a:cxnSpLocks/>
              <a:stCxn id="62" idx="2"/>
              <a:endCxn id="64" idx="3"/>
            </p:cNvCxnSpPr>
            <p:nvPr/>
          </p:nvCxnSpPr>
          <p:spPr>
            <a:xfrm rot="5400000">
              <a:off x="5070072" y="2633568"/>
              <a:ext cx="1560136"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Connector: Elbow 18">
              <a:extLst>
                <a:ext uri="{FF2B5EF4-FFF2-40B4-BE49-F238E27FC236}">
                  <a16:creationId xmlns:a16="http://schemas.microsoft.com/office/drawing/2014/main" id="{0A276C1C-60AD-D52D-66AC-A06B59CD1E8E}"/>
                </a:ext>
              </a:extLst>
            </p:cNvPr>
            <p:cNvCxnSpPr>
              <a:cxnSpLocks/>
              <a:stCxn id="11" idx="2"/>
              <a:endCxn id="62" idx="0"/>
            </p:cNvCxnSpPr>
            <p:nvPr/>
          </p:nvCxnSpPr>
          <p:spPr>
            <a:xfrm rot="16200000" flipH="1">
              <a:off x="5465176" y="1067968"/>
              <a:ext cx="107613" cy="728105"/>
            </a:xfrm>
            <a:prstGeom prst="bentConnector3">
              <a:avLst>
                <a:gd name="adj1"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B6EBB341-97A9-D4EF-D642-AFC5046214C9}"/>
                </a:ext>
              </a:extLst>
            </p:cNvPr>
            <p:cNvSpPr/>
            <p:nvPr/>
          </p:nvSpPr>
          <p:spPr>
            <a:xfrm>
              <a:off x="6218515" y="1483556"/>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a:t>
              </a:r>
              <a:r>
                <a:rPr lang="en-US" sz="999">
                  <a:solidFill>
                    <a:schemeClr val="accent3"/>
                  </a:solidFill>
                  <a:latin typeface="Arial" panose="020B0604020202020204" pitchFamily="34" charset="0"/>
                  <a:cs typeface="Arial" panose="020B0604020202020204" pitchFamily="34" charset="0"/>
                </a:rPr>
                <a:t>Commercial Ops</a:t>
              </a:r>
            </a:p>
          </p:txBody>
        </p:sp>
        <p:sp>
          <p:nvSpPr>
            <p:cNvPr id="73" name="Rectangle 72">
              <a:extLst>
                <a:ext uri="{FF2B5EF4-FFF2-40B4-BE49-F238E27FC236}">
                  <a16:creationId xmlns:a16="http://schemas.microsoft.com/office/drawing/2014/main" id="{940AC2A8-7760-3F16-9BE5-342FF0923072}"/>
                </a:ext>
              </a:extLst>
            </p:cNvPr>
            <p:cNvSpPr/>
            <p:nvPr/>
          </p:nvSpPr>
          <p:spPr>
            <a:xfrm>
              <a:off x="5922980" y="1940507"/>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Customer Type 1 Finance</a:t>
              </a:r>
            </a:p>
          </p:txBody>
        </p:sp>
        <p:sp>
          <p:nvSpPr>
            <p:cNvPr id="74" name="Rectangle 73">
              <a:extLst>
                <a:ext uri="{FF2B5EF4-FFF2-40B4-BE49-F238E27FC236}">
                  <a16:creationId xmlns:a16="http://schemas.microsoft.com/office/drawing/2014/main" id="{1C3FB594-1284-6EA7-ECDF-51BC2F85876C}"/>
                </a:ext>
              </a:extLst>
            </p:cNvPr>
            <p:cNvSpPr/>
            <p:nvPr/>
          </p:nvSpPr>
          <p:spPr>
            <a:xfrm>
              <a:off x="5922980" y="3243976"/>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Demand Planning</a:t>
              </a:r>
            </a:p>
          </p:txBody>
        </p:sp>
        <p:sp>
          <p:nvSpPr>
            <p:cNvPr id="75" name="Rectangle 74">
              <a:extLst>
                <a:ext uri="{FF2B5EF4-FFF2-40B4-BE49-F238E27FC236}">
                  <a16:creationId xmlns:a16="http://schemas.microsoft.com/office/drawing/2014/main" id="{B173295B-BA60-23A2-AF6B-57C4718223E7}"/>
                </a:ext>
              </a:extLst>
            </p:cNvPr>
            <p:cNvSpPr/>
            <p:nvPr/>
          </p:nvSpPr>
          <p:spPr>
            <a:xfrm>
              <a:off x="5922980" y="2372444"/>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Customer Type 2 and 3 Finance</a:t>
              </a:r>
            </a:p>
          </p:txBody>
        </p:sp>
        <p:sp>
          <p:nvSpPr>
            <p:cNvPr id="76" name="Rectangle 75">
              <a:extLst>
                <a:ext uri="{FF2B5EF4-FFF2-40B4-BE49-F238E27FC236}">
                  <a16:creationId xmlns:a16="http://schemas.microsoft.com/office/drawing/2014/main" id="{3A61FA47-3986-7E2D-F454-52321CA9B6F3}"/>
                </a:ext>
              </a:extLst>
            </p:cNvPr>
            <p:cNvSpPr/>
            <p:nvPr/>
          </p:nvSpPr>
          <p:spPr>
            <a:xfrm>
              <a:off x="5922980" y="2808383"/>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Coordinating Planning</a:t>
              </a:r>
            </a:p>
          </p:txBody>
        </p:sp>
        <p:cxnSp>
          <p:nvCxnSpPr>
            <p:cNvPr id="77" name="Connector: Elbow 18">
              <a:extLst>
                <a:ext uri="{FF2B5EF4-FFF2-40B4-BE49-F238E27FC236}">
                  <a16:creationId xmlns:a16="http://schemas.microsoft.com/office/drawing/2014/main" id="{71EE0CFD-B818-F541-2C55-8B504053B041}"/>
                </a:ext>
              </a:extLst>
            </p:cNvPr>
            <p:cNvCxnSpPr>
              <a:cxnSpLocks/>
              <a:stCxn id="72" idx="2"/>
              <a:endCxn id="73" idx="3"/>
            </p:cNvCxnSpPr>
            <p:nvPr/>
          </p:nvCxnSpPr>
          <p:spPr>
            <a:xfrm rot="5400000">
              <a:off x="6287029" y="1979562"/>
              <a:ext cx="256667"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8" name="Connector: Elbow 18">
              <a:extLst>
                <a:ext uri="{FF2B5EF4-FFF2-40B4-BE49-F238E27FC236}">
                  <a16:creationId xmlns:a16="http://schemas.microsoft.com/office/drawing/2014/main" id="{7468CC00-4785-9629-386F-5CFEB48D35BA}"/>
                </a:ext>
              </a:extLst>
            </p:cNvPr>
            <p:cNvCxnSpPr>
              <a:cxnSpLocks/>
              <a:stCxn id="72" idx="2"/>
              <a:endCxn id="75" idx="3"/>
            </p:cNvCxnSpPr>
            <p:nvPr/>
          </p:nvCxnSpPr>
          <p:spPr>
            <a:xfrm rot="5400000">
              <a:off x="6071060" y="2195530"/>
              <a:ext cx="688604"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9" name="Connector: Elbow 18">
              <a:extLst>
                <a:ext uri="{FF2B5EF4-FFF2-40B4-BE49-F238E27FC236}">
                  <a16:creationId xmlns:a16="http://schemas.microsoft.com/office/drawing/2014/main" id="{E439998C-6405-32D1-A834-F95D9B9B94F0}"/>
                </a:ext>
              </a:extLst>
            </p:cNvPr>
            <p:cNvCxnSpPr>
              <a:cxnSpLocks/>
              <a:stCxn id="72" idx="2"/>
              <a:endCxn id="76" idx="3"/>
            </p:cNvCxnSpPr>
            <p:nvPr/>
          </p:nvCxnSpPr>
          <p:spPr>
            <a:xfrm rot="5400000">
              <a:off x="5853091" y="2413500"/>
              <a:ext cx="112454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0" name="Connector: Elbow 18">
              <a:extLst>
                <a:ext uri="{FF2B5EF4-FFF2-40B4-BE49-F238E27FC236}">
                  <a16:creationId xmlns:a16="http://schemas.microsoft.com/office/drawing/2014/main" id="{D08A9981-AC7C-E56D-E41F-FEFF5BFC5918}"/>
                </a:ext>
              </a:extLst>
            </p:cNvPr>
            <p:cNvCxnSpPr>
              <a:cxnSpLocks/>
              <a:stCxn id="72" idx="2"/>
              <a:endCxn id="74" idx="3"/>
            </p:cNvCxnSpPr>
            <p:nvPr/>
          </p:nvCxnSpPr>
          <p:spPr>
            <a:xfrm rot="5400000">
              <a:off x="5635295" y="2631296"/>
              <a:ext cx="1560136"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0572D61D-ED69-B89E-06AC-63DCF7989AD3}"/>
                </a:ext>
              </a:extLst>
            </p:cNvPr>
            <p:cNvSpPr/>
            <p:nvPr/>
          </p:nvSpPr>
          <p:spPr>
            <a:xfrm>
              <a:off x="5922980" y="4115163"/>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chemeClr val="accent5">
                      <a:lumMod val="50000"/>
                    </a:schemeClr>
                  </a:solidFill>
                  <a:latin typeface="Arial" panose="020B0604020202020204" pitchFamily="34" charset="0"/>
                  <a:cs typeface="Arial" panose="020B0604020202020204" pitchFamily="34" charset="0"/>
                </a:rPr>
                <a:t>Head of IT</a:t>
              </a:r>
            </a:p>
          </p:txBody>
        </p:sp>
        <p:sp>
          <p:nvSpPr>
            <p:cNvPr id="82" name="Rectangle 81">
              <a:extLst>
                <a:ext uri="{FF2B5EF4-FFF2-40B4-BE49-F238E27FC236}">
                  <a16:creationId xmlns:a16="http://schemas.microsoft.com/office/drawing/2014/main" id="{6AD07D00-D47B-2B38-F5DF-756FA14B12DF}"/>
                </a:ext>
              </a:extLst>
            </p:cNvPr>
            <p:cNvSpPr/>
            <p:nvPr/>
          </p:nvSpPr>
          <p:spPr>
            <a:xfrm>
              <a:off x="5922980" y="3679570"/>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chemeClr val="accent5">
                      <a:lumMod val="50000"/>
                    </a:schemeClr>
                  </a:solidFill>
                  <a:latin typeface="Arial" panose="020B0604020202020204" pitchFamily="34" charset="0"/>
                  <a:cs typeface="Arial" panose="020B0604020202020204" pitchFamily="34" charset="0"/>
                </a:rPr>
                <a:t>Head of Sales Ops</a:t>
              </a:r>
            </a:p>
          </p:txBody>
        </p:sp>
        <p:cxnSp>
          <p:nvCxnSpPr>
            <p:cNvPr id="83" name="Connector: Elbow 18">
              <a:extLst>
                <a:ext uri="{FF2B5EF4-FFF2-40B4-BE49-F238E27FC236}">
                  <a16:creationId xmlns:a16="http://schemas.microsoft.com/office/drawing/2014/main" id="{C7389E0B-4347-5067-7482-E170D7D8A7E3}"/>
                </a:ext>
              </a:extLst>
            </p:cNvPr>
            <p:cNvCxnSpPr>
              <a:cxnSpLocks/>
              <a:stCxn id="72" idx="2"/>
              <a:endCxn id="82" idx="3"/>
            </p:cNvCxnSpPr>
            <p:nvPr/>
          </p:nvCxnSpPr>
          <p:spPr>
            <a:xfrm rot="5400000">
              <a:off x="5417498" y="2849093"/>
              <a:ext cx="1995730"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4" name="Connector: Elbow 18">
              <a:extLst>
                <a:ext uri="{FF2B5EF4-FFF2-40B4-BE49-F238E27FC236}">
                  <a16:creationId xmlns:a16="http://schemas.microsoft.com/office/drawing/2014/main" id="{90B07B65-9303-41CD-5643-8F48C6949BB2}"/>
                </a:ext>
              </a:extLst>
            </p:cNvPr>
            <p:cNvCxnSpPr>
              <a:cxnSpLocks/>
              <a:stCxn id="72" idx="2"/>
              <a:endCxn id="81" idx="3"/>
            </p:cNvCxnSpPr>
            <p:nvPr/>
          </p:nvCxnSpPr>
          <p:spPr>
            <a:xfrm rot="5400000">
              <a:off x="5199701" y="3066890"/>
              <a:ext cx="243132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1C2DDFC5-93BD-E25B-5E51-FAA0887B46E6}"/>
                </a:ext>
              </a:extLst>
            </p:cNvPr>
            <p:cNvSpPr/>
            <p:nvPr/>
          </p:nvSpPr>
          <p:spPr>
            <a:xfrm>
              <a:off x="6718637" y="1485797"/>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IT</a:t>
              </a:r>
            </a:p>
          </p:txBody>
        </p:sp>
        <p:sp>
          <p:nvSpPr>
            <p:cNvPr id="86" name="Rectangle 85">
              <a:extLst>
                <a:ext uri="{FF2B5EF4-FFF2-40B4-BE49-F238E27FC236}">
                  <a16:creationId xmlns:a16="http://schemas.microsoft.com/office/drawing/2014/main" id="{2FA24067-167E-F5BD-5C75-919BE4EFAFB1}"/>
                </a:ext>
              </a:extLst>
            </p:cNvPr>
            <p:cNvSpPr/>
            <p:nvPr/>
          </p:nvSpPr>
          <p:spPr>
            <a:xfrm>
              <a:off x="7218758" y="1482588"/>
              <a:ext cx="459486" cy="400569"/>
            </a:xfrm>
            <a:prstGeom prst="rect">
              <a:avLst/>
            </a:prstGeom>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6345" tIns="6345" rIns="6345" bIns="6345" numCol="1" spcCol="1270" anchor="ctr" anchorCtr="0">
              <a:noAutofit/>
            </a:bodyPr>
            <a:lstStyle/>
            <a:p>
              <a:pPr algn="ctr">
                <a:lnSpc>
                  <a:spcPct val="80000"/>
                </a:lnSpc>
              </a:pPr>
              <a:r>
                <a:rPr lang="en-US" sz="999">
                  <a:latin typeface="Arial" panose="020B0604020202020204" pitchFamily="34" charset="0"/>
                  <a:cs typeface="Arial" panose="020B0604020202020204" pitchFamily="34" charset="0"/>
                </a:rPr>
                <a:t>Head of New Products</a:t>
              </a:r>
            </a:p>
          </p:txBody>
        </p:sp>
        <p:sp>
          <p:nvSpPr>
            <p:cNvPr id="87" name="Rectangle 86">
              <a:extLst>
                <a:ext uri="{FF2B5EF4-FFF2-40B4-BE49-F238E27FC236}">
                  <a16:creationId xmlns:a16="http://schemas.microsoft.com/office/drawing/2014/main" id="{A07341F5-54EB-6371-844C-0467FD872C19}"/>
                </a:ext>
              </a:extLst>
            </p:cNvPr>
            <p:cNvSpPr/>
            <p:nvPr/>
          </p:nvSpPr>
          <p:spPr>
            <a:xfrm>
              <a:off x="6923224" y="1939539"/>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Product A</a:t>
              </a:r>
            </a:p>
          </p:txBody>
        </p:sp>
        <p:sp>
          <p:nvSpPr>
            <p:cNvPr id="88" name="Rectangle 87">
              <a:extLst>
                <a:ext uri="{FF2B5EF4-FFF2-40B4-BE49-F238E27FC236}">
                  <a16:creationId xmlns:a16="http://schemas.microsoft.com/office/drawing/2014/main" id="{EFD3291E-648B-E02C-8FD4-24F98A92BA28}"/>
                </a:ext>
              </a:extLst>
            </p:cNvPr>
            <p:cNvSpPr/>
            <p:nvPr/>
          </p:nvSpPr>
          <p:spPr>
            <a:xfrm>
              <a:off x="6923224" y="3243008"/>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Strategic Partner-ship</a:t>
              </a:r>
            </a:p>
          </p:txBody>
        </p:sp>
        <p:sp>
          <p:nvSpPr>
            <p:cNvPr id="89" name="Rectangle 88">
              <a:extLst>
                <a:ext uri="{FF2B5EF4-FFF2-40B4-BE49-F238E27FC236}">
                  <a16:creationId xmlns:a16="http://schemas.microsoft.com/office/drawing/2014/main" id="{46F1D135-EF16-8D80-55B3-BA2528239646}"/>
                </a:ext>
              </a:extLst>
            </p:cNvPr>
            <p:cNvSpPr/>
            <p:nvPr/>
          </p:nvSpPr>
          <p:spPr>
            <a:xfrm>
              <a:off x="6923224" y="2371476"/>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Product B</a:t>
              </a:r>
            </a:p>
          </p:txBody>
        </p:sp>
        <p:sp>
          <p:nvSpPr>
            <p:cNvPr id="90" name="Rectangle 89">
              <a:extLst>
                <a:ext uri="{FF2B5EF4-FFF2-40B4-BE49-F238E27FC236}">
                  <a16:creationId xmlns:a16="http://schemas.microsoft.com/office/drawing/2014/main" id="{5DF92E6A-EE5B-C354-64B8-B77B049557E0}"/>
                </a:ext>
              </a:extLst>
            </p:cNvPr>
            <p:cNvSpPr/>
            <p:nvPr/>
          </p:nvSpPr>
          <p:spPr>
            <a:xfrm>
              <a:off x="6923224" y="2807415"/>
              <a:ext cx="459486" cy="400569"/>
            </a:xfrm>
            <a:prstGeom prst="rect">
              <a:avLst/>
            </a:prstGeom>
            <a:solidFill>
              <a:schemeClr val="tx1">
                <a:lumMod val="20000"/>
                <a:lumOff val="80000"/>
              </a:schemeClr>
            </a:solidFill>
            <a:ln>
              <a:solidFill>
                <a:schemeClr val="bg2"/>
              </a:solidFill>
            </a:ln>
          </p:spPr>
          <p:style>
            <a:lnRef idx="1">
              <a:schemeClr val="accent3"/>
            </a:lnRef>
            <a:fillRef idx="2">
              <a:schemeClr val="accent3"/>
            </a:fillRef>
            <a:effectRef idx="1">
              <a:schemeClr val="accent3"/>
            </a:effectRef>
            <a:fontRef idx="minor">
              <a:schemeClr val="dk1"/>
            </a:fontRef>
          </p:style>
          <p:txBody>
            <a:bodyPr spcFirstLastPara="0" vert="horz" wrap="square" lIns="6345" tIns="6345" rIns="6345" bIns="6345" numCol="1" spcCol="1270" anchor="ctr" anchorCtr="0">
              <a:noAutofit/>
            </a:bodyPr>
            <a:lstStyle/>
            <a:p>
              <a:pPr algn="ctr">
                <a:lnSpc>
                  <a:spcPct val="80000"/>
                </a:lnSpc>
              </a:pPr>
              <a:r>
                <a:rPr lang="en-US" sz="999">
                  <a:solidFill>
                    <a:srgbClr val="4D4852"/>
                  </a:solidFill>
                  <a:latin typeface="Arial" panose="020B0604020202020204" pitchFamily="34" charset="0"/>
                  <a:cs typeface="Arial" panose="020B0604020202020204" pitchFamily="34" charset="0"/>
                </a:rPr>
                <a:t>Head of Innovation</a:t>
              </a:r>
            </a:p>
          </p:txBody>
        </p:sp>
        <p:cxnSp>
          <p:nvCxnSpPr>
            <p:cNvPr id="91" name="Connector: Elbow 18">
              <a:extLst>
                <a:ext uri="{FF2B5EF4-FFF2-40B4-BE49-F238E27FC236}">
                  <a16:creationId xmlns:a16="http://schemas.microsoft.com/office/drawing/2014/main" id="{58FF03E0-9F50-9528-0221-6A9FF3695FEF}"/>
                </a:ext>
              </a:extLst>
            </p:cNvPr>
            <p:cNvCxnSpPr>
              <a:cxnSpLocks/>
              <a:stCxn id="86" idx="2"/>
              <a:endCxn id="87" idx="3"/>
            </p:cNvCxnSpPr>
            <p:nvPr/>
          </p:nvCxnSpPr>
          <p:spPr>
            <a:xfrm rot="5400000">
              <a:off x="7287272" y="1978594"/>
              <a:ext cx="256667"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2" name="Connector: Elbow 18">
              <a:extLst>
                <a:ext uri="{FF2B5EF4-FFF2-40B4-BE49-F238E27FC236}">
                  <a16:creationId xmlns:a16="http://schemas.microsoft.com/office/drawing/2014/main" id="{D7EDDDAE-AB3E-1496-9AB8-8F1823DCDB9C}"/>
                </a:ext>
              </a:extLst>
            </p:cNvPr>
            <p:cNvCxnSpPr>
              <a:cxnSpLocks/>
              <a:stCxn id="86" idx="2"/>
              <a:endCxn id="89" idx="3"/>
            </p:cNvCxnSpPr>
            <p:nvPr/>
          </p:nvCxnSpPr>
          <p:spPr>
            <a:xfrm rot="5400000">
              <a:off x="7071304" y="2194563"/>
              <a:ext cx="688604"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3" name="Connector: Elbow 18">
              <a:extLst>
                <a:ext uri="{FF2B5EF4-FFF2-40B4-BE49-F238E27FC236}">
                  <a16:creationId xmlns:a16="http://schemas.microsoft.com/office/drawing/2014/main" id="{51F48C82-885D-1971-E882-BA7A0566ABD3}"/>
                </a:ext>
              </a:extLst>
            </p:cNvPr>
            <p:cNvCxnSpPr>
              <a:cxnSpLocks/>
              <a:stCxn id="86" idx="2"/>
              <a:endCxn id="90" idx="3"/>
            </p:cNvCxnSpPr>
            <p:nvPr/>
          </p:nvCxnSpPr>
          <p:spPr>
            <a:xfrm rot="5400000">
              <a:off x="6853334" y="2412532"/>
              <a:ext cx="1124543"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4" name="Connector: Elbow 18">
              <a:extLst>
                <a:ext uri="{FF2B5EF4-FFF2-40B4-BE49-F238E27FC236}">
                  <a16:creationId xmlns:a16="http://schemas.microsoft.com/office/drawing/2014/main" id="{C7BB057F-E8C5-BFC4-FF20-6614334068D7}"/>
                </a:ext>
              </a:extLst>
            </p:cNvPr>
            <p:cNvCxnSpPr>
              <a:cxnSpLocks/>
              <a:stCxn id="86" idx="2"/>
              <a:endCxn id="88" idx="3"/>
            </p:cNvCxnSpPr>
            <p:nvPr/>
          </p:nvCxnSpPr>
          <p:spPr>
            <a:xfrm rot="5400000">
              <a:off x="6635538" y="2630329"/>
              <a:ext cx="1560136" cy="65792"/>
            </a:xfrm>
            <a:prstGeom prst="bentConnector2">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95" name="Cross 94">
            <a:extLst>
              <a:ext uri="{FF2B5EF4-FFF2-40B4-BE49-F238E27FC236}">
                <a16:creationId xmlns:a16="http://schemas.microsoft.com/office/drawing/2014/main" id="{DE422DA1-8A65-DEE2-8C94-214EFD91115D}"/>
              </a:ext>
            </a:extLst>
          </p:cNvPr>
          <p:cNvSpPr/>
          <p:nvPr/>
        </p:nvSpPr>
        <p:spPr>
          <a:xfrm rot="18928869">
            <a:off x="3761412" y="1993920"/>
            <a:ext cx="630454" cy="642453"/>
          </a:xfrm>
          <a:prstGeom prst="plus">
            <a:avLst>
              <a:gd name="adj" fmla="val 47204"/>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Cross 95">
            <a:extLst>
              <a:ext uri="{FF2B5EF4-FFF2-40B4-BE49-F238E27FC236}">
                <a16:creationId xmlns:a16="http://schemas.microsoft.com/office/drawing/2014/main" id="{9DE5BE30-0F65-683D-769B-8C4B824E8AD7}"/>
              </a:ext>
            </a:extLst>
          </p:cNvPr>
          <p:cNvSpPr/>
          <p:nvPr/>
        </p:nvSpPr>
        <p:spPr>
          <a:xfrm rot="18928869">
            <a:off x="3297889" y="2657713"/>
            <a:ext cx="630454" cy="642453"/>
          </a:xfrm>
          <a:prstGeom prst="plus">
            <a:avLst>
              <a:gd name="adj" fmla="val 47204"/>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Cross 96">
            <a:extLst>
              <a:ext uri="{FF2B5EF4-FFF2-40B4-BE49-F238E27FC236}">
                <a16:creationId xmlns:a16="http://schemas.microsoft.com/office/drawing/2014/main" id="{C63E9D62-CD0E-707B-7A85-78A0345A15D2}"/>
              </a:ext>
            </a:extLst>
          </p:cNvPr>
          <p:cNvSpPr/>
          <p:nvPr/>
        </p:nvSpPr>
        <p:spPr>
          <a:xfrm rot="18928869">
            <a:off x="3297890" y="3226495"/>
            <a:ext cx="630454" cy="642453"/>
          </a:xfrm>
          <a:prstGeom prst="plus">
            <a:avLst>
              <a:gd name="adj" fmla="val 47204"/>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Cross 97">
            <a:extLst>
              <a:ext uri="{FF2B5EF4-FFF2-40B4-BE49-F238E27FC236}">
                <a16:creationId xmlns:a16="http://schemas.microsoft.com/office/drawing/2014/main" id="{8C952E24-1B24-215D-296E-DBB55162A1E5}"/>
              </a:ext>
            </a:extLst>
          </p:cNvPr>
          <p:cNvSpPr/>
          <p:nvPr/>
        </p:nvSpPr>
        <p:spPr>
          <a:xfrm rot="18928869">
            <a:off x="7465946" y="3229528"/>
            <a:ext cx="630454" cy="642453"/>
          </a:xfrm>
          <a:prstGeom prst="plus">
            <a:avLst>
              <a:gd name="adj" fmla="val 47204"/>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Cross 98">
            <a:extLst>
              <a:ext uri="{FF2B5EF4-FFF2-40B4-BE49-F238E27FC236}">
                <a16:creationId xmlns:a16="http://schemas.microsoft.com/office/drawing/2014/main" id="{0BED3FED-9062-98A9-3CE1-571F33D35BBF}"/>
              </a:ext>
            </a:extLst>
          </p:cNvPr>
          <p:cNvSpPr/>
          <p:nvPr/>
        </p:nvSpPr>
        <p:spPr>
          <a:xfrm rot="18928869">
            <a:off x="8923113" y="1993920"/>
            <a:ext cx="630454" cy="642453"/>
          </a:xfrm>
          <a:prstGeom prst="plus">
            <a:avLst>
              <a:gd name="adj" fmla="val 47204"/>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6817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44598-46BE-1B3F-4A49-BEC2B26B2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AF104-7D85-4CF8-971C-7A8AA87FDDD7}"/>
              </a:ext>
            </a:extLst>
          </p:cNvPr>
          <p:cNvSpPr>
            <a:spLocks noGrp="1"/>
          </p:cNvSpPr>
          <p:nvPr>
            <p:ph type="title"/>
          </p:nvPr>
        </p:nvSpPr>
        <p:spPr/>
        <p:txBody>
          <a:bodyPr/>
          <a:lstStyle/>
          <a:p>
            <a:r>
              <a:rPr lang="en-US" sz="2800"/>
              <a:t>Functional Dept / Organization Definition</a:t>
            </a:r>
            <a:endParaRPr lang="en-US"/>
          </a:p>
        </p:txBody>
      </p:sp>
      <p:sp>
        <p:nvSpPr>
          <p:cNvPr id="4" name="Text Placeholder 3">
            <a:extLst>
              <a:ext uri="{FF2B5EF4-FFF2-40B4-BE49-F238E27FC236}">
                <a16:creationId xmlns:a16="http://schemas.microsoft.com/office/drawing/2014/main" id="{D12DDF2F-5BA5-F352-272D-9B807285F998}"/>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C1794898-1CE2-7E9D-9BEC-3E8EFB90609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48590" indent="-148590">
              <a:buFontTx/>
              <a:buAutoNum type="arabicPeriod"/>
            </a:pPr>
            <a:r>
              <a:rPr lang="en-US" altLang="en-US" sz="1600" b="1">
                <a:latin typeface="+mn-lt"/>
                <a:ea typeface="ＭＳ Ｐゴシック" pitchFamily="34" charset="-128"/>
              </a:rPr>
              <a:t>Identify the primary areas </a:t>
            </a:r>
            <a:r>
              <a:rPr lang="en-US" altLang="en-US" sz="1600">
                <a:latin typeface="+mn-lt"/>
                <a:ea typeface="ＭＳ Ｐゴシック" pitchFamily="34" charset="-128"/>
              </a:rPr>
              <a:t>(groups, departments, or sub-organizations) </a:t>
            </a:r>
            <a:r>
              <a:rPr lang="en-US" altLang="en-US" sz="1600" b="1">
                <a:latin typeface="+mn-lt"/>
                <a:ea typeface="ＭＳ Ｐゴシック" pitchFamily="34" charset="-128"/>
              </a:rPr>
              <a:t>for lower levels in the organization</a:t>
            </a:r>
            <a:endParaRPr lang="en-US" altLang="en-US" sz="1600">
              <a:latin typeface="+mn-lt"/>
              <a:ea typeface="ＭＳ Ｐゴシック" pitchFamily="34" charset="-128"/>
            </a:endParaRPr>
          </a:p>
          <a:p>
            <a:pPr marL="148590" indent="-148590">
              <a:buFontTx/>
              <a:buAutoNum type="arabicPeriod"/>
            </a:pPr>
            <a:r>
              <a:rPr lang="en-US" altLang="en-US" sz="1600" b="1">
                <a:latin typeface="+mn-lt"/>
                <a:ea typeface="ＭＳ Ｐゴシック" pitchFamily="34" charset="-128"/>
              </a:rPr>
              <a:t>Ensure alignment between process roles and the organization chart</a:t>
            </a:r>
          </a:p>
          <a:p>
            <a:pPr marL="148590" indent="-148590">
              <a:buFontTx/>
              <a:buAutoNum type="arabicPeriod"/>
            </a:pPr>
            <a:r>
              <a:rPr lang="en-US" altLang="en-US" sz="1600" b="1">
                <a:latin typeface="+mn-lt"/>
                <a:ea typeface="ＭＳ Ｐゴシック" pitchFamily="34" charset="-128"/>
              </a:rPr>
              <a:t>Ensure optimal allocation of work to the right levels in the organization and streamline spans of control</a:t>
            </a:r>
          </a:p>
          <a:p>
            <a:pPr marL="285750" indent="-285750">
              <a:buFontTx/>
              <a:buAutoNum type="arabicPeriod"/>
            </a:pPr>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lvl="1" indent="-285750" defTabSz="733425">
              <a:buFont typeface="Arial" panose="020B0604020202020204" pitchFamily="34" charset="0"/>
              <a:buChar char="•"/>
            </a:pPr>
            <a:r>
              <a:rPr lang="en-US" altLang="en-US" sz="1600">
                <a:ea typeface="ＭＳ Ｐゴシック"/>
                <a:cs typeface="Arial"/>
              </a:rPr>
              <a:t>We will be doing several iterations of this exercise.</a:t>
            </a:r>
          </a:p>
          <a:p>
            <a:pPr marL="285750" lvl="1" indent="-285750" defTabSz="733425">
              <a:buFont typeface="Arial" panose="020B0604020202020204" pitchFamily="34" charset="0"/>
              <a:buChar char="•"/>
            </a:pPr>
            <a:r>
              <a:rPr lang="en-US" altLang="en-US" sz="1600">
                <a:ea typeface="ＭＳ Ｐゴシック"/>
                <a:cs typeface="Arial"/>
              </a:rPr>
              <a:t>We will vote on what options we like best. </a:t>
            </a:r>
            <a:endParaRPr lang="en-US" altLang="en-US" sz="1600">
              <a:ea typeface="ＭＳ Ｐゴシック" pitchFamily="34" charset="-128"/>
            </a:endParaRPr>
          </a:p>
          <a:p>
            <a:pPr marL="285750" lvl="1" indent="-285750" defTabSz="733425">
              <a:buFont typeface="Arial" panose="020B0604020202020204" pitchFamily="34" charset="0"/>
              <a:buChar char="•"/>
            </a:pPr>
            <a:r>
              <a:rPr lang="en-US" altLang="en-US" sz="1600">
                <a:ea typeface="ＭＳ Ｐゴシック"/>
                <a:cs typeface="Arial"/>
              </a:rPr>
              <a:t>In between each iteration, you should "steal" ideas. </a:t>
            </a:r>
            <a:br>
              <a:rPr lang="en-US" altLang="en-US" sz="1600">
                <a:ea typeface="ＭＳ Ｐゴシック"/>
                <a:cs typeface="Arial"/>
              </a:rPr>
            </a:br>
            <a:r>
              <a:rPr lang="en-US" altLang="en-US" sz="1600">
                <a:ea typeface="ＭＳ Ｐゴシック"/>
                <a:cs typeface="Arial"/>
              </a:rPr>
              <a:t>from other teams to enhance your thinking and options.</a:t>
            </a:r>
            <a:endParaRPr lang="en-US" altLang="en-US" sz="1600">
              <a:ea typeface="ＭＳ Ｐゴシック" pitchFamily="34" charset="-128"/>
            </a:endParaRPr>
          </a:p>
          <a:p>
            <a:pPr marL="285750" lvl="1" indent="-285750" defTabSz="733425">
              <a:buFont typeface="Arial" panose="020B0604020202020204" pitchFamily="34" charset="0"/>
              <a:buChar char="•"/>
            </a:pPr>
            <a:r>
              <a:rPr lang="en-US" altLang="en-US" sz="1600">
                <a:ea typeface="ＭＳ Ｐゴシック"/>
                <a:cs typeface="Arial"/>
              </a:rPr>
              <a:t>We will seek agreement for layers 2-3 before moving to lower layers of the organization.</a:t>
            </a:r>
            <a:endParaRPr lang="en-US" altLang="en-US" sz="1600" b="1">
              <a:ea typeface="ＭＳ Ｐゴシック" pitchFamily="34" charset="-128"/>
            </a:endParaRPr>
          </a:p>
        </p:txBody>
      </p:sp>
    </p:spTree>
    <p:extLst>
      <p:ext uri="{BB962C8B-B14F-4D97-AF65-F5344CB8AC3E}">
        <p14:creationId xmlns:p14="http://schemas.microsoft.com/office/powerpoint/2010/main" val="14925325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B7138-0806-768A-1A81-2D6CA00DD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B39DD-3164-91A0-7B5F-022A04653486}"/>
              </a:ext>
            </a:extLst>
          </p:cNvPr>
          <p:cNvSpPr>
            <a:spLocks noGrp="1"/>
          </p:cNvSpPr>
          <p:nvPr>
            <p:ph type="title"/>
          </p:nvPr>
        </p:nvSpPr>
        <p:spPr/>
        <p:txBody>
          <a:bodyPr/>
          <a:lstStyle/>
          <a:p>
            <a:r>
              <a:rPr lang="en-US"/>
              <a:t>Organization Chart with Work Responsibilities</a:t>
            </a:r>
          </a:p>
        </p:txBody>
      </p:sp>
      <p:graphicFrame>
        <p:nvGraphicFramePr>
          <p:cNvPr id="6" name="Table 5">
            <a:extLst>
              <a:ext uri="{FF2B5EF4-FFF2-40B4-BE49-F238E27FC236}">
                <a16:creationId xmlns:a16="http://schemas.microsoft.com/office/drawing/2014/main" id="{CD2D8D92-0231-7AA3-159E-9195F6A0BBD1}"/>
              </a:ext>
            </a:extLst>
          </p:cNvPr>
          <p:cNvGraphicFramePr>
            <a:graphicFrameLocks noGrp="1"/>
          </p:cNvGraphicFramePr>
          <p:nvPr>
            <p:extLst>
              <p:ext uri="{D42A27DB-BD31-4B8C-83A1-F6EECF244321}">
                <p14:modId xmlns:p14="http://schemas.microsoft.com/office/powerpoint/2010/main" val="153344848"/>
              </p:ext>
            </p:extLst>
          </p:nvPr>
        </p:nvGraphicFramePr>
        <p:xfrm>
          <a:off x="988369" y="2763554"/>
          <a:ext cx="9156221" cy="2081880"/>
        </p:xfrm>
        <a:graphic>
          <a:graphicData uri="http://schemas.openxmlformats.org/drawingml/2006/table">
            <a:tbl>
              <a:tblPr firstRow="1" bandRow="1">
                <a:tableStyleId>{5DA37D80-6434-44D0-A028-1B22A696006F}</a:tableStyleId>
              </a:tblPr>
              <a:tblGrid>
                <a:gridCol w="1556885">
                  <a:extLst>
                    <a:ext uri="{9D8B030D-6E8A-4147-A177-3AD203B41FA5}">
                      <a16:colId xmlns:a16="http://schemas.microsoft.com/office/drawing/2014/main" val="1883168121"/>
                    </a:ext>
                  </a:extLst>
                </a:gridCol>
                <a:gridCol w="1899834">
                  <a:extLst>
                    <a:ext uri="{9D8B030D-6E8A-4147-A177-3AD203B41FA5}">
                      <a16:colId xmlns:a16="http://schemas.microsoft.com/office/drawing/2014/main" val="1180264727"/>
                    </a:ext>
                  </a:extLst>
                </a:gridCol>
                <a:gridCol w="1899834">
                  <a:extLst>
                    <a:ext uri="{9D8B030D-6E8A-4147-A177-3AD203B41FA5}">
                      <a16:colId xmlns:a16="http://schemas.microsoft.com/office/drawing/2014/main" val="95301666"/>
                    </a:ext>
                  </a:extLst>
                </a:gridCol>
                <a:gridCol w="1899834">
                  <a:extLst>
                    <a:ext uri="{9D8B030D-6E8A-4147-A177-3AD203B41FA5}">
                      <a16:colId xmlns:a16="http://schemas.microsoft.com/office/drawing/2014/main" val="165922639"/>
                    </a:ext>
                  </a:extLst>
                </a:gridCol>
                <a:gridCol w="1899834">
                  <a:extLst>
                    <a:ext uri="{9D8B030D-6E8A-4147-A177-3AD203B41FA5}">
                      <a16:colId xmlns:a16="http://schemas.microsoft.com/office/drawing/2014/main" val="361952603"/>
                    </a:ext>
                  </a:extLst>
                </a:gridCol>
              </a:tblGrid>
              <a:tr h="17145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400" b="1" u="none" strike="noStrike" cap="none" normalizeH="0" baseline="0">
                          <a:ln>
                            <a:noFill/>
                          </a:ln>
                          <a:solidFill>
                            <a:schemeClr val="bg1"/>
                          </a:solidFill>
                          <a:effectLst/>
                          <a:latin typeface="Arial" panose="020B0604020202020204" pitchFamily="34" charset="0"/>
                          <a:cs typeface="Arial" panose="020B0604020202020204" pitchFamily="34" charset="0"/>
                        </a:rPr>
                        <a:t>What is the role/group responsible for (work activities list or summary)</a:t>
                      </a:r>
                      <a:endParaRPr kumimoji="0" lang="en-AU"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indent="0">
                        <a:buFontTx/>
                        <a:buNone/>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Drive communication through public affairs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Develop consumer marketing of customer experience, development and execution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Create role of patient champion (research, insights, focus)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Strengthen e-marketing</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marketing/DTC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Creating broad customer awareness and ongoing engagement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Become a direct-to-consumer company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brand</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Design CRM (consumer relationship marketing)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Drive sales for incoming consumer calls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Manage CRM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Market on social medial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Analyze VOC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Optimize customer experience</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Build DTP (Rx) distribution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Develop customer training online tools (training, solutions, VPMs/self help)</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0485591"/>
                  </a:ext>
                </a:extLst>
              </a:tr>
            </a:tbl>
          </a:graphicData>
        </a:graphic>
      </p:graphicFrame>
      <p:sp>
        <p:nvSpPr>
          <p:cNvPr id="7" name="Text Box 52">
            <a:extLst>
              <a:ext uri="{FF2B5EF4-FFF2-40B4-BE49-F238E27FC236}">
                <a16:creationId xmlns:a16="http://schemas.microsoft.com/office/drawing/2014/main" id="{ADB3FF99-4D6E-B4FA-C938-0EB9DD1F710A}"/>
              </a:ext>
            </a:extLst>
          </p:cNvPr>
          <p:cNvSpPr txBox="1">
            <a:spLocks noChangeArrowheads="1"/>
          </p:cNvSpPr>
          <p:nvPr/>
        </p:nvSpPr>
        <p:spPr bwMode="auto">
          <a:xfrm>
            <a:off x="850652" y="1398720"/>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L2</a:t>
            </a:r>
          </a:p>
        </p:txBody>
      </p:sp>
      <p:sp>
        <p:nvSpPr>
          <p:cNvPr id="8" name="Text Box 53">
            <a:extLst>
              <a:ext uri="{FF2B5EF4-FFF2-40B4-BE49-F238E27FC236}">
                <a16:creationId xmlns:a16="http://schemas.microsoft.com/office/drawing/2014/main" id="{870F24D3-FCEC-858D-09D1-D7346367C99A}"/>
              </a:ext>
            </a:extLst>
          </p:cNvPr>
          <p:cNvSpPr txBox="1">
            <a:spLocks noChangeArrowheads="1"/>
          </p:cNvSpPr>
          <p:nvPr/>
        </p:nvSpPr>
        <p:spPr bwMode="auto">
          <a:xfrm>
            <a:off x="850652" y="1962471"/>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L3</a:t>
            </a:r>
          </a:p>
        </p:txBody>
      </p:sp>
      <p:grpSp>
        <p:nvGrpSpPr>
          <p:cNvPr id="19" name="Group 18">
            <a:extLst>
              <a:ext uri="{FF2B5EF4-FFF2-40B4-BE49-F238E27FC236}">
                <a16:creationId xmlns:a16="http://schemas.microsoft.com/office/drawing/2014/main" id="{63772EA8-03B5-E632-72CD-98A1B39F516B}"/>
              </a:ext>
            </a:extLst>
          </p:cNvPr>
          <p:cNvGrpSpPr/>
          <p:nvPr/>
        </p:nvGrpSpPr>
        <p:grpSpPr>
          <a:xfrm>
            <a:off x="2653809" y="1288680"/>
            <a:ext cx="7148789" cy="1347580"/>
            <a:chOff x="2848305" y="893250"/>
            <a:chExt cx="4693114" cy="866866"/>
          </a:xfrm>
        </p:grpSpPr>
        <p:sp>
          <p:nvSpPr>
            <p:cNvPr id="20" name="Rectangle 65">
              <a:extLst>
                <a:ext uri="{FF2B5EF4-FFF2-40B4-BE49-F238E27FC236}">
                  <a16:creationId xmlns:a16="http://schemas.microsoft.com/office/drawing/2014/main" id="{97823E0E-BDC7-7CFA-4889-5DCE3B6E2267}"/>
                </a:ext>
              </a:extLst>
            </p:cNvPr>
            <p:cNvSpPr>
              <a:spLocks noChangeArrowheads="1"/>
            </p:cNvSpPr>
            <p:nvPr/>
          </p:nvSpPr>
          <p:spPr bwMode="auto">
            <a:xfrm>
              <a:off x="4698922" y="893250"/>
              <a:ext cx="985838"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Customer Type 1</a:t>
              </a:r>
            </a:p>
          </p:txBody>
        </p:sp>
        <p:sp>
          <p:nvSpPr>
            <p:cNvPr id="21" name="Rectangle 66">
              <a:extLst>
                <a:ext uri="{FF2B5EF4-FFF2-40B4-BE49-F238E27FC236}">
                  <a16:creationId xmlns:a16="http://schemas.microsoft.com/office/drawing/2014/main" id="{4C776C7B-ECF2-ACF4-FA8D-773231B84BA3}"/>
                </a:ext>
              </a:extLst>
            </p:cNvPr>
            <p:cNvSpPr>
              <a:spLocks noChangeArrowheads="1"/>
            </p:cNvSpPr>
            <p:nvPr/>
          </p:nvSpPr>
          <p:spPr bwMode="auto">
            <a:xfrm>
              <a:off x="2848305" y="1410072"/>
              <a:ext cx="941785"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Demand</a:t>
              </a:r>
            </a:p>
          </p:txBody>
        </p:sp>
        <p:sp>
          <p:nvSpPr>
            <p:cNvPr id="22" name="Rectangle 67">
              <a:extLst>
                <a:ext uri="{FF2B5EF4-FFF2-40B4-BE49-F238E27FC236}">
                  <a16:creationId xmlns:a16="http://schemas.microsoft.com/office/drawing/2014/main" id="{9E6F80A8-1639-76CD-D69A-2B96F3B96400}"/>
                </a:ext>
              </a:extLst>
            </p:cNvPr>
            <p:cNvSpPr>
              <a:spLocks noChangeArrowheads="1"/>
            </p:cNvSpPr>
            <p:nvPr/>
          </p:nvSpPr>
          <p:spPr bwMode="auto">
            <a:xfrm>
              <a:off x="4101703"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Fulfillment</a:t>
              </a:r>
            </a:p>
          </p:txBody>
        </p:sp>
        <p:sp>
          <p:nvSpPr>
            <p:cNvPr id="23" name="Rectangle 68">
              <a:extLst>
                <a:ext uri="{FF2B5EF4-FFF2-40B4-BE49-F238E27FC236}">
                  <a16:creationId xmlns:a16="http://schemas.microsoft.com/office/drawing/2014/main" id="{C161213C-8DD0-3D9F-CA6E-479CF73FB42F}"/>
                </a:ext>
              </a:extLst>
            </p:cNvPr>
            <p:cNvSpPr>
              <a:spLocks noChangeArrowheads="1"/>
            </p:cNvSpPr>
            <p:nvPr/>
          </p:nvSpPr>
          <p:spPr bwMode="auto">
            <a:xfrm>
              <a:off x="5353910"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On-going Loyalty</a:t>
              </a:r>
            </a:p>
          </p:txBody>
        </p:sp>
        <p:sp>
          <p:nvSpPr>
            <p:cNvPr id="24" name="Rectangle 70">
              <a:extLst>
                <a:ext uri="{FF2B5EF4-FFF2-40B4-BE49-F238E27FC236}">
                  <a16:creationId xmlns:a16="http://schemas.microsoft.com/office/drawing/2014/main" id="{0087536C-EF48-3446-20EB-3390C5C18A4F}"/>
                </a:ext>
              </a:extLst>
            </p:cNvPr>
            <p:cNvSpPr>
              <a:spLocks noChangeArrowheads="1"/>
            </p:cNvSpPr>
            <p:nvPr/>
          </p:nvSpPr>
          <p:spPr bwMode="auto">
            <a:xfrm>
              <a:off x="6600825"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Supply</a:t>
              </a:r>
            </a:p>
          </p:txBody>
        </p:sp>
        <p:cxnSp>
          <p:nvCxnSpPr>
            <p:cNvPr id="25" name="AutoShape 72">
              <a:extLst>
                <a:ext uri="{FF2B5EF4-FFF2-40B4-BE49-F238E27FC236}">
                  <a16:creationId xmlns:a16="http://schemas.microsoft.com/office/drawing/2014/main" id="{69C0FB35-4F08-9017-15B8-69E50F75B27A}"/>
                </a:ext>
              </a:extLst>
            </p:cNvPr>
            <p:cNvCxnSpPr>
              <a:cxnSpLocks noChangeShapeType="1"/>
              <a:stCxn id="20" idx="2"/>
              <a:endCxn id="21" idx="0"/>
            </p:cNvCxnSpPr>
            <p:nvPr/>
          </p:nvCxnSpPr>
          <p:spPr bwMode="auto">
            <a:xfrm rot="5400000">
              <a:off x="4172131" y="390362"/>
              <a:ext cx="166778" cy="1872643"/>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6" name="AutoShape 73">
              <a:extLst>
                <a:ext uri="{FF2B5EF4-FFF2-40B4-BE49-F238E27FC236}">
                  <a16:creationId xmlns:a16="http://schemas.microsoft.com/office/drawing/2014/main" id="{E53116EF-5762-1918-40E1-AF7585E41C59}"/>
                </a:ext>
              </a:extLst>
            </p:cNvPr>
            <p:cNvCxnSpPr>
              <a:cxnSpLocks noChangeShapeType="1"/>
              <a:stCxn id="20" idx="2"/>
              <a:endCxn id="22" idx="0"/>
            </p:cNvCxnSpPr>
            <p:nvPr/>
          </p:nvCxnSpPr>
          <p:spPr bwMode="auto">
            <a:xfrm rot="5400000">
              <a:off x="4798532" y="1016762"/>
              <a:ext cx="166778" cy="61984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7" name="AutoShape 74">
              <a:extLst>
                <a:ext uri="{FF2B5EF4-FFF2-40B4-BE49-F238E27FC236}">
                  <a16:creationId xmlns:a16="http://schemas.microsoft.com/office/drawing/2014/main" id="{0D27A95E-4853-B0AE-2802-E8F8D690E3BC}"/>
                </a:ext>
              </a:extLst>
            </p:cNvPr>
            <p:cNvCxnSpPr>
              <a:cxnSpLocks noChangeShapeType="1"/>
              <a:stCxn id="20" idx="2"/>
              <a:endCxn id="23" idx="0"/>
            </p:cNvCxnSpPr>
            <p:nvPr/>
          </p:nvCxnSpPr>
          <p:spPr bwMode="auto">
            <a:xfrm rot="16200000" flipH="1">
              <a:off x="5424635" y="1010500"/>
              <a:ext cx="166778" cy="632366"/>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8" name="AutoShape 75">
              <a:extLst>
                <a:ext uri="{FF2B5EF4-FFF2-40B4-BE49-F238E27FC236}">
                  <a16:creationId xmlns:a16="http://schemas.microsoft.com/office/drawing/2014/main" id="{FEE2B616-6641-10A9-6663-051468BAC992}"/>
                </a:ext>
              </a:extLst>
            </p:cNvPr>
            <p:cNvCxnSpPr>
              <a:cxnSpLocks noChangeShapeType="1"/>
              <a:stCxn id="20" idx="2"/>
              <a:endCxn id="24" idx="0"/>
            </p:cNvCxnSpPr>
            <p:nvPr/>
          </p:nvCxnSpPr>
          <p:spPr bwMode="auto">
            <a:xfrm rot="16200000" flipH="1">
              <a:off x="6048093" y="387042"/>
              <a:ext cx="166778" cy="187928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grpSp>
      <p:sp>
        <p:nvSpPr>
          <p:cNvPr id="29" name="Text Placeholder 3">
            <a:extLst>
              <a:ext uri="{FF2B5EF4-FFF2-40B4-BE49-F238E27FC236}">
                <a16:creationId xmlns:a16="http://schemas.microsoft.com/office/drawing/2014/main" id="{3314C4B7-3782-109F-05EF-9B3BA9DA6CA1}"/>
              </a:ext>
            </a:extLst>
          </p:cNvPr>
          <p:cNvSpPr>
            <a:spLocks noGrp="1"/>
          </p:cNvSpPr>
          <p:nvPr>
            <p:ph type="body" sz="quarter" idx="11"/>
          </p:nvPr>
        </p:nvSpPr>
        <p:spPr>
          <a:xfrm>
            <a:off x="876300" y="685800"/>
            <a:ext cx="10668000" cy="423863"/>
          </a:xfrm>
        </p:spPr>
        <p:txBody>
          <a:bodyPr/>
          <a:lstStyle/>
          <a:p>
            <a:r>
              <a:rPr lang="en-US"/>
              <a:t>Example</a:t>
            </a:r>
          </a:p>
        </p:txBody>
      </p:sp>
    </p:spTree>
    <p:extLst>
      <p:ext uri="{BB962C8B-B14F-4D97-AF65-F5344CB8AC3E}">
        <p14:creationId xmlns:p14="http://schemas.microsoft.com/office/powerpoint/2010/main" val="11552190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66B2F-22F6-C2A8-BF21-7481F79DA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33529-B014-AC00-7591-7802F2515C0B}"/>
              </a:ext>
            </a:extLst>
          </p:cNvPr>
          <p:cNvSpPr>
            <a:spLocks noGrp="1"/>
          </p:cNvSpPr>
          <p:nvPr>
            <p:ph type="title"/>
          </p:nvPr>
        </p:nvSpPr>
        <p:spPr/>
        <p:txBody>
          <a:bodyPr/>
          <a:lstStyle/>
          <a:p>
            <a:r>
              <a:rPr lang="en-US"/>
              <a:t>Organization Chart with Work Responsibilities</a:t>
            </a:r>
          </a:p>
        </p:txBody>
      </p:sp>
      <p:graphicFrame>
        <p:nvGraphicFramePr>
          <p:cNvPr id="6" name="Table 5">
            <a:extLst>
              <a:ext uri="{FF2B5EF4-FFF2-40B4-BE49-F238E27FC236}">
                <a16:creationId xmlns:a16="http://schemas.microsoft.com/office/drawing/2014/main" id="{DC274AD8-FC79-2ACC-0342-E8DA4FB4C122}"/>
              </a:ext>
            </a:extLst>
          </p:cNvPr>
          <p:cNvGraphicFramePr>
            <a:graphicFrameLocks noGrp="1"/>
          </p:cNvGraphicFramePr>
          <p:nvPr>
            <p:extLst>
              <p:ext uri="{D42A27DB-BD31-4B8C-83A1-F6EECF244321}">
                <p14:modId xmlns:p14="http://schemas.microsoft.com/office/powerpoint/2010/main" val="1897005217"/>
              </p:ext>
            </p:extLst>
          </p:nvPr>
        </p:nvGraphicFramePr>
        <p:xfrm>
          <a:off x="988369" y="2763554"/>
          <a:ext cx="9156221" cy="2777622"/>
        </p:xfrm>
        <a:graphic>
          <a:graphicData uri="http://schemas.openxmlformats.org/drawingml/2006/table">
            <a:tbl>
              <a:tblPr firstRow="1" bandRow="1">
                <a:tableStyleId>{5DA37D80-6434-44D0-A028-1B22A696006F}</a:tableStyleId>
              </a:tblPr>
              <a:tblGrid>
                <a:gridCol w="1556885">
                  <a:extLst>
                    <a:ext uri="{9D8B030D-6E8A-4147-A177-3AD203B41FA5}">
                      <a16:colId xmlns:a16="http://schemas.microsoft.com/office/drawing/2014/main" val="1883168121"/>
                    </a:ext>
                  </a:extLst>
                </a:gridCol>
                <a:gridCol w="1899834">
                  <a:extLst>
                    <a:ext uri="{9D8B030D-6E8A-4147-A177-3AD203B41FA5}">
                      <a16:colId xmlns:a16="http://schemas.microsoft.com/office/drawing/2014/main" val="1180264727"/>
                    </a:ext>
                  </a:extLst>
                </a:gridCol>
                <a:gridCol w="1899834">
                  <a:extLst>
                    <a:ext uri="{9D8B030D-6E8A-4147-A177-3AD203B41FA5}">
                      <a16:colId xmlns:a16="http://schemas.microsoft.com/office/drawing/2014/main" val="95301666"/>
                    </a:ext>
                  </a:extLst>
                </a:gridCol>
                <a:gridCol w="1899834">
                  <a:extLst>
                    <a:ext uri="{9D8B030D-6E8A-4147-A177-3AD203B41FA5}">
                      <a16:colId xmlns:a16="http://schemas.microsoft.com/office/drawing/2014/main" val="165922639"/>
                    </a:ext>
                  </a:extLst>
                </a:gridCol>
                <a:gridCol w="1899834">
                  <a:extLst>
                    <a:ext uri="{9D8B030D-6E8A-4147-A177-3AD203B41FA5}">
                      <a16:colId xmlns:a16="http://schemas.microsoft.com/office/drawing/2014/main" val="361952603"/>
                    </a:ext>
                  </a:extLst>
                </a:gridCol>
              </a:tblGrid>
              <a:tr h="695742">
                <a:tc>
                  <a:txBody>
                    <a:bodyPr/>
                    <a:lstStyle/>
                    <a:p>
                      <a:pPr marL="0" marR="0" lvl="0" indent="0" algn="l" defTabSz="914400" rtl="0" eaLnBrk="0" fontAlgn="base" latinLnBrk="0" hangingPunct="0">
                        <a:lnSpc>
                          <a:spcPct val="100000"/>
                        </a:lnSpc>
                        <a:spcBef>
                          <a:spcPct val="50000"/>
                        </a:spcBef>
                        <a:spcAft>
                          <a:spcPct val="0"/>
                        </a:spcAft>
                        <a:buClr>
                          <a:srgbClr val="FF9900"/>
                        </a:buClr>
                        <a:buSzPct val="70000"/>
                        <a:buFont typeface="Wingdings" pitchFamily="48" charset="2"/>
                        <a:buNone/>
                        <a:tabLst/>
                        <a:defRPr/>
                      </a:pPr>
                      <a:r>
                        <a:rPr kumimoji="0" lang="en-AU" sz="1200" b="1" i="0" u="none" strike="noStrike" cap="none" normalizeH="0" baseline="0">
                          <a:ln>
                            <a:noFill/>
                          </a:ln>
                          <a:solidFill>
                            <a:schemeClr val="bg1"/>
                          </a:solidFill>
                          <a:effectLst/>
                          <a:latin typeface="Arial" panose="020B0604020202020204" pitchFamily="34" charset="0"/>
                          <a:cs typeface="Arial" panose="020B0604020202020204" pitchFamily="34" charset="0"/>
                        </a:rPr>
                        <a:t>Key Purpose</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6422534"/>
                  </a:ext>
                </a:extLst>
              </a:tr>
              <a:tr h="1714500">
                <a:tc>
                  <a:txBody>
                    <a:bodyPr/>
                    <a:lstStyle/>
                    <a:p>
                      <a:pPr marL="0" marR="0" lvl="0" indent="0" algn="l" defTabSz="914400" rtl="0" eaLnBrk="0" fontAlgn="base" latinLnBrk="0" hangingPunct="0">
                        <a:lnSpc>
                          <a:spcPct val="100000"/>
                        </a:lnSpc>
                        <a:spcBef>
                          <a:spcPct val="50000"/>
                        </a:spcBef>
                        <a:spcAft>
                          <a:spcPct val="0"/>
                        </a:spcAft>
                        <a:buClr>
                          <a:srgbClr val="FF9900"/>
                        </a:buClr>
                        <a:buSzPct val="70000"/>
                        <a:buFont typeface="Wingdings" pitchFamily="48" charset="2"/>
                        <a:buNone/>
                        <a:tabLst/>
                        <a:defRPr/>
                      </a:pPr>
                      <a:r>
                        <a:rPr kumimoji="0" lang="en-AU" sz="1200" u="none" strike="noStrike" cap="none" normalizeH="0" baseline="0">
                          <a:ln>
                            <a:noFill/>
                          </a:ln>
                          <a:solidFill>
                            <a:schemeClr val="bg1"/>
                          </a:solidFill>
                          <a:effectLst/>
                          <a:latin typeface="Arial" panose="020B0604020202020204" pitchFamily="34" charset="0"/>
                          <a:cs typeface="Arial" panose="020B0604020202020204" pitchFamily="34" charset="0"/>
                        </a:rPr>
                        <a:t>What is the role/group responsible for (work activities list or summary)</a:t>
                      </a:r>
                      <a:endParaRPr kumimoji="0" lang="en-AU" sz="12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Drive communication through public affairs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Develop consumer marketing of customer experience, development and execution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Create role of patient champion (research, insights, focus)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Strengthen e-marketing</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marketing/DTC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Creating broad customer awareness and ongoing engagement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Become a direct-to-consumer company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brand</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Design CRM (consumer relationship marketing)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Drive sales for incoming consumer calls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Manage CRM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Market on social medial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Analyze VOC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Optimize customer experience</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Build DTP (Rx) distribution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Develop customer training online tools (training, solutions, VPMs/self help)</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0485591"/>
                  </a:ext>
                </a:extLst>
              </a:tr>
            </a:tbl>
          </a:graphicData>
        </a:graphic>
      </p:graphicFrame>
      <p:sp>
        <p:nvSpPr>
          <p:cNvPr id="7" name="Text Box 52">
            <a:extLst>
              <a:ext uri="{FF2B5EF4-FFF2-40B4-BE49-F238E27FC236}">
                <a16:creationId xmlns:a16="http://schemas.microsoft.com/office/drawing/2014/main" id="{417A0009-D110-C234-7043-A921733A6FAE}"/>
              </a:ext>
            </a:extLst>
          </p:cNvPr>
          <p:cNvSpPr txBox="1">
            <a:spLocks noChangeArrowheads="1"/>
          </p:cNvSpPr>
          <p:nvPr/>
        </p:nvSpPr>
        <p:spPr bwMode="auto">
          <a:xfrm>
            <a:off x="850652" y="1398720"/>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L2</a:t>
            </a:r>
          </a:p>
        </p:txBody>
      </p:sp>
      <p:sp>
        <p:nvSpPr>
          <p:cNvPr id="8" name="Text Box 53">
            <a:extLst>
              <a:ext uri="{FF2B5EF4-FFF2-40B4-BE49-F238E27FC236}">
                <a16:creationId xmlns:a16="http://schemas.microsoft.com/office/drawing/2014/main" id="{AE5E0941-7E18-CCB7-A78A-BC094C700277}"/>
              </a:ext>
            </a:extLst>
          </p:cNvPr>
          <p:cNvSpPr txBox="1">
            <a:spLocks noChangeArrowheads="1"/>
          </p:cNvSpPr>
          <p:nvPr/>
        </p:nvSpPr>
        <p:spPr bwMode="auto">
          <a:xfrm>
            <a:off x="850652" y="1962471"/>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L3</a:t>
            </a:r>
          </a:p>
        </p:txBody>
      </p:sp>
      <p:grpSp>
        <p:nvGrpSpPr>
          <p:cNvPr id="19" name="Group 18">
            <a:extLst>
              <a:ext uri="{FF2B5EF4-FFF2-40B4-BE49-F238E27FC236}">
                <a16:creationId xmlns:a16="http://schemas.microsoft.com/office/drawing/2014/main" id="{302F130E-32B2-9980-B413-EB67939D1425}"/>
              </a:ext>
            </a:extLst>
          </p:cNvPr>
          <p:cNvGrpSpPr/>
          <p:nvPr/>
        </p:nvGrpSpPr>
        <p:grpSpPr>
          <a:xfrm>
            <a:off x="2653809" y="1288680"/>
            <a:ext cx="7148789" cy="1347580"/>
            <a:chOff x="2848305" y="893250"/>
            <a:chExt cx="4693114" cy="866866"/>
          </a:xfrm>
        </p:grpSpPr>
        <p:sp>
          <p:nvSpPr>
            <p:cNvPr id="20" name="Rectangle 65">
              <a:extLst>
                <a:ext uri="{FF2B5EF4-FFF2-40B4-BE49-F238E27FC236}">
                  <a16:creationId xmlns:a16="http://schemas.microsoft.com/office/drawing/2014/main" id="{BFDE1496-738C-B70C-02BE-118D380EA22E}"/>
                </a:ext>
              </a:extLst>
            </p:cNvPr>
            <p:cNvSpPr>
              <a:spLocks noChangeArrowheads="1"/>
            </p:cNvSpPr>
            <p:nvPr/>
          </p:nvSpPr>
          <p:spPr bwMode="auto">
            <a:xfrm>
              <a:off x="4698922" y="893250"/>
              <a:ext cx="985838"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Customer Type 1</a:t>
              </a:r>
            </a:p>
          </p:txBody>
        </p:sp>
        <p:sp>
          <p:nvSpPr>
            <p:cNvPr id="21" name="Rectangle 66">
              <a:extLst>
                <a:ext uri="{FF2B5EF4-FFF2-40B4-BE49-F238E27FC236}">
                  <a16:creationId xmlns:a16="http://schemas.microsoft.com/office/drawing/2014/main" id="{DC69D5F5-863E-B7C3-7DEE-A662B05FE11F}"/>
                </a:ext>
              </a:extLst>
            </p:cNvPr>
            <p:cNvSpPr>
              <a:spLocks noChangeArrowheads="1"/>
            </p:cNvSpPr>
            <p:nvPr/>
          </p:nvSpPr>
          <p:spPr bwMode="auto">
            <a:xfrm>
              <a:off x="2848305" y="1410072"/>
              <a:ext cx="941785"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Demand</a:t>
              </a:r>
            </a:p>
          </p:txBody>
        </p:sp>
        <p:sp>
          <p:nvSpPr>
            <p:cNvPr id="22" name="Rectangle 67">
              <a:extLst>
                <a:ext uri="{FF2B5EF4-FFF2-40B4-BE49-F238E27FC236}">
                  <a16:creationId xmlns:a16="http://schemas.microsoft.com/office/drawing/2014/main" id="{45A50735-5E50-7901-0EF3-FEC17016B481}"/>
                </a:ext>
              </a:extLst>
            </p:cNvPr>
            <p:cNvSpPr>
              <a:spLocks noChangeArrowheads="1"/>
            </p:cNvSpPr>
            <p:nvPr/>
          </p:nvSpPr>
          <p:spPr bwMode="auto">
            <a:xfrm>
              <a:off x="4101703"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Fulfillment</a:t>
              </a:r>
            </a:p>
          </p:txBody>
        </p:sp>
        <p:sp>
          <p:nvSpPr>
            <p:cNvPr id="23" name="Rectangle 68">
              <a:extLst>
                <a:ext uri="{FF2B5EF4-FFF2-40B4-BE49-F238E27FC236}">
                  <a16:creationId xmlns:a16="http://schemas.microsoft.com/office/drawing/2014/main" id="{4D0C5E0B-8181-DD87-085A-56846083822D}"/>
                </a:ext>
              </a:extLst>
            </p:cNvPr>
            <p:cNvSpPr>
              <a:spLocks noChangeArrowheads="1"/>
            </p:cNvSpPr>
            <p:nvPr/>
          </p:nvSpPr>
          <p:spPr bwMode="auto">
            <a:xfrm>
              <a:off x="5353910"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On-going Loyalty</a:t>
              </a:r>
            </a:p>
          </p:txBody>
        </p:sp>
        <p:sp>
          <p:nvSpPr>
            <p:cNvPr id="24" name="Rectangle 70">
              <a:extLst>
                <a:ext uri="{FF2B5EF4-FFF2-40B4-BE49-F238E27FC236}">
                  <a16:creationId xmlns:a16="http://schemas.microsoft.com/office/drawing/2014/main" id="{F53E8782-AF3A-A38F-D4BD-AE6E1A43FC35}"/>
                </a:ext>
              </a:extLst>
            </p:cNvPr>
            <p:cNvSpPr>
              <a:spLocks noChangeArrowheads="1"/>
            </p:cNvSpPr>
            <p:nvPr/>
          </p:nvSpPr>
          <p:spPr bwMode="auto">
            <a:xfrm>
              <a:off x="6600825"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Supply</a:t>
              </a:r>
            </a:p>
          </p:txBody>
        </p:sp>
        <p:cxnSp>
          <p:nvCxnSpPr>
            <p:cNvPr id="25" name="AutoShape 72">
              <a:extLst>
                <a:ext uri="{FF2B5EF4-FFF2-40B4-BE49-F238E27FC236}">
                  <a16:creationId xmlns:a16="http://schemas.microsoft.com/office/drawing/2014/main" id="{98882E35-1723-F9B7-6FDF-F7B529579100}"/>
                </a:ext>
              </a:extLst>
            </p:cNvPr>
            <p:cNvCxnSpPr>
              <a:cxnSpLocks noChangeShapeType="1"/>
              <a:stCxn id="20" idx="2"/>
              <a:endCxn id="21" idx="0"/>
            </p:cNvCxnSpPr>
            <p:nvPr/>
          </p:nvCxnSpPr>
          <p:spPr bwMode="auto">
            <a:xfrm rot="5400000">
              <a:off x="4172131" y="390362"/>
              <a:ext cx="166778" cy="1872643"/>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6" name="AutoShape 73">
              <a:extLst>
                <a:ext uri="{FF2B5EF4-FFF2-40B4-BE49-F238E27FC236}">
                  <a16:creationId xmlns:a16="http://schemas.microsoft.com/office/drawing/2014/main" id="{D215B2B4-3823-D57B-AB9E-7FE38004855B}"/>
                </a:ext>
              </a:extLst>
            </p:cNvPr>
            <p:cNvCxnSpPr>
              <a:cxnSpLocks noChangeShapeType="1"/>
              <a:stCxn id="20" idx="2"/>
              <a:endCxn id="22" idx="0"/>
            </p:cNvCxnSpPr>
            <p:nvPr/>
          </p:nvCxnSpPr>
          <p:spPr bwMode="auto">
            <a:xfrm rot="5400000">
              <a:off x="4798532" y="1016762"/>
              <a:ext cx="166778" cy="61984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7" name="AutoShape 74">
              <a:extLst>
                <a:ext uri="{FF2B5EF4-FFF2-40B4-BE49-F238E27FC236}">
                  <a16:creationId xmlns:a16="http://schemas.microsoft.com/office/drawing/2014/main" id="{D479CC73-0962-F62C-E2E3-DD5AADF0F211}"/>
                </a:ext>
              </a:extLst>
            </p:cNvPr>
            <p:cNvCxnSpPr>
              <a:cxnSpLocks noChangeShapeType="1"/>
              <a:stCxn id="20" idx="2"/>
              <a:endCxn id="23" idx="0"/>
            </p:cNvCxnSpPr>
            <p:nvPr/>
          </p:nvCxnSpPr>
          <p:spPr bwMode="auto">
            <a:xfrm rot="16200000" flipH="1">
              <a:off x="5424635" y="1010500"/>
              <a:ext cx="166778" cy="632366"/>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8" name="AutoShape 75">
              <a:extLst>
                <a:ext uri="{FF2B5EF4-FFF2-40B4-BE49-F238E27FC236}">
                  <a16:creationId xmlns:a16="http://schemas.microsoft.com/office/drawing/2014/main" id="{6BBDD20A-1B4B-DAA5-1F0C-CB0D945B9246}"/>
                </a:ext>
              </a:extLst>
            </p:cNvPr>
            <p:cNvCxnSpPr>
              <a:cxnSpLocks noChangeShapeType="1"/>
              <a:stCxn id="20" idx="2"/>
              <a:endCxn id="24" idx="0"/>
            </p:cNvCxnSpPr>
            <p:nvPr/>
          </p:nvCxnSpPr>
          <p:spPr bwMode="auto">
            <a:xfrm rot="16200000" flipH="1">
              <a:off x="6048093" y="387042"/>
              <a:ext cx="166778" cy="187928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grpSp>
      <p:sp>
        <p:nvSpPr>
          <p:cNvPr id="29" name="Text Placeholder 3">
            <a:extLst>
              <a:ext uri="{FF2B5EF4-FFF2-40B4-BE49-F238E27FC236}">
                <a16:creationId xmlns:a16="http://schemas.microsoft.com/office/drawing/2014/main" id="{8DC1BE7A-50E9-8D02-0FF7-EE6F3AB204C4}"/>
              </a:ext>
            </a:extLst>
          </p:cNvPr>
          <p:cNvSpPr>
            <a:spLocks noGrp="1"/>
          </p:cNvSpPr>
          <p:nvPr>
            <p:ph type="body" sz="quarter" idx="11"/>
          </p:nvPr>
        </p:nvSpPr>
        <p:spPr>
          <a:xfrm>
            <a:off x="876300" y="685800"/>
            <a:ext cx="10668000" cy="423863"/>
          </a:xfrm>
        </p:spPr>
        <p:txBody>
          <a:bodyPr/>
          <a:lstStyle/>
          <a:p>
            <a:r>
              <a:rPr lang="en-US"/>
              <a:t>Example</a:t>
            </a:r>
          </a:p>
        </p:txBody>
      </p:sp>
    </p:spTree>
    <p:extLst>
      <p:ext uri="{BB962C8B-B14F-4D97-AF65-F5344CB8AC3E}">
        <p14:creationId xmlns:p14="http://schemas.microsoft.com/office/powerpoint/2010/main" val="24751966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3EBBA-ADD5-ACB0-649B-9539165B4F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FDFB5D-FD0D-5214-4323-C87AD3C284D9}"/>
              </a:ext>
            </a:extLst>
          </p:cNvPr>
          <p:cNvSpPr>
            <a:spLocks noGrp="1"/>
          </p:cNvSpPr>
          <p:nvPr>
            <p:ph type="title"/>
          </p:nvPr>
        </p:nvSpPr>
        <p:spPr/>
        <p:txBody>
          <a:bodyPr/>
          <a:lstStyle/>
          <a:p>
            <a:r>
              <a:rPr lang="en-US"/>
              <a:t>Organization Chart with Work Responsibilities</a:t>
            </a:r>
          </a:p>
        </p:txBody>
      </p:sp>
      <p:graphicFrame>
        <p:nvGraphicFramePr>
          <p:cNvPr id="5" name="Diagram 4">
            <a:extLst>
              <a:ext uri="{FF2B5EF4-FFF2-40B4-BE49-F238E27FC236}">
                <a16:creationId xmlns:a16="http://schemas.microsoft.com/office/drawing/2014/main" id="{54AA89A6-91C6-0142-6923-50AFAA6624A2}"/>
              </a:ext>
            </a:extLst>
          </p:cNvPr>
          <p:cNvGraphicFramePr/>
          <p:nvPr/>
        </p:nvGraphicFramePr>
        <p:xfrm>
          <a:off x="2047409" y="1288680"/>
          <a:ext cx="8097182" cy="1347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Box 52">
            <a:extLst>
              <a:ext uri="{FF2B5EF4-FFF2-40B4-BE49-F238E27FC236}">
                <a16:creationId xmlns:a16="http://schemas.microsoft.com/office/drawing/2014/main" id="{778893D1-5323-6C53-33B3-2821FD710CB9}"/>
              </a:ext>
            </a:extLst>
          </p:cNvPr>
          <p:cNvSpPr txBox="1">
            <a:spLocks noChangeArrowheads="1"/>
          </p:cNvSpPr>
          <p:nvPr/>
        </p:nvSpPr>
        <p:spPr bwMode="auto">
          <a:xfrm>
            <a:off x="840232" y="1398720"/>
            <a:ext cx="41389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LX</a:t>
            </a:r>
          </a:p>
        </p:txBody>
      </p:sp>
      <p:sp>
        <p:nvSpPr>
          <p:cNvPr id="8" name="Text Box 53">
            <a:extLst>
              <a:ext uri="{FF2B5EF4-FFF2-40B4-BE49-F238E27FC236}">
                <a16:creationId xmlns:a16="http://schemas.microsoft.com/office/drawing/2014/main" id="{6581715F-8EE0-ACE5-EA3C-CABC6C51C0BF}"/>
              </a:ext>
            </a:extLst>
          </p:cNvPr>
          <p:cNvSpPr txBox="1">
            <a:spLocks noChangeArrowheads="1"/>
          </p:cNvSpPr>
          <p:nvPr/>
        </p:nvSpPr>
        <p:spPr bwMode="auto">
          <a:xfrm>
            <a:off x="840232" y="1962471"/>
            <a:ext cx="41389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LX</a:t>
            </a:r>
          </a:p>
        </p:txBody>
      </p:sp>
      <p:graphicFrame>
        <p:nvGraphicFramePr>
          <p:cNvPr id="4" name="Table 5">
            <a:extLst>
              <a:ext uri="{FF2B5EF4-FFF2-40B4-BE49-F238E27FC236}">
                <a16:creationId xmlns:a16="http://schemas.microsoft.com/office/drawing/2014/main" id="{70F1A00C-6383-34EE-CD01-94B9305AAF0C}"/>
              </a:ext>
            </a:extLst>
          </p:cNvPr>
          <p:cNvGraphicFramePr>
            <a:graphicFrameLocks noGrp="1"/>
          </p:cNvGraphicFramePr>
          <p:nvPr>
            <p:extLst>
              <p:ext uri="{D42A27DB-BD31-4B8C-83A1-F6EECF244321}">
                <p14:modId xmlns:p14="http://schemas.microsoft.com/office/powerpoint/2010/main" val="2858252962"/>
              </p:ext>
            </p:extLst>
          </p:nvPr>
        </p:nvGraphicFramePr>
        <p:xfrm>
          <a:off x="988369" y="2763554"/>
          <a:ext cx="9156222" cy="2141220"/>
        </p:xfrm>
        <a:graphic>
          <a:graphicData uri="http://schemas.openxmlformats.org/drawingml/2006/table">
            <a:tbl>
              <a:tblPr firstRow="1" bandRow="1">
                <a:tableStyleId>{5DA37D80-6434-44D0-A028-1B22A696006F}</a:tableStyleId>
              </a:tblPr>
              <a:tblGrid>
                <a:gridCol w="1100286">
                  <a:extLst>
                    <a:ext uri="{9D8B030D-6E8A-4147-A177-3AD203B41FA5}">
                      <a16:colId xmlns:a16="http://schemas.microsoft.com/office/drawing/2014/main" val="1883168121"/>
                    </a:ext>
                  </a:extLst>
                </a:gridCol>
                <a:gridCol w="1342656">
                  <a:extLst>
                    <a:ext uri="{9D8B030D-6E8A-4147-A177-3AD203B41FA5}">
                      <a16:colId xmlns:a16="http://schemas.microsoft.com/office/drawing/2014/main" val="1180264727"/>
                    </a:ext>
                  </a:extLst>
                </a:gridCol>
                <a:gridCol w="1342656">
                  <a:extLst>
                    <a:ext uri="{9D8B030D-6E8A-4147-A177-3AD203B41FA5}">
                      <a16:colId xmlns:a16="http://schemas.microsoft.com/office/drawing/2014/main" val="95301666"/>
                    </a:ext>
                  </a:extLst>
                </a:gridCol>
                <a:gridCol w="1342656">
                  <a:extLst>
                    <a:ext uri="{9D8B030D-6E8A-4147-A177-3AD203B41FA5}">
                      <a16:colId xmlns:a16="http://schemas.microsoft.com/office/drawing/2014/main" val="165922639"/>
                    </a:ext>
                  </a:extLst>
                </a:gridCol>
                <a:gridCol w="1342656">
                  <a:extLst>
                    <a:ext uri="{9D8B030D-6E8A-4147-A177-3AD203B41FA5}">
                      <a16:colId xmlns:a16="http://schemas.microsoft.com/office/drawing/2014/main" val="361952603"/>
                    </a:ext>
                  </a:extLst>
                </a:gridCol>
                <a:gridCol w="1342656">
                  <a:extLst>
                    <a:ext uri="{9D8B030D-6E8A-4147-A177-3AD203B41FA5}">
                      <a16:colId xmlns:a16="http://schemas.microsoft.com/office/drawing/2014/main" val="3918553697"/>
                    </a:ext>
                  </a:extLst>
                </a:gridCol>
                <a:gridCol w="1342656">
                  <a:extLst>
                    <a:ext uri="{9D8B030D-6E8A-4147-A177-3AD203B41FA5}">
                      <a16:colId xmlns:a16="http://schemas.microsoft.com/office/drawing/2014/main" val="70302923"/>
                    </a:ext>
                  </a:extLst>
                </a:gridCol>
              </a:tblGrid>
              <a:tr h="356616">
                <a:tc>
                  <a:txBody>
                    <a:bodyPr/>
                    <a:lstStyle/>
                    <a:p>
                      <a:pPr marL="0" indent="0">
                        <a:buFontTx/>
                        <a:buNone/>
                      </a:pPr>
                      <a:r>
                        <a:rPr lang="en-US" sz="1400" b="1">
                          <a:solidFill>
                            <a:schemeClr val="bg1"/>
                          </a:solidFill>
                        </a:rPr>
                        <a:t>Key Purpose</a:t>
                      </a:r>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4529211"/>
                  </a:ext>
                </a:extLst>
              </a:tr>
              <a:tr h="17145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AU" sz="1400" b="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400" b="0" u="none" strike="noStrike" cap="none" normalizeH="0" baseline="0">
                          <a:ln>
                            <a:noFill/>
                          </a:ln>
                          <a:solidFill>
                            <a:schemeClr val="bg1"/>
                          </a:solidFill>
                          <a:effectLst/>
                          <a:latin typeface="Arial" panose="020B0604020202020204" pitchFamily="34" charset="0"/>
                          <a:cs typeface="Arial" panose="020B0604020202020204" pitchFamily="34" charset="0"/>
                        </a:rPr>
                        <a:t>What is the role/group responsible for (work activities list or summary)</a:t>
                      </a:r>
                      <a:endParaRPr kumimoji="0" lang="en-AU" sz="1400" b="0" i="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indent="0">
                        <a:buFontTx/>
                        <a:buNone/>
                      </a:pPr>
                      <a:endParaRPr lang="en-US" sz="1400" b="0">
                        <a:solidFill>
                          <a:schemeClr val="bg1"/>
                        </a:solidFill>
                      </a:endParaRPr>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60325" indent="-60325">
                        <a:buFont typeface="Arial" panose="020B0604020202020204" pitchFamily="34" charset="0"/>
                        <a:buChar char="•"/>
                        <a:tabLst/>
                      </a:pPr>
                      <a:endParaRPr lang="en-US" sz="1600" b="0">
                        <a:solidFill>
                          <a:schemeClr val="accent4"/>
                        </a:solidFill>
                      </a:endParaRPr>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0325" indent="-60325">
                        <a:buFont typeface="Arial" panose="020B0604020202020204" pitchFamily="34" charset="0"/>
                        <a:buChar char="•"/>
                        <a:tabLst/>
                      </a:pPr>
                      <a:endParaRPr lang="en-US" sz="1600" b="0">
                        <a:solidFill>
                          <a:schemeClr val="tx2"/>
                        </a:solidFill>
                      </a:endParaRPr>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0325" indent="-60325">
                        <a:buFont typeface="Arial" panose="020B0604020202020204" pitchFamily="34" charset="0"/>
                        <a:buChar char="•"/>
                        <a:tabLst/>
                      </a:pPr>
                      <a:endParaRPr lang="en-US" sz="1600" b="0">
                        <a:solidFill>
                          <a:schemeClr val="accent5"/>
                        </a:solidFill>
                      </a:endParaRPr>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0325" indent="-60325">
                        <a:buFont typeface="Arial" panose="020B0604020202020204" pitchFamily="34" charset="0"/>
                        <a:buChar char="•"/>
                        <a:tabLst/>
                      </a:pPr>
                      <a:endParaRPr lang="en-US" sz="1600" b="0">
                        <a:solidFill>
                          <a:schemeClr val="accent1"/>
                        </a:solidFill>
                      </a:endParaRPr>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60325" indent="-60325">
                        <a:buFont typeface="Arial" panose="020B0604020202020204" pitchFamily="34" charset="0"/>
                        <a:buChar char="•"/>
                        <a:tabLst/>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0485591"/>
                  </a:ext>
                </a:extLst>
              </a:tr>
            </a:tbl>
          </a:graphicData>
        </a:graphic>
      </p:graphicFrame>
      <p:sp>
        <p:nvSpPr>
          <p:cNvPr id="3" name="Text Placeholder 3">
            <a:extLst>
              <a:ext uri="{FF2B5EF4-FFF2-40B4-BE49-F238E27FC236}">
                <a16:creationId xmlns:a16="http://schemas.microsoft.com/office/drawing/2014/main" id="{C28CC651-E626-2806-BEB3-B4E055C48B7F}"/>
              </a:ext>
            </a:extLst>
          </p:cNvPr>
          <p:cNvSpPr>
            <a:spLocks noGrp="1"/>
          </p:cNvSpPr>
          <p:nvPr>
            <p:ph type="body" sz="quarter" idx="11"/>
          </p:nvPr>
        </p:nvSpPr>
        <p:spPr>
          <a:xfrm>
            <a:off x="876300" y="685800"/>
            <a:ext cx="10668000" cy="423863"/>
          </a:xfrm>
        </p:spPr>
        <p:txBody>
          <a:bodyPr/>
          <a:lstStyle/>
          <a:p>
            <a:r>
              <a:rPr lang="en-US"/>
              <a:t>Template</a:t>
            </a:r>
          </a:p>
        </p:txBody>
      </p:sp>
    </p:spTree>
    <p:extLst>
      <p:ext uri="{BB962C8B-B14F-4D97-AF65-F5344CB8AC3E}">
        <p14:creationId xmlns:p14="http://schemas.microsoft.com/office/powerpoint/2010/main" val="40794179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BEE0-13BF-4E18-3A5D-D65CB2FC6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6DFB9-6534-7BA3-E48A-62A5754CD79A}"/>
              </a:ext>
            </a:extLst>
          </p:cNvPr>
          <p:cNvSpPr>
            <a:spLocks noGrp="1"/>
          </p:cNvSpPr>
          <p:nvPr>
            <p:ph type="title"/>
          </p:nvPr>
        </p:nvSpPr>
        <p:spPr/>
        <p:txBody>
          <a:bodyPr/>
          <a:lstStyle/>
          <a:p>
            <a:r>
              <a:rPr lang="en-US"/>
              <a:t>Organization Chart</a:t>
            </a:r>
          </a:p>
        </p:txBody>
      </p:sp>
      <p:sp>
        <p:nvSpPr>
          <p:cNvPr id="4" name="Text Placeholder 3">
            <a:extLst>
              <a:ext uri="{FF2B5EF4-FFF2-40B4-BE49-F238E27FC236}">
                <a16:creationId xmlns:a16="http://schemas.microsoft.com/office/drawing/2014/main" id="{65B2F502-E357-560C-FB10-175D2ED10CBB}"/>
              </a:ext>
            </a:extLst>
          </p:cNvPr>
          <p:cNvSpPr>
            <a:spLocks noGrp="1"/>
          </p:cNvSpPr>
          <p:nvPr>
            <p:ph type="body" sz="quarter" idx="11"/>
          </p:nvPr>
        </p:nvSpPr>
        <p:spPr/>
        <p:txBody>
          <a:bodyPr/>
          <a:lstStyle/>
          <a:p>
            <a:r>
              <a:rPr lang="en-US"/>
              <a:t>Example</a:t>
            </a:r>
          </a:p>
        </p:txBody>
      </p:sp>
      <p:grpSp>
        <p:nvGrpSpPr>
          <p:cNvPr id="18" name="Group 17">
            <a:extLst>
              <a:ext uri="{FF2B5EF4-FFF2-40B4-BE49-F238E27FC236}">
                <a16:creationId xmlns:a16="http://schemas.microsoft.com/office/drawing/2014/main" id="{EB3D746A-9947-CF35-A681-5282D54CAD63}"/>
              </a:ext>
            </a:extLst>
          </p:cNvPr>
          <p:cNvGrpSpPr/>
          <p:nvPr/>
        </p:nvGrpSpPr>
        <p:grpSpPr>
          <a:xfrm>
            <a:off x="10673695" y="703703"/>
            <a:ext cx="970437" cy="538144"/>
            <a:chOff x="7631242" y="5506798"/>
            <a:chExt cx="1246632" cy="728688"/>
          </a:xfrm>
        </p:grpSpPr>
        <p:sp>
          <p:nvSpPr>
            <p:cNvPr id="23" name="TextBox 22">
              <a:extLst>
                <a:ext uri="{FF2B5EF4-FFF2-40B4-BE49-F238E27FC236}">
                  <a16:creationId xmlns:a16="http://schemas.microsoft.com/office/drawing/2014/main" id="{56CB71B2-BBBA-BF29-4386-BA836891A2C1}"/>
                </a:ext>
              </a:extLst>
            </p:cNvPr>
            <p:cNvSpPr txBox="1"/>
            <p:nvPr/>
          </p:nvSpPr>
          <p:spPr>
            <a:xfrm>
              <a:off x="7872656" y="5777058"/>
              <a:ext cx="1005218" cy="4584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Individual </a:t>
              </a:r>
            </a:p>
            <a:p>
              <a:r>
                <a:rPr lang="en-US" sz="800">
                  <a:latin typeface="Arial" panose="020B0604020202020204" pitchFamily="34" charset="0"/>
                  <a:cs typeface="Arial" panose="020B0604020202020204" pitchFamily="34" charset="0"/>
                </a:rPr>
                <a:t>Contributor</a:t>
              </a:r>
            </a:p>
          </p:txBody>
        </p:sp>
        <p:sp>
          <p:nvSpPr>
            <p:cNvPr id="24" name="Rectangle 23">
              <a:extLst>
                <a:ext uri="{FF2B5EF4-FFF2-40B4-BE49-F238E27FC236}">
                  <a16:creationId xmlns:a16="http://schemas.microsoft.com/office/drawing/2014/main" id="{7A8AD0AE-EE69-4C3A-1AD3-81105611F80A}"/>
                </a:ext>
              </a:extLst>
            </p:cNvPr>
            <p:cNvSpPr/>
            <p:nvPr/>
          </p:nvSpPr>
          <p:spPr>
            <a:xfrm>
              <a:off x="7631242" y="5901888"/>
              <a:ext cx="251977" cy="16571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3C3AA48C-1E60-BCAB-AC91-90FB19338A98}"/>
                </a:ext>
              </a:extLst>
            </p:cNvPr>
            <p:cNvSpPr txBox="1"/>
            <p:nvPr/>
          </p:nvSpPr>
          <p:spPr>
            <a:xfrm>
              <a:off x="7872656" y="5506798"/>
              <a:ext cx="648373" cy="2917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Leader</a:t>
              </a:r>
            </a:p>
          </p:txBody>
        </p:sp>
        <p:sp>
          <p:nvSpPr>
            <p:cNvPr id="26" name="Rectangle 25">
              <a:extLst>
                <a:ext uri="{FF2B5EF4-FFF2-40B4-BE49-F238E27FC236}">
                  <a16:creationId xmlns:a16="http://schemas.microsoft.com/office/drawing/2014/main" id="{FC098278-42DC-0616-D0B1-993AFB292545}"/>
                </a:ext>
              </a:extLst>
            </p:cNvPr>
            <p:cNvSpPr/>
            <p:nvPr/>
          </p:nvSpPr>
          <p:spPr>
            <a:xfrm>
              <a:off x="7631242" y="5544418"/>
              <a:ext cx="251977" cy="165712"/>
            </a:xfrm>
            <a:prstGeom prst="rect">
              <a:avLst/>
            </a:prstGeom>
            <a:solidFill>
              <a:schemeClr val="tx2"/>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ln>
                  <a:solidFill>
                    <a:schemeClr val="tx2">
                      <a:lumMod val="75000"/>
                    </a:schemeClr>
                  </a:solidFill>
                </a:ln>
                <a:latin typeface="Arial" panose="020B0604020202020204" pitchFamily="34" charset="0"/>
                <a:cs typeface="Arial" panose="020B0604020202020204" pitchFamily="34" charset="0"/>
              </a:endParaRPr>
            </a:p>
          </p:txBody>
        </p:sp>
      </p:grpSp>
      <p:graphicFrame>
        <p:nvGraphicFramePr>
          <p:cNvPr id="7" name="Diagram 6">
            <a:extLst>
              <a:ext uri="{FF2B5EF4-FFF2-40B4-BE49-F238E27FC236}">
                <a16:creationId xmlns:a16="http://schemas.microsoft.com/office/drawing/2014/main" id="{CB49E487-163B-01C7-87B9-BEE0F90B535B}"/>
              </a:ext>
            </a:extLst>
          </p:cNvPr>
          <p:cNvGraphicFramePr/>
          <p:nvPr/>
        </p:nvGraphicFramePr>
        <p:xfrm>
          <a:off x="1852057" y="1074279"/>
          <a:ext cx="8487883" cy="5210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51748F42-DF15-DA39-13BE-99AA6058A069}"/>
              </a:ext>
            </a:extLst>
          </p:cNvPr>
          <p:cNvSpPr txBox="1"/>
          <p:nvPr/>
        </p:nvSpPr>
        <p:spPr>
          <a:xfrm>
            <a:off x="900748" y="1295699"/>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L2</a:t>
            </a:r>
          </a:p>
        </p:txBody>
      </p:sp>
      <p:sp>
        <p:nvSpPr>
          <p:cNvPr id="9" name="TextBox 8">
            <a:extLst>
              <a:ext uri="{FF2B5EF4-FFF2-40B4-BE49-F238E27FC236}">
                <a16:creationId xmlns:a16="http://schemas.microsoft.com/office/drawing/2014/main" id="{1F6352AC-C636-38EF-BDC6-8009064E0AA8}"/>
              </a:ext>
            </a:extLst>
          </p:cNvPr>
          <p:cNvSpPr txBox="1"/>
          <p:nvPr/>
        </p:nvSpPr>
        <p:spPr>
          <a:xfrm>
            <a:off x="876300" y="2146018"/>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L3</a:t>
            </a:r>
          </a:p>
        </p:txBody>
      </p:sp>
      <p:sp>
        <p:nvSpPr>
          <p:cNvPr id="10" name="TextBox 9">
            <a:extLst>
              <a:ext uri="{FF2B5EF4-FFF2-40B4-BE49-F238E27FC236}">
                <a16:creationId xmlns:a16="http://schemas.microsoft.com/office/drawing/2014/main" id="{3B293634-F5A9-E097-AC08-15A498AECBF5}"/>
              </a:ext>
            </a:extLst>
          </p:cNvPr>
          <p:cNvSpPr txBox="1"/>
          <p:nvPr/>
        </p:nvSpPr>
        <p:spPr>
          <a:xfrm>
            <a:off x="876300" y="2996337"/>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L4</a:t>
            </a:r>
          </a:p>
        </p:txBody>
      </p:sp>
    </p:spTree>
    <p:extLst>
      <p:ext uri="{BB962C8B-B14F-4D97-AF65-F5344CB8AC3E}">
        <p14:creationId xmlns:p14="http://schemas.microsoft.com/office/powerpoint/2010/main" val="40486996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7F340-A9DD-EB05-112B-35B9DE0D7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ED6FA-8344-33F6-7BC3-A122EAE84EBD}"/>
              </a:ext>
            </a:extLst>
          </p:cNvPr>
          <p:cNvSpPr>
            <a:spLocks noGrp="1"/>
          </p:cNvSpPr>
          <p:nvPr>
            <p:ph type="title"/>
          </p:nvPr>
        </p:nvSpPr>
        <p:spPr/>
        <p:txBody>
          <a:bodyPr/>
          <a:lstStyle/>
          <a:p>
            <a:r>
              <a:rPr lang="en-US"/>
              <a:t>Organization Chart</a:t>
            </a:r>
          </a:p>
        </p:txBody>
      </p:sp>
      <p:sp>
        <p:nvSpPr>
          <p:cNvPr id="4" name="Text Placeholder 3">
            <a:extLst>
              <a:ext uri="{FF2B5EF4-FFF2-40B4-BE49-F238E27FC236}">
                <a16:creationId xmlns:a16="http://schemas.microsoft.com/office/drawing/2014/main" id="{24AFC832-274D-91E2-E653-A0D4670D9803}"/>
              </a:ext>
            </a:extLst>
          </p:cNvPr>
          <p:cNvSpPr>
            <a:spLocks noGrp="1"/>
          </p:cNvSpPr>
          <p:nvPr>
            <p:ph type="body" sz="quarter" idx="11"/>
          </p:nvPr>
        </p:nvSpPr>
        <p:spPr/>
        <p:txBody>
          <a:bodyPr/>
          <a:lstStyle/>
          <a:p>
            <a:r>
              <a:rPr lang="en-US"/>
              <a:t>Template</a:t>
            </a:r>
          </a:p>
        </p:txBody>
      </p:sp>
      <p:graphicFrame>
        <p:nvGraphicFramePr>
          <p:cNvPr id="5" name="Diagram 4">
            <a:extLst>
              <a:ext uri="{FF2B5EF4-FFF2-40B4-BE49-F238E27FC236}">
                <a16:creationId xmlns:a16="http://schemas.microsoft.com/office/drawing/2014/main" id="{71EE07FB-AF49-A5F3-A13F-6F3D11364A2E}"/>
              </a:ext>
            </a:extLst>
          </p:cNvPr>
          <p:cNvGraphicFramePr/>
          <p:nvPr/>
        </p:nvGraphicFramePr>
        <p:xfrm>
          <a:off x="1650020" y="1257300"/>
          <a:ext cx="8891959" cy="4844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8" name="Group 17">
            <a:extLst>
              <a:ext uri="{FF2B5EF4-FFF2-40B4-BE49-F238E27FC236}">
                <a16:creationId xmlns:a16="http://schemas.microsoft.com/office/drawing/2014/main" id="{8F266CD1-1882-9E9A-1E26-3550C72F24E8}"/>
              </a:ext>
            </a:extLst>
          </p:cNvPr>
          <p:cNvGrpSpPr/>
          <p:nvPr/>
        </p:nvGrpSpPr>
        <p:grpSpPr>
          <a:xfrm>
            <a:off x="10673698" y="703703"/>
            <a:ext cx="1016733" cy="538144"/>
            <a:chOff x="7631242" y="5506798"/>
            <a:chExt cx="1306104" cy="728688"/>
          </a:xfrm>
        </p:grpSpPr>
        <p:sp>
          <p:nvSpPr>
            <p:cNvPr id="23" name="TextBox 22">
              <a:extLst>
                <a:ext uri="{FF2B5EF4-FFF2-40B4-BE49-F238E27FC236}">
                  <a16:creationId xmlns:a16="http://schemas.microsoft.com/office/drawing/2014/main" id="{B30A296E-BADD-5178-34F8-F26121EFA79A}"/>
                </a:ext>
              </a:extLst>
            </p:cNvPr>
            <p:cNvSpPr txBox="1"/>
            <p:nvPr/>
          </p:nvSpPr>
          <p:spPr>
            <a:xfrm>
              <a:off x="7872656" y="5777058"/>
              <a:ext cx="1064690" cy="4584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Individual </a:t>
              </a:r>
            </a:p>
            <a:p>
              <a:r>
                <a:rPr lang="en-US" sz="800">
                  <a:latin typeface="Arial" panose="020B0604020202020204" pitchFamily="34" charset="0"/>
                  <a:cs typeface="Arial" panose="020B0604020202020204" pitchFamily="34" charset="0"/>
                </a:rPr>
                <a:t>Contributor</a:t>
              </a:r>
            </a:p>
          </p:txBody>
        </p:sp>
        <p:sp>
          <p:nvSpPr>
            <p:cNvPr id="24" name="Rectangle 23">
              <a:extLst>
                <a:ext uri="{FF2B5EF4-FFF2-40B4-BE49-F238E27FC236}">
                  <a16:creationId xmlns:a16="http://schemas.microsoft.com/office/drawing/2014/main" id="{A9E5FE82-DBE7-8B32-E07F-63851858F01E}"/>
                </a:ext>
              </a:extLst>
            </p:cNvPr>
            <p:cNvSpPr/>
            <p:nvPr/>
          </p:nvSpPr>
          <p:spPr>
            <a:xfrm>
              <a:off x="7631242" y="5901888"/>
              <a:ext cx="251977" cy="16571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1D7268DB-49BC-1A89-BFFC-EFD765DCC311}"/>
                </a:ext>
              </a:extLst>
            </p:cNvPr>
            <p:cNvSpPr txBox="1"/>
            <p:nvPr/>
          </p:nvSpPr>
          <p:spPr>
            <a:xfrm>
              <a:off x="7872656" y="5506798"/>
              <a:ext cx="648373" cy="2917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Leader</a:t>
              </a:r>
            </a:p>
          </p:txBody>
        </p:sp>
        <p:sp>
          <p:nvSpPr>
            <p:cNvPr id="26" name="Rectangle 25">
              <a:extLst>
                <a:ext uri="{FF2B5EF4-FFF2-40B4-BE49-F238E27FC236}">
                  <a16:creationId xmlns:a16="http://schemas.microsoft.com/office/drawing/2014/main" id="{6AE6837D-A3A0-BD75-57B7-9870B2A82CB6}"/>
                </a:ext>
              </a:extLst>
            </p:cNvPr>
            <p:cNvSpPr/>
            <p:nvPr/>
          </p:nvSpPr>
          <p:spPr>
            <a:xfrm>
              <a:off x="7631242" y="5544418"/>
              <a:ext cx="251977" cy="165712"/>
            </a:xfrm>
            <a:prstGeom prst="rect">
              <a:avLst/>
            </a:prstGeom>
            <a:solidFill>
              <a:schemeClr val="tx2"/>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ln>
                  <a:solidFill>
                    <a:schemeClr val="tx2">
                      <a:lumMod val="75000"/>
                    </a:schemeClr>
                  </a:solidFill>
                </a:ln>
                <a:latin typeface="Arial" panose="020B0604020202020204" pitchFamily="34" charset="0"/>
                <a:cs typeface="Arial" panose="020B0604020202020204" pitchFamily="34" charset="0"/>
              </a:endParaRPr>
            </a:p>
          </p:txBody>
        </p:sp>
      </p:grpSp>
      <p:sp>
        <p:nvSpPr>
          <p:cNvPr id="3" name="TextBox 2">
            <a:extLst>
              <a:ext uri="{FF2B5EF4-FFF2-40B4-BE49-F238E27FC236}">
                <a16:creationId xmlns:a16="http://schemas.microsoft.com/office/drawing/2014/main" id="{4E9C437E-A698-D9ED-8C2C-70FC9679C7FB}"/>
              </a:ext>
            </a:extLst>
          </p:cNvPr>
          <p:cNvSpPr txBox="1"/>
          <p:nvPr/>
        </p:nvSpPr>
        <p:spPr>
          <a:xfrm>
            <a:off x="900748" y="1423024"/>
            <a:ext cx="44037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LX</a:t>
            </a:r>
          </a:p>
        </p:txBody>
      </p:sp>
      <p:sp>
        <p:nvSpPr>
          <p:cNvPr id="6" name="TextBox 5">
            <a:extLst>
              <a:ext uri="{FF2B5EF4-FFF2-40B4-BE49-F238E27FC236}">
                <a16:creationId xmlns:a16="http://schemas.microsoft.com/office/drawing/2014/main" id="{DB5408CD-2EC7-03F2-050B-DBE95285DDA2}"/>
              </a:ext>
            </a:extLst>
          </p:cNvPr>
          <p:cNvSpPr txBox="1"/>
          <p:nvPr/>
        </p:nvSpPr>
        <p:spPr>
          <a:xfrm>
            <a:off x="876300" y="2273343"/>
            <a:ext cx="44037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LX</a:t>
            </a:r>
          </a:p>
        </p:txBody>
      </p:sp>
      <p:sp>
        <p:nvSpPr>
          <p:cNvPr id="7" name="TextBox 6">
            <a:extLst>
              <a:ext uri="{FF2B5EF4-FFF2-40B4-BE49-F238E27FC236}">
                <a16:creationId xmlns:a16="http://schemas.microsoft.com/office/drawing/2014/main" id="{E588369E-D69B-09EE-4483-E1367693C301}"/>
              </a:ext>
            </a:extLst>
          </p:cNvPr>
          <p:cNvSpPr txBox="1"/>
          <p:nvPr/>
        </p:nvSpPr>
        <p:spPr>
          <a:xfrm>
            <a:off x="876300" y="3123662"/>
            <a:ext cx="44037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LX</a:t>
            </a:r>
          </a:p>
        </p:txBody>
      </p:sp>
    </p:spTree>
    <p:extLst>
      <p:ext uri="{BB962C8B-B14F-4D97-AF65-F5344CB8AC3E}">
        <p14:creationId xmlns:p14="http://schemas.microsoft.com/office/powerpoint/2010/main" val="20290919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5A2F-E820-45DD-1132-58C1CBCF8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A982B-7127-2965-1215-B1D4FEF07E59}"/>
              </a:ext>
            </a:extLst>
          </p:cNvPr>
          <p:cNvSpPr>
            <a:spLocks noGrp="1"/>
          </p:cNvSpPr>
          <p:nvPr>
            <p:ph type="title"/>
          </p:nvPr>
        </p:nvSpPr>
        <p:spPr/>
        <p:txBody>
          <a:bodyPr/>
          <a:lstStyle/>
          <a:p>
            <a:r>
              <a:rPr lang="en-US" sz="2800"/>
              <a:t>Functional Dept / Organization Definition</a:t>
            </a:r>
            <a:endParaRPr lang="en-US"/>
          </a:p>
        </p:txBody>
      </p:sp>
      <p:sp>
        <p:nvSpPr>
          <p:cNvPr id="4" name="Text Placeholder 3">
            <a:extLst>
              <a:ext uri="{FF2B5EF4-FFF2-40B4-BE49-F238E27FC236}">
                <a16:creationId xmlns:a16="http://schemas.microsoft.com/office/drawing/2014/main" id="{B2A04EB5-8DFD-D627-48BD-11B02611E03E}"/>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7B7C8BF8-F156-4BDC-F7CC-A3F9182ACB53}"/>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37160" indent="-137160">
              <a:buFont typeface="+mj-lt"/>
              <a:buAutoNum type="arabicPeriod"/>
            </a:pPr>
            <a:r>
              <a:rPr lang="en-US" altLang="en-US" sz="1600" b="1"/>
              <a:t>Identify the primary areas (groups, departments, or sub-organizations) for lower levels in the organization</a:t>
            </a:r>
          </a:p>
          <a:p>
            <a:pPr marL="137160" indent="-137160">
              <a:buFont typeface="+mj-lt"/>
              <a:buAutoNum type="arabicPeriod"/>
            </a:pPr>
            <a:r>
              <a:rPr lang="en-US" altLang="en-US" sz="1600" b="1"/>
              <a:t>Ensure alignment between process roles and the organization chart</a:t>
            </a:r>
          </a:p>
          <a:p>
            <a:pPr marL="137160" indent="-137160">
              <a:buFont typeface="+mj-lt"/>
              <a:buAutoNum type="arabicPeriod"/>
            </a:pPr>
            <a:r>
              <a:rPr lang="en-US" altLang="en-US" sz="1600" b="1"/>
              <a:t>Ensure reasonable spans of control </a:t>
            </a:r>
          </a:p>
          <a:p>
            <a:pPr marL="137160" indent="-137160">
              <a:buFont typeface="+mj-lt"/>
              <a:buAutoNum type="arabicPeriod"/>
            </a:pPr>
            <a:r>
              <a:rPr lang="en-US" altLang="en-US" sz="1600" b="1"/>
              <a:t>Capture a summary description of the purpose, outcomes, responsibilities, and decisions of the primary areas in the new organization</a:t>
            </a:r>
          </a:p>
          <a:p>
            <a:pPr marL="137160" indent="-137160">
              <a:buFont typeface="+mj-lt"/>
              <a:buAutoNum type="arabicPeriod"/>
            </a:pPr>
            <a:r>
              <a:rPr lang="en-US" altLang="en-US" sz="1600" b="1"/>
              <a:t>Flag new and changed roles/positions</a:t>
            </a:r>
          </a:p>
          <a:p>
            <a:pPr marL="285750" indent="-285750">
              <a:buFontTx/>
              <a:buAutoNum type="arabicPeriod"/>
            </a:pPr>
            <a:endParaRPr lang="en-US" altLang="en-US" sz="1600" b="1">
              <a:ea typeface="ＭＳ Ｐゴシック" pitchFamily="34" charset="-128"/>
            </a:endParaRPr>
          </a:p>
          <a:p>
            <a:pPr marL="0" indent="0">
              <a:buClr>
                <a:schemeClr val="tx2"/>
              </a:buClr>
              <a:buNone/>
            </a:pPr>
            <a:r>
              <a:rPr lang="en-US" sz="1600" b="1"/>
              <a:t>Things to keep in mind</a:t>
            </a:r>
          </a:p>
          <a:p>
            <a:pPr marL="285750" indent="-285750">
              <a:buFont typeface="Arial" panose="020B0604020202020204" pitchFamily="34" charset="0"/>
              <a:buChar char="•"/>
            </a:pPr>
            <a:r>
              <a:rPr lang="en-US" altLang="en-US" sz="1600" b="0"/>
              <a:t>We will be doing several iterations of this exercise.</a:t>
            </a:r>
          </a:p>
          <a:p>
            <a:pPr marL="285750" indent="-285750">
              <a:buFont typeface="Arial" panose="020B0604020202020204" pitchFamily="34" charset="0"/>
              <a:buChar char="•"/>
            </a:pPr>
            <a:r>
              <a:rPr lang="en-US" altLang="en-US" sz="1600" b="0"/>
              <a:t>We will vote on what options we like best. </a:t>
            </a:r>
          </a:p>
          <a:p>
            <a:pPr marL="285750" indent="-285750">
              <a:buFont typeface="Arial" panose="020B0604020202020204" pitchFamily="34" charset="0"/>
              <a:buChar char="•"/>
            </a:pPr>
            <a:r>
              <a:rPr lang="en-US" altLang="en-US" sz="1600" b="0"/>
              <a:t>In between each iteration, you should “steal” ideas from other teams to enhance your thinking and options.</a:t>
            </a:r>
          </a:p>
        </p:txBody>
      </p:sp>
    </p:spTree>
    <p:extLst>
      <p:ext uri="{BB962C8B-B14F-4D97-AF65-F5344CB8AC3E}">
        <p14:creationId xmlns:p14="http://schemas.microsoft.com/office/powerpoint/2010/main" val="41706658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39226-DBE7-E9CC-1FCC-0E6431844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DBBD-D115-08F2-D2FF-FE891217DC87}"/>
              </a:ext>
            </a:extLst>
          </p:cNvPr>
          <p:cNvSpPr>
            <a:spLocks noGrp="1"/>
          </p:cNvSpPr>
          <p:nvPr>
            <p:ph type="title"/>
          </p:nvPr>
        </p:nvSpPr>
        <p:spPr/>
        <p:txBody>
          <a:bodyPr/>
          <a:lstStyle/>
          <a:p>
            <a:r>
              <a:rPr lang="en-US"/>
              <a:t>Organization Chart</a:t>
            </a:r>
          </a:p>
        </p:txBody>
      </p:sp>
      <p:sp>
        <p:nvSpPr>
          <p:cNvPr id="4" name="Text Placeholder 3">
            <a:extLst>
              <a:ext uri="{FF2B5EF4-FFF2-40B4-BE49-F238E27FC236}">
                <a16:creationId xmlns:a16="http://schemas.microsoft.com/office/drawing/2014/main" id="{2CA04D0B-36E3-BE5C-B054-F2655CA735EF}"/>
              </a:ext>
            </a:extLst>
          </p:cNvPr>
          <p:cNvSpPr>
            <a:spLocks noGrp="1"/>
          </p:cNvSpPr>
          <p:nvPr>
            <p:ph type="body" sz="quarter" idx="11"/>
          </p:nvPr>
        </p:nvSpPr>
        <p:spPr/>
        <p:txBody>
          <a:bodyPr/>
          <a:lstStyle/>
          <a:p>
            <a:r>
              <a:rPr lang="en-US"/>
              <a:t>Example</a:t>
            </a:r>
          </a:p>
        </p:txBody>
      </p:sp>
      <p:graphicFrame>
        <p:nvGraphicFramePr>
          <p:cNvPr id="56" name="Diagram 55">
            <a:extLst>
              <a:ext uri="{FF2B5EF4-FFF2-40B4-BE49-F238E27FC236}">
                <a16:creationId xmlns:a16="http://schemas.microsoft.com/office/drawing/2014/main" id="{E49BB79A-246A-0009-1BAD-E7F52DB17423}"/>
              </a:ext>
            </a:extLst>
          </p:cNvPr>
          <p:cNvGraphicFramePr/>
          <p:nvPr>
            <p:extLst>
              <p:ext uri="{D42A27DB-BD31-4B8C-83A1-F6EECF244321}">
                <p14:modId xmlns:p14="http://schemas.microsoft.com/office/powerpoint/2010/main" val="1299538423"/>
              </p:ext>
            </p:extLst>
          </p:nvPr>
        </p:nvGraphicFramePr>
        <p:xfrm>
          <a:off x="1165027" y="1258027"/>
          <a:ext cx="9704819" cy="4742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0" name="Flowchart: Connector 47">
            <a:extLst>
              <a:ext uri="{FF2B5EF4-FFF2-40B4-BE49-F238E27FC236}">
                <a16:creationId xmlns:a16="http://schemas.microsoft.com/office/drawing/2014/main" id="{DE4357A1-ED5A-B7B6-F43B-092DE498DFD6}"/>
              </a:ext>
            </a:extLst>
          </p:cNvPr>
          <p:cNvSpPr/>
          <p:nvPr/>
        </p:nvSpPr>
        <p:spPr>
          <a:xfrm>
            <a:off x="6468965" y="1145582"/>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1" name="Flowchart: Connector 47">
            <a:extLst>
              <a:ext uri="{FF2B5EF4-FFF2-40B4-BE49-F238E27FC236}">
                <a16:creationId xmlns:a16="http://schemas.microsoft.com/office/drawing/2014/main" id="{EAF40BE9-FED4-E4FF-4F15-2285805B618D}"/>
              </a:ext>
            </a:extLst>
          </p:cNvPr>
          <p:cNvSpPr/>
          <p:nvPr/>
        </p:nvSpPr>
        <p:spPr>
          <a:xfrm>
            <a:off x="9260604" y="1967352"/>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2" name="Flowchart: Connector 47">
            <a:extLst>
              <a:ext uri="{FF2B5EF4-FFF2-40B4-BE49-F238E27FC236}">
                <a16:creationId xmlns:a16="http://schemas.microsoft.com/office/drawing/2014/main" id="{F32B8536-094B-1807-A88B-1F2D0C07A2CB}"/>
              </a:ext>
            </a:extLst>
          </p:cNvPr>
          <p:cNvSpPr/>
          <p:nvPr/>
        </p:nvSpPr>
        <p:spPr>
          <a:xfrm>
            <a:off x="6468965" y="1967352"/>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3" name="Flowchart: Connector 47">
            <a:extLst>
              <a:ext uri="{FF2B5EF4-FFF2-40B4-BE49-F238E27FC236}">
                <a16:creationId xmlns:a16="http://schemas.microsoft.com/office/drawing/2014/main" id="{E5F3338B-3511-7AF7-A409-F74F8D36B57D}"/>
              </a:ext>
            </a:extLst>
          </p:cNvPr>
          <p:cNvSpPr/>
          <p:nvPr/>
        </p:nvSpPr>
        <p:spPr>
          <a:xfrm>
            <a:off x="3677326" y="1974149"/>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4" name="Flowchart: Connector 3">
            <a:extLst>
              <a:ext uri="{FF2B5EF4-FFF2-40B4-BE49-F238E27FC236}">
                <a16:creationId xmlns:a16="http://schemas.microsoft.com/office/drawing/2014/main" id="{46A408C1-B77C-9E71-A479-91C9866DF151}"/>
              </a:ext>
            </a:extLst>
          </p:cNvPr>
          <p:cNvSpPr/>
          <p:nvPr/>
        </p:nvSpPr>
        <p:spPr>
          <a:xfrm>
            <a:off x="2891439" y="2793318"/>
            <a:ext cx="237051" cy="22489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5" name="Flowchart: Connector 3">
            <a:extLst>
              <a:ext uri="{FF2B5EF4-FFF2-40B4-BE49-F238E27FC236}">
                <a16:creationId xmlns:a16="http://schemas.microsoft.com/office/drawing/2014/main" id="{705CBECF-BC6B-167E-03D5-A31D4E8D34E6}"/>
              </a:ext>
            </a:extLst>
          </p:cNvPr>
          <p:cNvSpPr/>
          <p:nvPr/>
        </p:nvSpPr>
        <p:spPr>
          <a:xfrm>
            <a:off x="2891437" y="3629253"/>
            <a:ext cx="237051" cy="22489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6" name="Flowchart: Connector 3">
            <a:extLst>
              <a:ext uri="{FF2B5EF4-FFF2-40B4-BE49-F238E27FC236}">
                <a16:creationId xmlns:a16="http://schemas.microsoft.com/office/drawing/2014/main" id="{CD7B6FCC-B4E6-21BD-BD89-925BDF290CB3}"/>
              </a:ext>
            </a:extLst>
          </p:cNvPr>
          <p:cNvSpPr/>
          <p:nvPr/>
        </p:nvSpPr>
        <p:spPr>
          <a:xfrm>
            <a:off x="2881745" y="4441053"/>
            <a:ext cx="237051" cy="22489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7" name="Flowchart: Connector 3">
            <a:extLst>
              <a:ext uri="{FF2B5EF4-FFF2-40B4-BE49-F238E27FC236}">
                <a16:creationId xmlns:a16="http://schemas.microsoft.com/office/drawing/2014/main" id="{0CF4B16F-8ECD-0EB4-26A3-6A8880328618}"/>
              </a:ext>
            </a:extLst>
          </p:cNvPr>
          <p:cNvSpPr/>
          <p:nvPr/>
        </p:nvSpPr>
        <p:spPr>
          <a:xfrm>
            <a:off x="5701362" y="5286486"/>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8" name="Flowchart: Connector 3">
            <a:extLst>
              <a:ext uri="{FF2B5EF4-FFF2-40B4-BE49-F238E27FC236}">
                <a16:creationId xmlns:a16="http://schemas.microsoft.com/office/drawing/2014/main" id="{7B7A9C37-BEBC-68BD-5119-F6A18D9572B1}"/>
              </a:ext>
            </a:extLst>
          </p:cNvPr>
          <p:cNvSpPr/>
          <p:nvPr/>
        </p:nvSpPr>
        <p:spPr>
          <a:xfrm>
            <a:off x="4347153" y="444453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9" name="Flowchart: Connector 3">
            <a:extLst>
              <a:ext uri="{FF2B5EF4-FFF2-40B4-BE49-F238E27FC236}">
                <a16:creationId xmlns:a16="http://schemas.microsoft.com/office/drawing/2014/main" id="{CC6340B5-381C-8338-DF87-A0AD6C7173DB}"/>
              </a:ext>
            </a:extLst>
          </p:cNvPr>
          <p:cNvSpPr/>
          <p:nvPr/>
        </p:nvSpPr>
        <p:spPr>
          <a:xfrm>
            <a:off x="5701362" y="4435144"/>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0" name="Flowchart: Connector 3">
            <a:extLst>
              <a:ext uri="{FF2B5EF4-FFF2-40B4-BE49-F238E27FC236}">
                <a16:creationId xmlns:a16="http://schemas.microsoft.com/office/drawing/2014/main" id="{A979F1FA-C793-34B8-D1CE-73FF1264AFA3}"/>
              </a:ext>
            </a:extLst>
          </p:cNvPr>
          <p:cNvSpPr/>
          <p:nvPr/>
        </p:nvSpPr>
        <p:spPr>
          <a:xfrm>
            <a:off x="7157073" y="5281035"/>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1" name="Flowchart: Connector 3">
            <a:extLst>
              <a:ext uri="{FF2B5EF4-FFF2-40B4-BE49-F238E27FC236}">
                <a16:creationId xmlns:a16="http://schemas.microsoft.com/office/drawing/2014/main" id="{C5411422-9E35-5995-621F-8615FF101D71}"/>
              </a:ext>
            </a:extLst>
          </p:cNvPr>
          <p:cNvSpPr/>
          <p:nvPr/>
        </p:nvSpPr>
        <p:spPr>
          <a:xfrm>
            <a:off x="7157074" y="4435144"/>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2" name="Flowchart: Connector 3">
            <a:extLst>
              <a:ext uri="{FF2B5EF4-FFF2-40B4-BE49-F238E27FC236}">
                <a16:creationId xmlns:a16="http://schemas.microsoft.com/office/drawing/2014/main" id="{3DA2EC69-01CE-86C5-1C1D-D7D02898F578}"/>
              </a:ext>
            </a:extLst>
          </p:cNvPr>
          <p:cNvSpPr/>
          <p:nvPr/>
        </p:nvSpPr>
        <p:spPr>
          <a:xfrm>
            <a:off x="8537994" y="4435746"/>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3" name="Flowchart: Connector 3">
            <a:extLst>
              <a:ext uri="{FF2B5EF4-FFF2-40B4-BE49-F238E27FC236}">
                <a16:creationId xmlns:a16="http://schemas.microsoft.com/office/drawing/2014/main" id="{D9F33232-9A6F-02A6-0D11-D91C068C467E}"/>
              </a:ext>
            </a:extLst>
          </p:cNvPr>
          <p:cNvSpPr/>
          <p:nvPr/>
        </p:nvSpPr>
        <p:spPr>
          <a:xfrm>
            <a:off x="8537996" y="5287291"/>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4" name="Flowchart: Connector 3">
            <a:extLst>
              <a:ext uri="{FF2B5EF4-FFF2-40B4-BE49-F238E27FC236}">
                <a16:creationId xmlns:a16="http://schemas.microsoft.com/office/drawing/2014/main" id="{3D64C104-BB55-403F-B0C0-033CC020E39A}"/>
              </a:ext>
            </a:extLst>
          </p:cNvPr>
          <p:cNvSpPr/>
          <p:nvPr/>
        </p:nvSpPr>
        <p:spPr>
          <a:xfrm>
            <a:off x="10020211" y="528420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5" name="Flowchart: Connector 3">
            <a:extLst>
              <a:ext uri="{FF2B5EF4-FFF2-40B4-BE49-F238E27FC236}">
                <a16:creationId xmlns:a16="http://schemas.microsoft.com/office/drawing/2014/main" id="{5F8B387C-561A-B2F8-4356-8366EF55724E}"/>
              </a:ext>
            </a:extLst>
          </p:cNvPr>
          <p:cNvSpPr/>
          <p:nvPr/>
        </p:nvSpPr>
        <p:spPr>
          <a:xfrm>
            <a:off x="10020211" y="44410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6" name="Flowchart: Connector 3">
            <a:extLst>
              <a:ext uri="{FF2B5EF4-FFF2-40B4-BE49-F238E27FC236}">
                <a16:creationId xmlns:a16="http://schemas.microsoft.com/office/drawing/2014/main" id="{D89A78C2-C751-F29E-FD61-34A64C823897}"/>
              </a:ext>
            </a:extLst>
          </p:cNvPr>
          <p:cNvSpPr/>
          <p:nvPr/>
        </p:nvSpPr>
        <p:spPr>
          <a:xfrm>
            <a:off x="4347153" y="3649840"/>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7" name="Flowchart: Connector 3">
            <a:extLst>
              <a:ext uri="{FF2B5EF4-FFF2-40B4-BE49-F238E27FC236}">
                <a16:creationId xmlns:a16="http://schemas.microsoft.com/office/drawing/2014/main" id="{A2116894-75EB-D452-B285-08F69EB9E091}"/>
              </a:ext>
            </a:extLst>
          </p:cNvPr>
          <p:cNvSpPr/>
          <p:nvPr/>
        </p:nvSpPr>
        <p:spPr>
          <a:xfrm>
            <a:off x="5701362" y="3649840"/>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8" name="Flowchart: Connector 3">
            <a:extLst>
              <a:ext uri="{FF2B5EF4-FFF2-40B4-BE49-F238E27FC236}">
                <a16:creationId xmlns:a16="http://schemas.microsoft.com/office/drawing/2014/main" id="{8F12C472-E2D4-F606-0A27-13682D24CD4C}"/>
              </a:ext>
            </a:extLst>
          </p:cNvPr>
          <p:cNvSpPr/>
          <p:nvPr/>
        </p:nvSpPr>
        <p:spPr>
          <a:xfrm>
            <a:off x="7157076" y="36292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9" name="Flowchart: Connector 3">
            <a:extLst>
              <a:ext uri="{FF2B5EF4-FFF2-40B4-BE49-F238E27FC236}">
                <a16:creationId xmlns:a16="http://schemas.microsoft.com/office/drawing/2014/main" id="{9D6ABC2A-3E6E-D1C1-EEE5-17DEF94792B3}"/>
              </a:ext>
            </a:extLst>
          </p:cNvPr>
          <p:cNvSpPr/>
          <p:nvPr/>
        </p:nvSpPr>
        <p:spPr>
          <a:xfrm>
            <a:off x="8537996" y="36292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0" name="Flowchart: Connector 3">
            <a:extLst>
              <a:ext uri="{FF2B5EF4-FFF2-40B4-BE49-F238E27FC236}">
                <a16:creationId xmlns:a16="http://schemas.microsoft.com/office/drawing/2014/main" id="{1751E893-197E-2270-EBBA-13DB46E8F385}"/>
              </a:ext>
            </a:extLst>
          </p:cNvPr>
          <p:cNvSpPr/>
          <p:nvPr/>
        </p:nvSpPr>
        <p:spPr>
          <a:xfrm>
            <a:off x="10023190" y="36292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1" name="Flowchart: Connector 3">
            <a:extLst>
              <a:ext uri="{FF2B5EF4-FFF2-40B4-BE49-F238E27FC236}">
                <a16:creationId xmlns:a16="http://schemas.microsoft.com/office/drawing/2014/main" id="{05A4518E-8EF8-E7CC-13E6-692C9DE56C6E}"/>
              </a:ext>
            </a:extLst>
          </p:cNvPr>
          <p:cNvSpPr/>
          <p:nvPr/>
        </p:nvSpPr>
        <p:spPr>
          <a:xfrm>
            <a:off x="10020213" y="2809869"/>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2" name="Flowchart: Connector 3">
            <a:extLst>
              <a:ext uri="{FF2B5EF4-FFF2-40B4-BE49-F238E27FC236}">
                <a16:creationId xmlns:a16="http://schemas.microsoft.com/office/drawing/2014/main" id="{50BC3269-B1F6-AC58-A2AD-CA7CFF62FA9D}"/>
              </a:ext>
            </a:extLst>
          </p:cNvPr>
          <p:cNvSpPr/>
          <p:nvPr/>
        </p:nvSpPr>
        <p:spPr>
          <a:xfrm>
            <a:off x="8537997" y="280214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3" name="Flowchart: Connector 3">
            <a:extLst>
              <a:ext uri="{FF2B5EF4-FFF2-40B4-BE49-F238E27FC236}">
                <a16:creationId xmlns:a16="http://schemas.microsoft.com/office/drawing/2014/main" id="{346A6D56-8242-F558-8592-A922EE7DD0C4}"/>
              </a:ext>
            </a:extLst>
          </p:cNvPr>
          <p:cNvSpPr/>
          <p:nvPr/>
        </p:nvSpPr>
        <p:spPr>
          <a:xfrm>
            <a:off x="7157077" y="280214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4" name="Flowchart: Connector 3">
            <a:extLst>
              <a:ext uri="{FF2B5EF4-FFF2-40B4-BE49-F238E27FC236}">
                <a16:creationId xmlns:a16="http://schemas.microsoft.com/office/drawing/2014/main" id="{50A472ED-4BD9-AEDB-E236-21FCA1BAF0A5}"/>
              </a:ext>
            </a:extLst>
          </p:cNvPr>
          <p:cNvSpPr/>
          <p:nvPr/>
        </p:nvSpPr>
        <p:spPr>
          <a:xfrm>
            <a:off x="4347153" y="2795060"/>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5" name="Flowchart: Connector 3">
            <a:extLst>
              <a:ext uri="{FF2B5EF4-FFF2-40B4-BE49-F238E27FC236}">
                <a16:creationId xmlns:a16="http://schemas.microsoft.com/office/drawing/2014/main" id="{39C69339-F07B-C8E2-12A9-971A846EBED6}"/>
              </a:ext>
            </a:extLst>
          </p:cNvPr>
          <p:cNvSpPr/>
          <p:nvPr/>
        </p:nvSpPr>
        <p:spPr>
          <a:xfrm>
            <a:off x="5701362" y="279331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6" name="Flowchart: Connector 3">
            <a:extLst>
              <a:ext uri="{FF2B5EF4-FFF2-40B4-BE49-F238E27FC236}">
                <a16:creationId xmlns:a16="http://schemas.microsoft.com/office/drawing/2014/main" id="{84D20A9F-0162-B2C6-92C1-452CD78ADF29}"/>
              </a:ext>
            </a:extLst>
          </p:cNvPr>
          <p:cNvSpPr/>
          <p:nvPr/>
        </p:nvSpPr>
        <p:spPr>
          <a:xfrm>
            <a:off x="4347153" y="5281035"/>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grpSp>
        <p:nvGrpSpPr>
          <p:cNvPr id="109" name="Group 108">
            <a:extLst>
              <a:ext uri="{FF2B5EF4-FFF2-40B4-BE49-F238E27FC236}">
                <a16:creationId xmlns:a16="http://schemas.microsoft.com/office/drawing/2014/main" id="{61A678AA-B863-623E-EDCC-56218B8EFDC9}"/>
              </a:ext>
            </a:extLst>
          </p:cNvPr>
          <p:cNvGrpSpPr/>
          <p:nvPr/>
        </p:nvGrpSpPr>
        <p:grpSpPr>
          <a:xfrm>
            <a:off x="9603206" y="663528"/>
            <a:ext cx="2186241" cy="793721"/>
            <a:chOff x="6256082" y="5328565"/>
            <a:chExt cx="2493547" cy="918985"/>
          </a:xfrm>
        </p:grpSpPr>
        <p:sp>
          <p:nvSpPr>
            <p:cNvPr id="110" name="Flowchart: Connector 3">
              <a:extLst>
                <a:ext uri="{FF2B5EF4-FFF2-40B4-BE49-F238E27FC236}">
                  <a16:creationId xmlns:a16="http://schemas.microsoft.com/office/drawing/2014/main" id="{154F2FFA-885F-C28D-F7D8-F8266FAE71E5}"/>
                </a:ext>
              </a:extLst>
            </p:cNvPr>
            <p:cNvSpPr/>
            <p:nvPr/>
          </p:nvSpPr>
          <p:spPr>
            <a:xfrm>
              <a:off x="6256082" y="5686059"/>
              <a:ext cx="228600" cy="22860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1" name="Flowchart: Connector 47">
              <a:extLst>
                <a:ext uri="{FF2B5EF4-FFF2-40B4-BE49-F238E27FC236}">
                  <a16:creationId xmlns:a16="http://schemas.microsoft.com/office/drawing/2014/main" id="{834126CD-6DF2-69A5-A811-CD31940D7AEE}"/>
                </a:ext>
              </a:extLst>
            </p:cNvPr>
            <p:cNvSpPr/>
            <p:nvPr/>
          </p:nvSpPr>
          <p:spPr>
            <a:xfrm>
              <a:off x="6256082" y="6018950"/>
              <a:ext cx="228600" cy="22860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2" name="TextBox 111">
              <a:extLst>
                <a:ext uri="{FF2B5EF4-FFF2-40B4-BE49-F238E27FC236}">
                  <a16:creationId xmlns:a16="http://schemas.microsoft.com/office/drawing/2014/main" id="{CAE30B57-ADE4-5628-8C5C-B6DC14B7F797}"/>
                </a:ext>
              </a:extLst>
            </p:cNvPr>
            <p:cNvSpPr txBox="1"/>
            <p:nvPr/>
          </p:nvSpPr>
          <p:spPr>
            <a:xfrm>
              <a:off x="6484682" y="5984743"/>
              <a:ext cx="778031" cy="249445"/>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New Role</a:t>
              </a:r>
            </a:p>
          </p:txBody>
        </p:sp>
        <p:sp>
          <p:nvSpPr>
            <p:cNvPr id="113" name="TextBox 112">
              <a:extLst>
                <a:ext uri="{FF2B5EF4-FFF2-40B4-BE49-F238E27FC236}">
                  <a16:creationId xmlns:a16="http://schemas.microsoft.com/office/drawing/2014/main" id="{3563D976-CFA5-B1ED-2D2F-0FF91F61F352}"/>
                </a:ext>
              </a:extLst>
            </p:cNvPr>
            <p:cNvSpPr txBox="1"/>
            <p:nvPr/>
          </p:nvSpPr>
          <p:spPr>
            <a:xfrm>
              <a:off x="6484682" y="5624899"/>
              <a:ext cx="1124949" cy="391984"/>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Changed Role (&gt;50% change)</a:t>
              </a:r>
            </a:p>
          </p:txBody>
        </p:sp>
        <p:sp>
          <p:nvSpPr>
            <p:cNvPr id="114" name="Flowchart: Connector 3">
              <a:extLst>
                <a:ext uri="{FF2B5EF4-FFF2-40B4-BE49-F238E27FC236}">
                  <a16:creationId xmlns:a16="http://schemas.microsoft.com/office/drawing/2014/main" id="{169472C3-9D80-15D9-6B30-2FA8CCEA3332}"/>
                </a:ext>
              </a:extLst>
            </p:cNvPr>
            <p:cNvSpPr/>
            <p:nvPr/>
          </p:nvSpPr>
          <p:spPr>
            <a:xfrm>
              <a:off x="6256082" y="5353168"/>
              <a:ext cx="228600" cy="22860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5" name="TextBox 114">
              <a:extLst>
                <a:ext uri="{FF2B5EF4-FFF2-40B4-BE49-F238E27FC236}">
                  <a16:creationId xmlns:a16="http://schemas.microsoft.com/office/drawing/2014/main" id="{E3D18777-761B-8397-413F-7C4E83B997A4}"/>
                </a:ext>
              </a:extLst>
            </p:cNvPr>
            <p:cNvSpPr txBox="1"/>
            <p:nvPr/>
          </p:nvSpPr>
          <p:spPr>
            <a:xfrm>
              <a:off x="6455458" y="5328565"/>
              <a:ext cx="1245949" cy="249445"/>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No Change in role</a:t>
              </a:r>
            </a:p>
          </p:txBody>
        </p:sp>
        <p:sp>
          <p:nvSpPr>
            <p:cNvPr id="116" name="TextBox 115">
              <a:extLst>
                <a:ext uri="{FF2B5EF4-FFF2-40B4-BE49-F238E27FC236}">
                  <a16:creationId xmlns:a16="http://schemas.microsoft.com/office/drawing/2014/main" id="{981D4047-1393-7F40-B747-80780580501D}"/>
                </a:ext>
              </a:extLst>
            </p:cNvPr>
            <p:cNvSpPr txBox="1"/>
            <p:nvPr/>
          </p:nvSpPr>
          <p:spPr>
            <a:xfrm>
              <a:off x="7872656" y="5777059"/>
              <a:ext cx="876973" cy="391984"/>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Individual </a:t>
              </a:r>
            </a:p>
            <a:p>
              <a:r>
                <a:rPr lang="en-US" sz="800">
                  <a:latin typeface="Arial" panose="020B0604020202020204" pitchFamily="34" charset="0"/>
                  <a:cs typeface="Arial" panose="020B0604020202020204" pitchFamily="34" charset="0"/>
                </a:rPr>
                <a:t>Contributor</a:t>
              </a:r>
            </a:p>
          </p:txBody>
        </p:sp>
        <p:sp>
          <p:nvSpPr>
            <p:cNvPr id="117" name="Rectangle 116">
              <a:extLst>
                <a:ext uri="{FF2B5EF4-FFF2-40B4-BE49-F238E27FC236}">
                  <a16:creationId xmlns:a16="http://schemas.microsoft.com/office/drawing/2014/main" id="{2481FCB1-0F67-EB68-9EC7-24994B4BCD9F}"/>
                </a:ext>
              </a:extLst>
            </p:cNvPr>
            <p:cNvSpPr/>
            <p:nvPr/>
          </p:nvSpPr>
          <p:spPr>
            <a:xfrm>
              <a:off x="7631242" y="5901888"/>
              <a:ext cx="251977" cy="16571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8" name="TextBox 117">
              <a:extLst>
                <a:ext uri="{FF2B5EF4-FFF2-40B4-BE49-F238E27FC236}">
                  <a16:creationId xmlns:a16="http://schemas.microsoft.com/office/drawing/2014/main" id="{198DEBCB-97AD-E21C-2727-F706BEE92AA7}"/>
                </a:ext>
              </a:extLst>
            </p:cNvPr>
            <p:cNvSpPr txBox="1"/>
            <p:nvPr/>
          </p:nvSpPr>
          <p:spPr>
            <a:xfrm>
              <a:off x="7872656" y="5506798"/>
              <a:ext cx="648373" cy="249445"/>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Leader</a:t>
              </a:r>
            </a:p>
          </p:txBody>
        </p:sp>
        <p:sp>
          <p:nvSpPr>
            <p:cNvPr id="119" name="Rectangle 118">
              <a:extLst>
                <a:ext uri="{FF2B5EF4-FFF2-40B4-BE49-F238E27FC236}">
                  <a16:creationId xmlns:a16="http://schemas.microsoft.com/office/drawing/2014/main" id="{A4E08775-7B21-D61B-4739-4D1DFBB8878C}"/>
                </a:ext>
              </a:extLst>
            </p:cNvPr>
            <p:cNvSpPr/>
            <p:nvPr/>
          </p:nvSpPr>
          <p:spPr>
            <a:xfrm>
              <a:off x="7631242" y="5544418"/>
              <a:ext cx="251977" cy="165712"/>
            </a:xfrm>
            <a:prstGeom prst="rect">
              <a:avLst/>
            </a:prstGeom>
            <a:solidFill>
              <a:schemeClr val="tx2"/>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400">
                <a:ln>
                  <a:solidFill>
                    <a:schemeClr val="tx2">
                      <a:lumMod val="75000"/>
                    </a:schemeClr>
                  </a:solidFill>
                </a:ln>
                <a:latin typeface="Arial" panose="020B0604020202020204" pitchFamily="34" charset="0"/>
                <a:cs typeface="Arial" panose="020B0604020202020204" pitchFamily="34" charset="0"/>
              </a:endParaRPr>
            </a:p>
          </p:txBody>
        </p:sp>
      </p:grpSp>
      <p:sp>
        <p:nvSpPr>
          <p:cNvPr id="123" name="TextBox 122">
            <a:extLst>
              <a:ext uri="{FF2B5EF4-FFF2-40B4-BE49-F238E27FC236}">
                <a16:creationId xmlns:a16="http://schemas.microsoft.com/office/drawing/2014/main" id="{6DF36F7A-9AC9-D9AD-FAF3-0D77C6879AC7}"/>
              </a:ext>
            </a:extLst>
          </p:cNvPr>
          <p:cNvSpPr txBox="1"/>
          <p:nvPr/>
        </p:nvSpPr>
        <p:spPr>
          <a:xfrm>
            <a:off x="900748" y="1295699"/>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L2</a:t>
            </a:r>
          </a:p>
        </p:txBody>
      </p:sp>
      <p:sp>
        <p:nvSpPr>
          <p:cNvPr id="124" name="TextBox 123">
            <a:extLst>
              <a:ext uri="{FF2B5EF4-FFF2-40B4-BE49-F238E27FC236}">
                <a16:creationId xmlns:a16="http://schemas.microsoft.com/office/drawing/2014/main" id="{F27AC595-DF38-357B-0221-DED6572BF0A4}"/>
              </a:ext>
            </a:extLst>
          </p:cNvPr>
          <p:cNvSpPr txBox="1"/>
          <p:nvPr/>
        </p:nvSpPr>
        <p:spPr>
          <a:xfrm>
            <a:off x="876300" y="2146018"/>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L3</a:t>
            </a:r>
          </a:p>
        </p:txBody>
      </p:sp>
      <p:sp>
        <p:nvSpPr>
          <p:cNvPr id="125" name="TextBox 124">
            <a:extLst>
              <a:ext uri="{FF2B5EF4-FFF2-40B4-BE49-F238E27FC236}">
                <a16:creationId xmlns:a16="http://schemas.microsoft.com/office/drawing/2014/main" id="{7B0D5C31-0611-375C-FE82-79F5F2B41B0E}"/>
              </a:ext>
            </a:extLst>
          </p:cNvPr>
          <p:cNvSpPr txBox="1"/>
          <p:nvPr/>
        </p:nvSpPr>
        <p:spPr>
          <a:xfrm>
            <a:off x="876300" y="2996337"/>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L4</a:t>
            </a:r>
          </a:p>
        </p:txBody>
      </p:sp>
    </p:spTree>
    <p:extLst>
      <p:ext uri="{BB962C8B-B14F-4D97-AF65-F5344CB8AC3E}">
        <p14:creationId xmlns:p14="http://schemas.microsoft.com/office/powerpoint/2010/main" val="38289098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pic>
        <p:nvPicPr>
          <p:cNvPr id="13" name="Graphic 7">
            <a:extLst>
              <a:ext uri="{FF2B5EF4-FFF2-40B4-BE49-F238E27FC236}">
                <a16:creationId xmlns:a16="http://schemas.microsoft.com/office/drawing/2014/main" id="{2E367D5A-36AA-6BDD-D112-9F75A60538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9566" y="3378554"/>
            <a:ext cx="507219" cy="502920"/>
          </a:xfrm>
          <a:prstGeom prst="rect">
            <a:avLst/>
          </a:prstGeom>
        </p:spPr>
      </p:pic>
      <p:pic>
        <p:nvPicPr>
          <p:cNvPr id="15" name="Graphic 7">
            <a:extLst>
              <a:ext uri="{FF2B5EF4-FFF2-40B4-BE49-F238E27FC236}">
                <a16:creationId xmlns:a16="http://schemas.microsoft.com/office/drawing/2014/main" id="{B20576B3-ED8D-36C9-C193-DE8CDF3BCB1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599306" y="3378554"/>
            <a:ext cx="507219" cy="502920"/>
          </a:xfrm>
          <a:prstGeom prst="rect">
            <a:avLst/>
          </a:prstGeom>
        </p:spPr>
      </p:pic>
      <p:pic>
        <p:nvPicPr>
          <p:cNvPr id="29" name="Graphic 7">
            <a:extLst>
              <a:ext uri="{FF2B5EF4-FFF2-40B4-BE49-F238E27FC236}">
                <a16:creationId xmlns:a16="http://schemas.microsoft.com/office/drawing/2014/main" id="{386F3657-07B1-A30D-2875-499A9F751AD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85214" y="3378554"/>
            <a:ext cx="507219" cy="502920"/>
          </a:xfrm>
          <a:prstGeom prst="rect">
            <a:avLst/>
          </a:prstGeom>
        </p:spPr>
      </p:pic>
    </p:spTree>
    <p:extLst>
      <p:ext uri="{BB962C8B-B14F-4D97-AF65-F5344CB8AC3E}">
        <p14:creationId xmlns:p14="http://schemas.microsoft.com/office/powerpoint/2010/main" val="12994764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26EF2-11C1-8BB8-A442-74C026D2B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655AC5-B0AF-FE9E-12A5-652B1777D095}"/>
              </a:ext>
            </a:extLst>
          </p:cNvPr>
          <p:cNvSpPr>
            <a:spLocks noGrp="1"/>
          </p:cNvSpPr>
          <p:nvPr>
            <p:ph type="title"/>
          </p:nvPr>
        </p:nvSpPr>
        <p:spPr/>
        <p:txBody>
          <a:bodyPr/>
          <a:lstStyle/>
          <a:p>
            <a:r>
              <a:rPr lang="en-US"/>
              <a:t>Value Point Map Linkages</a:t>
            </a:r>
          </a:p>
        </p:txBody>
      </p:sp>
      <p:sp>
        <p:nvSpPr>
          <p:cNvPr id="4" name="Text Placeholder 3">
            <a:extLst>
              <a:ext uri="{FF2B5EF4-FFF2-40B4-BE49-F238E27FC236}">
                <a16:creationId xmlns:a16="http://schemas.microsoft.com/office/drawing/2014/main" id="{E5F39A8A-7B85-2CEC-4A76-3C539B13C51F}"/>
              </a:ext>
            </a:extLst>
          </p:cNvPr>
          <p:cNvSpPr>
            <a:spLocks noGrp="1"/>
          </p:cNvSpPr>
          <p:nvPr>
            <p:ph type="body" sz="quarter" idx="11"/>
          </p:nvPr>
        </p:nvSpPr>
        <p:spPr/>
        <p:txBody>
          <a:bodyPr/>
          <a:lstStyle/>
          <a:p>
            <a:r>
              <a:rPr lang="en-US"/>
              <a:t>Example</a:t>
            </a:r>
          </a:p>
        </p:txBody>
      </p:sp>
      <p:grpSp>
        <p:nvGrpSpPr>
          <p:cNvPr id="5" name="Group 4">
            <a:extLst>
              <a:ext uri="{FF2B5EF4-FFF2-40B4-BE49-F238E27FC236}">
                <a16:creationId xmlns:a16="http://schemas.microsoft.com/office/drawing/2014/main" id="{AA762847-8BBD-28DA-378C-902571712777}"/>
              </a:ext>
            </a:extLst>
          </p:cNvPr>
          <p:cNvGrpSpPr/>
          <p:nvPr/>
        </p:nvGrpSpPr>
        <p:grpSpPr>
          <a:xfrm>
            <a:off x="701794" y="1257300"/>
            <a:ext cx="10788412" cy="5125052"/>
            <a:chOff x="1699424" y="719168"/>
            <a:chExt cx="6045038" cy="3958183"/>
          </a:xfrm>
        </p:grpSpPr>
        <p:grpSp>
          <p:nvGrpSpPr>
            <p:cNvPr id="6" name="Group 5">
              <a:extLst>
                <a:ext uri="{FF2B5EF4-FFF2-40B4-BE49-F238E27FC236}">
                  <a16:creationId xmlns:a16="http://schemas.microsoft.com/office/drawing/2014/main" id="{D2135FF3-FD27-7EC9-803C-95293F87A785}"/>
                </a:ext>
              </a:extLst>
            </p:cNvPr>
            <p:cNvGrpSpPr/>
            <p:nvPr/>
          </p:nvGrpSpPr>
          <p:grpSpPr>
            <a:xfrm>
              <a:off x="7092807" y="727976"/>
              <a:ext cx="608018" cy="3949374"/>
              <a:chOff x="7933076" y="970635"/>
              <a:chExt cx="810690" cy="5265832"/>
            </a:xfrm>
          </p:grpSpPr>
          <p:sp>
            <p:nvSpPr>
              <p:cNvPr id="33" name="Rectangle 32">
                <a:extLst>
                  <a:ext uri="{FF2B5EF4-FFF2-40B4-BE49-F238E27FC236}">
                    <a16:creationId xmlns:a16="http://schemas.microsoft.com/office/drawing/2014/main" id="{C67091FF-45F9-1A65-71ED-35319C360388}"/>
                  </a:ext>
                </a:extLst>
              </p:cNvPr>
              <p:cNvSpPr/>
              <p:nvPr/>
            </p:nvSpPr>
            <p:spPr>
              <a:xfrm>
                <a:off x="7933076" y="973193"/>
                <a:ext cx="810690" cy="1489916"/>
              </a:xfrm>
              <a:prstGeom prst="rect">
                <a:avLst/>
              </a:prstGeom>
              <a:solidFill>
                <a:srgbClr val="FFFFFF"/>
              </a:solidFill>
              <a:ln w="12700" cap="flat" cmpd="sng" algn="ctr">
                <a:solidFill>
                  <a:srgbClr val="4D4852"/>
                </a:solidFill>
                <a:prstDash val="solid"/>
                <a:miter lim="800000"/>
              </a:ln>
              <a:effectLst/>
            </p:spPr>
            <p:txBody>
              <a:bodyPr rtlCol="0" anchor="ctr"/>
              <a:lstStyle/>
              <a:p>
                <a:pPr algn="ctr" defTabSz="1218072">
                  <a:defRPr/>
                </a:pPr>
                <a:endParaRPr lang="en-US" sz="1599" kern="0">
                  <a:solidFill>
                    <a:srgbClr val="FFFFFF"/>
                  </a:solidFill>
                  <a:latin typeface="Arial" panose="020B0604020202020204"/>
                </a:endParaRPr>
              </a:p>
            </p:txBody>
          </p:sp>
          <p:cxnSp>
            <p:nvCxnSpPr>
              <p:cNvPr id="34" name="Straight Arrow Connector 33">
                <a:extLst>
                  <a:ext uri="{FF2B5EF4-FFF2-40B4-BE49-F238E27FC236}">
                    <a16:creationId xmlns:a16="http://schemas.microsoft.com/office/drawing/2014/main" id="{12A756F2-3660-D1B7-9A04-A5FFAE006AED}"/>
                  </a:ext>
                </a:extLst>
              </p:cNvPr>
              <p:cNvCxnSpPr>
                <a:cxnSpLocks/>
              </p:cNvCxnSpPr>
              <p:nvPr/>
            </p:nvCxnSpPr>
            <p:spPr>
              <a:xfrm>
                <a:off x="7934537" y="970635"/>
                <a:ext cx="1" cy="5265832"/>
              </a:xfrm>
              <a:prstGeom prst="straightConnector1">
                <a:avLst/>
              </a:prstGeom>
              <a:noFill/>
              <a:ln w="12700" cap="flat" cmpd="sng" algn="ctr">
                <a:solidFill>
                  <a:srgbClr val="4D4852"/>
                </a:solidFill>
                <a:prstDash val="solid"/>
                <a:miter lim="800000"/>
              </a:ln>
              <a:effectLst/>
            </p:spPr>
          </p:cxnSp>
        </p:grpSp>
        <p:grpSp>
          <p:nvGrpSpPr>
            <p:cNvPr id="7" name="Group 6">
              <a:extLst>
                <a:ext uri="{FF2B5EF4-FFF2-40B4-BE49-F238E27FC236}">
                  <a16:creationId xmlns:a16="http://schemas.microsoft.com/office/drawing/2014/main" id="{88F76CBD-0663-6C23-F0F7-216B34DB2010}"/>
                </a:ext>
              </a:extLst>
            </p:cNvPr>
            <p:cNvGrpSpPr/>
            <p:nvPr/>
          </p:nvGrpSpPr>
          <p:grpSpPr>
            <a:xfrm>
              <a:off x="6189443" y="719168"/>
              <a:ext cx="873342" cy="3958183"/>
              <a:chOff x="6728591" y="958890"/>
              <a:chExt cx="1164456" cy="5277577"/>
            </a:xfrm>
          </p:grpSpPr>
          <p:pic>
            <p:nvPicPr>
              <p:cNvPr id="31" name="Graphic 58">
                <a:extLst>
                  <a:ext uri="{FF2B5EF4-FFF2-40B4-BE49-F238E27FC236}">
                    <a16:creationId xmlns:a16="http://schemas.microsoft.com/office/drawing/2014/main" id="{FBEA545F-6E3F-0F3B-11E2-857B24B8367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28591" y="958890"/>
                <a:ext cx="1164456" cy="514290"/>
              </a:xfrm>
              <a:prstGeom prst="rect">
                <a:avLst/>
              </a:prstGeom>
            </p:spPr>
          </p:pic>
          <p:cxnSp>
            <p:nvCxnSpPr>
              <p:cNvPr id="32" name="Straight Arrow Connector 31">
                <a:extLst>
                  <a:ext uri="{FF2B5EF4-FFF2-40B4-BE49-F238E27FC236}">
                    <a16:creationId xmlns:a16="http://schemas.microsoft.com/office/drawing/2014/main" id="{DFDF568E-8444-C21D-22F6-2CA6645C0C87}"/>
                  </a:ext>
                </a:extLst>
              </p:cNvPr>
              <p:cNvCxnSpPr>
                <a:cxnSpLocks/>
              </p:cNvCxnSpPr>
              <p:nvPr/>
            </p:nvCxnSpPr>
            <p:spPr>
              <a:xfrm>
                <a:off x="6736759" y="970635"/>
                <a:ext cx="1" cy="5265832"/>
              </a:xfrm>
              <a:prstGeom prst="straightConnector1">
                <a:avLst/>
              </a:prstGeom>
              <a:noFill/>
              <a:ln w="12700" cap="flat" cmpd="sng" algn="ctr">
                <a:solidFill>
                  <a:srgbClr val="4D4852"/>
                </a:solidFill>
                <a:prstDash val="solid"/>
                <a:miter lim="800000"/>
              </a:ln>
              <a:effectLst/>
            </p:spPr>
          </p:cxnSp>
        </p:grpSp>
        <p:grpSp>
          <p:nvGrpSpPr>
            <p:cNvPr id="8" name="Group 7">
              <a:extLst>
                <a:ext uri="{FF2B5EF4-FFF2-40B4-BE49-F238E27FC236}">
                  <a16:creationId xmlns:a16="http://schemas.microsoft.com/office/drawing/2014/main" id="{D3172F02-871D-1E92-839B-94D0945EC0CA}"/>
                </a:ext>
              </a:extLst>
            </p:cNvPr>
            <p:cNvGrpSpPr/>
            <p:nvPr/>
          </p:nvGrpSpPr>
          <p:grpSpPr>
            <a:xfrm>
              <a:off x="5334932" y="719168"/>
              <a:ext cx="873342" cy="3958183"/>
              <a:chOff x="5589242" y="958890"/>
              <a:chExt cx="1164456" cy="5277577"/>
            </a:xfrm>
          </p:grpSpPr>
          <p:pic>
            <p:nvPicPr>
              <p:cNvPr id="29" name="Graphic 56">
                <a:extLst>
                  <a:ext uri="{FF2B5EF4-FFF2-40B4-BE49-F238E27FC236}">
                    <a16:creationId xmlns:a16="http://schemas.microsoft.com/office/drawing/2014/main" id="{FEF4F0E5-3AAF-D778-73CF-4B964A55D5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89242" y="958890"/>
                <a:ext cx="1164456" cy="477773"/>
              </a:xfrm>
              <a:prstGeom prst="rect">
                <a:avLst/>
              </a:prstGeom>
            </p:spPr>
          </p:pic>
          <p:cxnSp>
            <p:nvCxnSpPr>
              <p:cNvPr id="30" name="Straight Arrow Connector 29">
                <a:extLst>
                  <a:ext uri="{FF2B5EF4-FFF2-40B4-BE49-F238E27FC236}">
                    <a16:creationId xmlns:a16="http://schemas.microsoft.com/office/drawing/2014/main" id="{D194B3AE-F94B-B705-AD98-9CCAB90B1AB1}"/>
                  </a:ext>
                </a:extLst>
              </p:cNvPr>
              <p:cNvCxnSpPr>
                <a:cxnSpLocks/>
              </p:cNvCxnSpPr>
              <p:nvPr/>
            </p:nvCxnSpPr>
            <p:spPr>
              <a:xfrm>
                <a:off x="5597413" y="970635"/>
                <a:ext cx="1" cy="5265832"/>
              </a:xfrm>
              <a:prstGeom prst="straightConnector1">
                <a:avLst/>
              </a:prstGeom>
              <a:noFill/>
              <a:ln w="12700" cap="flat" cmpd="sng" algn="ctr">
                <a:solidFill>
                  <a:srgbClr val="4D4852"/>
                </a:solidFill>
                <a:prstDash val="solid"/>
                <a:miter lim="800000"/>
              </a:ln>
              <a:effectLst/>
            </p:spPr>
          </p:cxnSp>
        </p:grpSp>
        <p:grpSp>
          <p:nvGrpSpPr>
            <p:cNvPr id="9" name="Group 8">
              <a:extLst>
                <a:ext uri="{FF2B5EF4-FFF2-40B4-BE49-F238E27FC236}">
                  <a16:creationId xmlns:a16="http://schemas.microsoft.com/office/drawing/2014/main" id="{34B1B58D-81B7-2087-0FBD-4E555B92A0E8}"/>
                </a:ext>
              </a:extLst>
            </p:cNvPr>
            <p:cNvGrpSpPr/>
            <p:nvPr/>
          </p:nvGrpSpPr>
          <p:grpSpPr>
            <a:xfrm>
              <a:off x="4447555" y="719168"/>
              <a:ext cx="873342" cy="3958183"/>
              <a:chOff x="4406073" y="958890"/>
              <a:chExt cx="1164456" cy="5277577"/>
            </a:xfrm>
          </p:grpSpPr>
          <p:pic>
            <p:nvPicPr>
              <p:cNvPr id="27" name="Graphic 54">
                <a:extLst>
                  <a:ext uri="{FF2B5EF4-FFF2-40B4-BE49-F238E27FC236}">
                    <a16:creationId xmlns:a16="http://schemas.microsoft.com/office/drawing/2014/main" id="{4DBE9356-A6BA-8737-8151-33E62DC734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06073" y="958890"/>
                <a:ext cx="1164456" cy="514290"/>
              </a:xfrm>
              <a:prstGeom prst="rect">
                <a:avLst/>
              </a:prstGeom>
            </p:spPr>
          </p:pic>
          <p:cxnSp>
            <p:nvCxnSpPr>
              <p:cNvPr id="28" name="Straight Arrow Connector 27">
                <a:extLst>
                  <a:ext uri="{FF2B5EF4-FFF2-40B4-BE49-F238E27FC236}">
                    <a16:creationId xmlns:a16="http://schemas.microsoft.com/office/drawing/2014/main" id="{5874526F-2D65-14D5-7AAF-A4EB29EA00A7}"/>
                  </a:ext>
                </a:extLst>
              </p:cNvPr>
              <p:cNvCxnSpPr/>
              <p:nvPr/>
            </p:nvCxnSpPr>
            <p:spPr>
              <a:xfrm>
                <a:off x="4414245" y="970635"/>
                <a:ext cx="1" cy="5265832"/>
              </a:xfrm>
              <a:prstGeom prst="straightConnector1">
                <a:avLst/>
              </a:prstGeom>
              <a:noFill/>
              <a:ln w="12700" cap="flat" cmpd="sng" algn="ctr">
                <a:solidFill>
                  <a:srgbClr val="4D4852"/>
                </a:solidFill>
                <a:prstDash val="solid"/>
                <a:miter lim="800000"/>
              </a:ln>
              <a:effectLst/>
            </p:spPr>
          </p:cxnSp>
        </p:grpSp>
        <p:grpSp>
          <p:nvGrpSpPr>
            <p:cNvPr id="10" name="Group 9">
              <a:extLst>
                <a:ext uri="{FF2B5EF4-FFF2-40B4-BE49-F238E27FC236}">
                  <a16:creationId xmlns:a16="http://schemas.microsoft.com/office/drawing/2014/main" id="{C4EA9EF4-F96F-3B34-F042-5D0C2EAD7595}"/>
                </a:ext>
              </a:extLst>
            </p:cNvPr>
            <p:cNvGrpSpPr/>
            <p:nvPr/>
          </p:nvGrpSpPr>
          <p:grpSpPr>
            <a:xfrm>
              <a:off x="3269419" y="719168"/>
              <a:ext cx="1120725" cy="3958183"/>
              <a:chOff x="2835225" y="958890"/>
              <a:chExt cx="1494300" cy="5277577"/>
            </a:xfrm>
          </p:grpSpPr>
          <p:pic>
            <p:nvPicPr>
              <p:cNvPr id="25" name="Graphic 52">
                <a:extLst>
                  <a:ext uri="{FF2B5EF4-FFF2-40B4-BE49-F238E27FC236}">
                    <a16:creationId xmlns:a16="http://schemas.microsoft.com/office/drawing/2014/main" id="{2E575BDE-341C-EF51-6587-4D742602D6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5225" y="958890"/>
                <a:ext cx="1494300" cy="513768"/>
              </a:xfrm>
              <a:prstGeom prst="rect">
                <a:avLst/>
              </a:prstGeom>
            </p:spPr>
          </p:pic>
          <p:cxnSp>
            <p:nvCxnSpPr>
              <p:cNvPr id="26" name="Straight Arrow Connector 25">
                <a:extLst>
                  <a:ext uri="{FF2B5EF4-FFF2-40B4-BE49-F238E27FC236}">
                    <a16:creationId xmlns:a16="http://schemas.microsoft.com/office/drawing/2014/main" id="{F9720998-1266-1E47-0D3C-9A4B953A9708}"/>
                  </a:ext>
                </a:extLst>
              </p:cNvPr>
              <p:cNvCxnSpPr>
                <a:cxnSpLocks/>
              </p:cNvCxnSpPr>
              <p:nvPr/>
            </p:nvCxnSpPr>
            <p:spPr>
              <a:xfrm>
                <a:off x="2843986" y="970635"/>
                <a:ext cx="1" cy="5265832"/>
              </a:xfrm>
              <a:prstGeom prst="straightConnector1">
                <a:avLst/>
              </a:prstGeom>
              <a:noFill/>
              <a:ln w="12700" cap="flat" cmpd="sng" algn="ctr">
                <a:solidFill>
                  <a:srgbClr val="4D4852"/>
                </a:solidFill>
                <a:prstDash val="solid"/>
                <a:miter lim="800000"/>
              </a:ln>
              <a:effectLst/>
            </p:spPr>
          </p:cxnSp>
        </p:grpSp>
        <p:grpSp>
          <p:nvGrpSpPr>
            <p:cNvPr id="11" name="Group 10">
              <a:extLst>
                <a:ext uri="{FF2B5EF4-FFF2-40B4-BE49-F238E27FC236}">
                  <a16:creationId xmlns:a16="http://schemas.microsoft.com/office/drawing/2014/main" id="{2C465C1B-5C1F-D523-74F2-FAB9FB39EB73}"/>
                </a:ext>
              </a:extLst>
            </p:cNvPr>
            <p:cNvGrpSpPr/>
            <p:nvPr/>
          </p:nvGrpSpPr>
          <p:grpSpPr>
            <a:xfrm>
              <a:off x="2426307" y="719168"/>
              <a:ext cx="873342" cy="3958183"/>
              <a:chOff x="1711076" y="958890"/>
              <a:chExt cx="1164456" cy="5277577"/>
            </a:xfrm>
          </p:grpSpPr>
          <p:pic>
            <p:nvPicPr>
              <p:cNvPr id="23" name="Graphic 50">
                <a:extLst>
                  <a:ext uri="{FF2B5EF4-FFF2-40B4-BE49-F238E27FC236}">
                    <a16:creationId xmlns:a16="http://schemas.microsoft.com/office/drawing/2014/main" id="{D93119E0-043B-1281-C135-1B338F6579E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11076" y="958890"/>
                <a:ext cx="1164456" cy="492380"/>
              </a:xfrm>
              <a:prstGeom prst="rect">
                <a:avLst/>
              </a:prstGeom>
            </p:spPr>
          </p:pic>
          <p:cxnSp>
            <p:nvCxnSpPr>
              <p:cNvPr id="24" name="Straight Arrow Connector 23">
                <a:extLst>
                  <a:ext uri="{FF2B5EF4-FFF2-40B4-BE49-F238E27FC236}">
                    <a16:creationId xmlns:a16="http://schemas.microsoft.com/office/drawing/2014/main" id="{B8D8ABC5-63D2-246C-E298-E15A32E7F280}"/>
                  </a:ext>
                </a:extLst>
              </p:cNvPr>
              <p:cNvCxnSpPr>
                <a:cxnSpLocks/>
              </p:cNvCxnSpPr>
              <p:nvPr/>
            </p:nvCxnSpPr>
            <p:spPr>
              <a:xfrm>
                <a:off x="1711943" y="970635"/>
                <a:ext cx="1" cy="5265832"/>
              </a:xfrm>
              <a:prstGeom prst="straightConnector1">
                <a:avLst/>
              </a:prstGeom>
              <a:noFill/>
              <a:ln w="12700" cap="flat" cmpd="sng" algn="ctr">
                <a:solidFill>
                  <a:srgbClr val="4D4852"/>
                </a:solidFill>
                <a:prstDash val="solid"/>
                <a:miter lim="800000"/>
              </a:ln>
              <a:effectLst/>
            </p:spPr>
          </p:cxnSp>
        </p:grpSp>
        <p:sp>
          <p:nvSpPr>
            <p:cNvPr id="12" name="Rectangle 11">
              <a:extLst>
                <a:ext uri="{FF2B5EF4-FFF2-40B4-BE49-F238E27FC236}">
                  <a16:creationId xmlns:a16="http://schemas.microsoft.com/office/drawing/2014/main" id="{6290928F-CBD8-F6CA-8B45-3749DDAC4858}"/>
                </a:ext>
              </a:extLst>
            </p:cNvPr>
            <p:cNvSpPr/>
            <p:nvPr/>
          </p:nvSpPr>
          <p:spPr>
            <a:xfrm>
              <a:off x="1777685" y="724417"/>
              <a:ext cx="644787" cy="1117437"/>
            </a:xfrm>
            <a:prstGeom prst="rect">
              <a:avLst/>
            </a:prstGeom>
            <a:solidFill>
              <a:srgbClr val="FFFFFF"/>
            </a:solidFill>
            <a:ln w="12700" cap="flat" cmpd="sng" algn="ctr">
              <a:solidFill>
                <a:srgbClr val="4D4852"/>
              </a:solidFill>
              <a:prstDash val="solid"/>
              <a:miter lim="800000"/>
            </a:ln>
            <a:effectLst/>
          </p:spPr>
          <p:txBody>
            <a:bodyPr rtlCol="0" anchor="ctr"/>
            <a:lstStyle/>
            <a:p>
              <a:pPr algn="ctr" defTabSz="1218072">
                <a:defRPr/>
              </a:pPr>
              <a:endParaRPr lang="en-US" sz="1599" kern="0">
                <a:solidFill>
                  <a:srgbClr val="FFFFFF"/>
                </a:solidFill>
                <a:latin typeface="Arial" panose="020B0604020202020204"/>
              </a:endParaRPr>
            </a:p>
          </p:txBody>
        </p:sp>
        <p:sp>
          <p:nvSpPr>
            <p:cNvPr id="13" name="TextBox 12">
              <a:extLst>
                <a:ext uri="{FF2B5EF4-FFF2-40B4-BE49-F238E27FC236}">
                  <a16:creationId xmlns:a16="http://schemas.microsoft.com/office/drawing/2014/main" id="{9A944526-7BD6-3EC8-D0BA-CDFBD93F3B86}"/>
                </a:ext>
              </a:extLst>
            </p:cNvPr>
            <p:cNvSpPr txBox="1"/>
            <p:nvPr/>
          </p:nvSpPr>
          <p:spPr>
            <a:xfrm>
              <a:off x="1738212" y="735098"/>
              <a:ext cx="679450" cy="957973"/>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066" b="1" kern="0">
                  <a:solidFill>
                    <a:srgbClr val="262429"/>
                  </a:solidFill>
                  <a:latin typeface="Arial" panose="020B0604020202020204"/>
                  <a:cs typeface="Arial"/>
                </a:rPr>
                <a:t>INPUTS</a:t>
              </a:r>
              <a:r>
                <a:rPr lang="en-US" sz="1066" kern="0">
                  <a:solidFill>
                    <a:srgbClr val="4D4852"/>
                  </a:solidFill>
                  <a:latin typeface="Arial" panose="020B0604020202020204"/>
                  <a:cs typeface="Arial"/>
                </a:rPr>
                <a:t>​</a:t>
              </a:r>
            </a:p>
            <a:p>
              <a:pPr marL="60270" defTabSz="1218072">
                <a:defRPr/>
              </a:pPr>
              <a:r>
                <a:rPr lang="en-US" sz="1066" kern="0">
                  <a:solidFill>
                    <a:srgbClr val="4D4852"/>
                  </a:solidFill>
                  <a:latin typeface="Arial" panose="020B0604020202020204"/>
                </a:rPr>
                <a:t>Receive prioritized and    approved and are assigned, scheduled, and framed​.</a:t>
              </a:r>
            </a:p>
          </p:txBody>
        </p:sp>
        <p:sp>
          <p:nvSpPr>
            <p:cNvPr id="14" name="TextBox 13">
              <a:extLst>
                <a:ext uri="{FF2B5EF4-FFF2-40B4-BE49-F238E27FC236}">
                  <a16:creationId xmlns:a16="http://schemas.microsoft.com/office/drawing/2014/main" id="{10279A9D-65EB-5A5C-2789-940114DB394D}"/>
                </a:ext>
              </a:extLst>
            </p:cNvPr>
            <p:cNvSpPr txBox="1"/>
            <p:nvPr/>
          </p:nvSpPr>
          <p:spPr>
            <a:xfrm>
              <a:off x="7034648" y="724417"/>
              <a:ext cx="709814" cy="577947"/>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066" b="1" kern="0">
                  <a:solidFill>
                    <a:srgbClr val="262429"/>
                  </a:solidFill>
                  <a:latin typeface="Arial" panose="020B0604020202020204"/>
                  <a:cs typeface="Arial"/>
                </a:rPr>
                <a:t>OUTPUTS</a:t>
              </a:r>
              <a:r>
                <a:rPr lang="en-US" sz="1066" kern="0">
                  <a:solidFill>
                    <a:srgbClr val="4D4852"/>
                  </a:solidFill>
                  <a:latin typeface="Arial" panose="020B0604020202020204"/>
                  <a:cs typeface="Arial"/>
                </a:rPr>
                <a:t>​</a:t>
              </a:r>
            </a:p>
            <a:p>
              <a:pPr marL="172879" indent="-112609" defTabSz="1218072">
                <a:buFont typeface="Arial" panose="020B0604020202020204" pitchFamily="34" charset="0"/>
                <a:buChar char="•"/>
                <a:defRPr/>
              </a:pPr>
              <a:r>
                <a:rPr lang="en-US" sz="1066" kern="0">
                  <a:solidFill>
                    <a:srgbClr val="4D4852"/>
                  </a:solidFill>
                  <a:latin typeface="Arial" panose="020B0604020202020204"/>
                </a:rPr>
                <a:t>Project deployed to production​.</a:t>
              </a:r>
            </a:p>
          </p:txBody>
        </p:sp>
        <p:sp>
          <p:nvSpPr>
            <p:cNvPr id="15" name="Rectangle 14">
              <a:extLst>
                <a:ext uri="{FF2B5EF4-FFF2-40B4-BE49-F238E27FC236}">
                  <a16:creationId xmlns:a16="http://schemas.microsoft.com/office/drawing/2014/main" id="{CBD550FC-1009-B2A7-318B-8ECA9E970685}"/>
                </a:ext>
              </a:extLst>
            </p:cNvPr>
            <p:cNvSpPr/>
            <p:nvPr/>
          </p:nvSpPr>
          <p:spPr>
            <a:xfrm>
              <a:off x="2456327" y="1094152"/>
              <a:ext cx="796549" cy="1348583"/>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8635" indent="-118635"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rPr>
                <a:t>Define full project team (SMEs, business process consultant, C.H).</a:t>
              </a:r>
              <a:endParaRPr lang="en-US" sz="1066" kern="0">
                <a:solidFill>
                  <a:srgbClr val="821E2F"/>
                </a:solidFill>
                <a:latin typeface="Arial" panose="020B0604020202020204"/>
                <a:ea typeface="ＭＳ Ｐゴシック" charset="0"/>
                <a:cs typeface="ＭＳ Ｐゴシック" charset="0"/>
              </a:endParaRPr>
            </a:p>
            <a:p>
              <a:pPr marL="118635" indent="-118635"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rPr>
                <a:t>Define project charter.</a:t>
              </a:r>
              <a:endParaRPr lang="en-US" sz="1066" kern="0">
                <a:solidFill>
                  <a:srgbClr val="4D4852">
                    <a:lumMod val="50000"/>
                  </a:srgbClr>
                </a:solidFill>
                <a:latin typeface="Arial" panose="020B0604020202020204"/>
                <a:ea typeface="ＭＳ Ｐゴシック"/>
                <a:cs typeface="ＭＳ Ｐゴシック" charset="0"/>
              </a:endParaRPr>
            </a:p>
            <a:p>
              <a:pPr marL="293416" lvl="1" indent="-171292"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Agile or waterfall? </a:t>
              </a:r>
              <a:endParaRPr lang="en-US" sz="1066" kern="0">
                <a:solidFill>
                  <a:srgbClr val="4D4852">
                    <a:lumMod val="50000"/>
                  </a:srgbClr>
                </a:solidFill>
                <a:latin typeface="Arial" panose="020B0604020202020204"/>
                <a:ea typeface="ＭＳ Ｐゴシック" charset="0"/>
                <a:cs typeface="ＭＳ Ｐゴシック" charset="0"/>
              </a:endParaRPr>
            </a:p>
          </p:txBody>
        </p:sp>
        <p:sp>
          <p:nvSpPr>
            <p:cNvPr id="16" name="Rectangle 15">
              <a:extLst>
                <a:ext uri="{FF2B5EF4-FFF2-40B4-BE49-F238E27FC236}">
                  <a16:creationId xmlns:a16="http://schemas.microsoft.com/office/drawing/2014/main" id="{B8BA581B-2AC6-7103-3589-F2ADF184695D}"/>
                </a:ext>
              </a:extLst>
            </p:cNvPr>
            <p:cNvSpPr/>
            <p:nvPr/>
          </p:nvSpPr>
          <p:spPr>
            <a:xfrm>
              <a:off x="3304775" y="1094152"/>
              <a:ext cx="1125518" cy="3405983"/>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Onboard project team.</a:t>
              </a:r>
              <a:endParaRPr lang="en-US" sz="1066" kern="0">
                <a:solidFill>
                  <a:srgbClr val="821E2F"/>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277303"/>
                  </a:solidFill>
                  <a:latin typeface="Arial" panose="020B0604020202020204"/>
                  <a:ea typeface="ＭＳ Ｐゴシック"/>
                  <a:cs typeface="ＭＳ Ｐゴシック" charset="0"/>
                  <a:sym typeface="Wingdings 2" panose="05020102010507070707" pitchFamily="18" charset="2"/>
                </a:rPr>
                <a:t>Define requirements high level.</a:t>
              </a:r>
              <a:endParaRPr lang="en-US" sz="1066" kern="0">
                <a:solidFill>
                  <a:srgbClr val="277303"/>
                </a:solidFill>
                <a:latin typeface="Arial" panose="020B0604020202020204"/>
                <a:ea typeface="ＭＳ Ｐゴシック"/>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Buy or build?</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Continue. </a:t>
              </a:r>
            </a:p>
            <a:p>
              <a:pPr marL="404439" indent="-176050"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Vendor needed? </a:t>
              </a:r>
              <a:endParaRPr lang="en-US" sz="1066"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NO, value point 3.</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YES, continue.</a:t>
              </a:r>
            </a:p>
            <a:p>
              <a:pPr marL="81839" indent="-81839" defTabSz="1218072">
                <a:spcAft>
                  <a:spcPts val="400"/>
                </a:spcAft>
                <a:buFont typeface="+mj-lt"/>
                <a:buAutoNum type="arabicPeriod" startAt="3"/>
                <a:defRPr/>
              </a:pPr>
              <a:r>
                <a:rPr lang="en-US" sz="1066" kern="0">
                  <a:solidFill>
                    <a:srgbClr val="821E2F"/>
                  </a:solidFill>
                  <a:latin typeface="Arial" panose="020B0604020202020204"/>
                  <a:ea typeface="ＭＳ Ｐゴシック"/>
                  <a:cs typeface="ＭＳ Ｐゴシック" charset="0"/>
                </a:rPr>
                <a:t>Complete SEM process and document.</a:t>
              </a:r>
              <a:endParaRPr lang="en-US" sz="1066" kern="0">
                <a:solidFill>
                  <a:srgbClr val="821E2F"/>
                </a:solidFill>
                <a:latin typeface="Arial" panose="020B0604020202020204"/>
                <a:ea typeface="ＭＳ Ｐゴシック" charset="0"/>
                <a:cs typeface="ＭＳ Ｐゴシック" charset="0"/>
              </a:endParaRPr>
            </a:p>
            <a:p>
              <a:pPr marL="417127" indent="-171292" defTabSz="1218072">
                <a:spcAft>
                  <a:spcPts val="400"/>
                </a:spcAft>
                <a:buFont typeface="Wingdings" pitchFamily="2" charset="2"/>
                <a:buChar char="v"/>
                <a:defRPr/>
              </a:pPr>
              <a:r>
                <a:rPr lang="en-US" sz="1066" kern="0">
                  <a:solidFill>
                    <a:srgbClr val="4D4852">
                      <a:lumMod val="50000"/>
                    </a:srgbClr>
                  </a:solidFill>
                  <a:latin typeface="Arial" panose="020B0604020202020204"/>
                  <a:ea typeface="ＭＳ Ｐゴシック"/>
                  <a:cs typeface="ＭＳ Ｐゴシック" charset="0"/>
                </a:rPr>
                <a:t>Vendor needed? </a:t>
              </a:r>
              <a:endParaRPr lang="en-US" sz="1066"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NO, Return to high level requirements or vendor.</a:t>
              </a: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rPr>
                <a:t>If YES, continue.</a:t>
              </a:r>
            </a:p>
            <a:p>
              <a:pPr marL="117366" indent="-117366" defTabSz="1218072">
                <a:spcAft>
                  <a:spcPts val="400"/>
                </a:spcAft>
                <a:buFont typeface="+mj-lt"/>
                <a:buAutoNum type="arabicPeriod" startAt="4"/>
                <a:defRPr/>
              </a:pPr>
              <a:r>
                <a:rPr lang="en-US" sz="1066" kern="0">
                  <a:solidFill>
                    <a:srgbClr val="821E2F"/>
                  </a:solidFill>
                  <a:latin typeface="Arial" panose="020B0604020202020204"/>
                  <a:ea typeface="ＭＳ Ｐゴシック"/>
                  <a:cs typeface="ＭＳ Ｐゴシック" charset="0"/>
                </a:rPr>
                <a:t>Negotiate and onboard contracts – as needed.</a:t>
              </a:r>
              <a:endParaRPr lang="en-US" sz="1066" kern="0">
                <a:solidFill>
                  <a:srgbClr val="821E2F"/>
                </a:solidFill>
                <a:latin typeface="Arial" panose="020B0604020202020204"/>
                <a:ea typeface="ＭＳ Ｐゴシック" charset="0"/>
                <a:cs typeface="ＭＳ Ｐゴシック" charset="0"/>
              </a:endParaRPr>
            </a:p>
            <a:p>
              <a:pPr marL="117366" indent="-117366" defTabSz="1218072">
                <a:spcAft>
                  <a:spcPts val="400"/>
                </a:spcAft>
                <a:buFont typeface="+mj-lt"/>
                <a:buAutoNum type="arabicPeriod" startAt="4"/>
                <a:defRPr/>
              </a:pPr>
              <a:r>
                <a:rPr lang="en-US" sz="1066" kern="0">
                  <a:solidFill>
                    <a:srgbClr val="CE451B"/>
                  </a:solidFill>
                  <a:latin typeface="Arial" panose="020B0604020202020204"/>
                  <a:ea typeface="ＭＳ Ｐゴシック"/>
                  <a:cs typeface="ＭＳ Ｐゴシック" charset="0"/>
                </a:rPr>
                <a:t>Define system monitoring (performance and security).</a:t>
              </a:r>
            </a:p>
            <a:p>
              <a:pPr marL="117366" indent="-117366" defTabSz="1218072">
                <a:spcAft>
                  <a:spcPts val="400"/>
                </a:spcAft>
                <a:buFont typeface="+mj-lt"/>
                <a:buAutoNum type="arabicPeriod" startAt="4"/>
                <a:defRPr/>
              </a:pPr>
              <a:r>
                <a:rPr lang="en-US" sz="1066" kern="0">
                  <a:solidFill>
                    <a:srgbClr val="0000E6"/>
                  </a:solidFill>
                  <a:latin typeface="Arial" panose="020B0604020202020204"/>
                  <a:ea typeface="ＭＳ Ｐゴシック"/>
                  <a:cs typeface="ＭＳ Ｐゴシック" charset="0"/>
                </a:rPr>
                <a:t>Define training plan, as needed.</a:t>
              </a:r>
            </a:p>
            <a:p>
              <a:pPr marL="117366" indent="-117366" defTabSz="1218072">
                <a:spcAft>
                  <a:spcPts val="400"/>
                </a:spcAft>
                <a:buFont typeface="+mj-lt"/>
                <a:buAutoNum type="arabicPeriod" startAt="4"/>
                <a:defRPr/>
              </a:pPr>
              <a:r>
                <a:rPr lang="en-US" sz="1066" kern="0">
                  <a:solidFill>
                    <a:srgbClr val="0000E6"/>
                  </a:solidFill>
                  <a:latin typeface="Arial" panose="020B0604020202020204"/>
                  <a:ea typeface="ＭＳ Ｐゴシック"/>
                  <a:cs typeface="ＭＳ Ｐゴシック" charset="0"/>
                </a:rPr>
                <a:t>Define change management plan, as needed.</a:t>
              </a:r>
            </a:p>
            <a:p>
              <a:pPr marL="117366" indent="-117366" defTabSz="1218072">
                <a:spcAft>
                  <a:spcPts val="400"/>
                </a:spcAft>
                <a:buFont typeface="+mj-lt"/>
                <a:buAutoNum type="arabicPeriod" startAt="4"/>
                <a:defRPr/>
              </a:pPr>
              <a:r>
                <a:rPr lang="en-US" sz="1066" kern="0">
                  <a:solidFill>
                    <a:srgbClr val="CE451B"/>
                  </a:solidFill>
                  <a:latin typeface="Arial" panose="020B0604020202020204"/>
                  <a:ea typeface="ＭＳ Ｐゴシック"/>
                  <a:cs typeface="ＭＳ Ｐゴシック" charset="0"/>
                </a:rPr>
                <a:t>Follow release management process – including asset management plan.</a:t>
              </a:r>
            </a:p>
          </p:txBody>
        </p:sp>
        <p:sp>
          <p:nvSpPr>
            <p:cNvPr id="17" name="Rectangle 16">
              <a:extLst>
                <a:ext uri="{FF2B5EF4-FFF2-40B4-BE49-F238E27FC236}">
                  <a16:creationId xmlns:a16="http://schemas.microsoft.com/office/drawing/2014/main" id="{1871FA43-4984-51A8-4EB7-BCACF1A9AA5D}"/>
                </a:ext>
              </a:extLst>
            </p:cNvPr>
            <p:cNvSpPr/>
            <p:nvPr/>
          </p:nvSpPr>
          <p:spPr>
            <a:xfrm>
              <a:off x="4479103" y="1094152"/>
              <a:ext cx="877550" cy="2441468"/>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932"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Follow agile or waterfall methodology.</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Develop solution – environment build and deploy – dev. test, production.</a:t>
              </a:r>
              <a:endParaRPr lang="en-US" sz="932" kern="0">
                <a:solidFill>
                  <a:srgbClr val="FF0000"/>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Define test plans – dev, QA, UAT.</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192957"/>
                  </a:solidFill>
                  <a:latin typeface="Arial" panose="020B0604020202020204"/>
                  <a:ea typeface="ＭＳ Ｐゴシック"/>
                  <a:cs typeface="ＭＳ Ｐゴシック" charset="0"/>
                  <a:sym typeface="Wingdings 2" panose="05020102010507070707" pitchFamily="18" charset="2"/>
                </a:rPr>
                <a:t>Test Solution – dev, QA, UAT.</a:t>
              </a:r>
              <a:endParaRPr lang="en-US" sz="932" kern="0">
                <a:solidFill>
                  <a:srgbClr val="192957"/>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Conduct code review – as needed.</a:t>
              </a:r>
              <a:endParaRPr lang="en-US" sz="932" kern="0">
                <a:solidFill>
                  <a:srgbClr val="4D4852">
                    <a:lumMod val="50000"/>
                  </a:srgbClr>
                </a:solidFill>
                <a:latin typeface="Arial" panose="020B0604020202020204"/>
                <a:ea typeface="ＭＳ Ｐゴシック"/>
                <a:cs typeface="ＭＳ Ｐゴシック" charset="0"/>
                <a:sym typeface="Wingdings 2" panose="05020102010507070707" pitchFamily="18" charset="2"/>
              </a:endParaRPr>
            </a:p>
            <a:p>
              <a:pPr marL="355271" indent="-171292" defTabSz="1218072">
                <a:spcAft>
                  <a:spcPts val="400"/>
                </a:spcAft>
                <a:buFont typeface="Wingdings" pitchFamily="2" charset="2"/>
                <a:buChar char="v"/>
                <a:defRPr/>
              </a:pPr>
              <a:r>
                <a:rPr lang="en-US" sz="932" kern="0">
                  <a:solidFill>
                    <a:srgbClr val="4D4852">
                      <a:lumMod val="50000"/>
                    </a:srgbClr>
                  </a:solidFill>
                  <a:latin typeface="Arial" panose="020B0604020202020204"/>
                  <a:ea typeface="ＭＳ Ｐゴシック"/>
                  <a:cs typeface="ＭＳ Ｐゴシック" charset="0"/>
                </a:rPr>
                <a:t>Business user sign off? </a:t>
              </a:r>
              <a:endParaRPr lang="en-US" sz="932"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932" kern="0">
                  <a:solidFill>
                    <a:srgbClr val="4D4852">
                      <a:lumMod val="50000"/>
                    </a:srgbClr>
                  </a:solidFill>
                  <a:latin typeface="Arial" panose="020B0604020202020204"/>
                  <a:ea typeface="ＭＳ Ｐゴシック"/>
                  <a:cs typeface="ＭＳ Ｐゴシック" charset="0"/>
                </a:rPr>
                <a:t>If YES, continue to Executed or agile process.</a:t>
              </a:r>
              <a:endParaRPr lang="en-US" sz="932" kern="0">
                <a:solidFill>
                  <a:srgbClr val="4D4852">
                    <a:lumMod val="50000"/>
                  </a:srgbClr>
                </a:solidFill>
                <a:latin typeface="Arial" panose="020B0604020202020204"/>
                <a:ea typeface="ＭＳ Ｐゴシック" charset="0"/>
                <a:cs typeface="ＭＳ Ｐゴシック" charset="0"/>
              </a:endParaRPr>
            </a:p>
            <a:p>
              <a:pPr defTabSz="1218072">
                <a:spcAft>
                  <a:spcPts val="400"/>
                </a:spcAft>
                <a:defRPr/>
              </a:pPr>
              <a:r>
                <a:rPr lang="en-US" sz="932" kern="0">
                  <a:solidFill>
                    <a:srgbClr val="4D4852">
                      <a:lumMod val="50000"/>
                    </a:srgbClr>
                  </a:solidFill>
                  <a:latin typeface="Arial" panose="020B0604020202020204"/>
                  <a:ea typeface="ＭＳ Ｐゴシック"/>
                  <a:cs typeface="ＭＳ Ｐゴシック" charset="0"/>
                </a:rPr>
                <a:t>If NO, Activity 2.</a:t>
              </a:r>
              <a:endParaRPr lang="en-US" sz="932" kern="0">
                <a:solidFill>
                  <a:srgbClr val="4D4852">
                    <a:lumMod val="50000"/>
                  </a:srgbClr>
                </a:solidFill>
                <a:latin typeface="Arial" panose="020B0604020202020204"/>
                <a:ea typeface="ＭＳ Ｐゴシック" charset="0"/>
                <a:cs typeface="ＭＳ Ｐゴシック" charset="0"/>
              </a:endParaRPr>
            </a:p>
            <a:p>
              <a:pPr marL="118635" indent="-118635" defTabSz="1218072">
                <a:spcAft>
                  <a:spcPts val="400"/>
                </a:spcAft>
                <a:buFont typeface="+mj-lt"/>
                <a:buAutoNum type="arabicPeriod" startAt="3"/>
                <a:defRPr/>
              </a:pPr>
              <a:endParaRPr lang="en-US" sz="932" kern="0">
                <a:solidFill>
                  <a:srgbClr val="1F7193">
                    <a:lumMod val="75000"/>
                  </a:srgbClr>
                </a:solidFill>
                <a:latin typeface="Arial" panose="020B0604020202020204"/>
                <a:ea typeface="ＭＳ Ｐゴシック" charset="0"/>
                <a:cs typeface="ＭＳ Ｐゴシック" charset="0"/>
              </a:endParaRPr>
            </a:p>
          </p:txBody>
        </p:sp>
        <p:sp>
          <p:nvSpPr>
            <p:cNvPr id="18" name="Rectangle 17">
              <a:extLst>
                <a:ext uri="{FF2B5EF4-FFF2-40B4-BE49-F238E27FC236}">
                  <a16:creationId xmlns:a16="http://schemas.microsoft.com/office/drawing/2014/main" id="{EE12BB25-8548-5915-11C7-897810B8B46B}"/>
                </a:ext>
              </a:extLst>
            </p:cNvPr>
            <p:cNvSpPr/>
            <p:nvPr/>
          </p:nvSpPr>
          <p:spPr>
            <a:xfrm>
              <a:off x="5369379" y="1094152"/>
              <a:ext cx="825497" cy="2775659"/>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932" kern="0">
                  <a:solidFill>
                    <a:srgbClr val="4D4852"/>
                  </a:solidFill>
                  <a:latin typeface="Arial" panose="020B0604020202020204"/>
                  <a:ea typeface="ＭＳ Ｐゴシック"/>
                  <a:cs typeface="Arial"/>
                </a:rPr>
                <a:t>Activities:</a:t>
              </a:r>
            </a:p>
            <a:p>
              <a:pPr marL="115464" indent="-115464" defTabSz="1218072">
                <a:spcAft>
                  <a:spcPts val="599"/>
                </a:spcAft>
                <a:buFont typeface="+mj-lt"/>
                <a:buAutoNum type="arabicPeriod"/>
                <a:defRPr/>
              </a:pPr>
              <a:r>
                <a:rPr lang="en-US" sz="932" kern="0">
                  <a:solidFill>
                    <a:srgbClr val="00B050"/>
                  </a:solidFill>
                  <a:latin typeface="Arial" panose="020B0604020202020204"/>
                  <a:ea typeface="ＭＳ Ｐゴシック"/>
                  <a:cs typeface="ＭＳ Ｐゴシック" charset="0"/>
                  <a:sym typeface="Wingdings 2" panose="05020102010507070707" pitchFamily="18" charset="2"/>
                </a:rPr>
                <a:t>Document process by BPC.</a:t>
              </a:r>
              <a:endParaRPr lang="en-US" sz="932" kern="0">
                <a:solidFill>
                  <a:srgbClr val="00B05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00E6"/>
                  </a:solidFill>
                  <a:latin typeface="Arial" panose="020B0604020202020204"/>
                  <a:ea typeface="ＭＳ Ｐゴシック"/>
                  <a:cs typeface="ＭＳ Ｐゴシック" charset="0"/>
                  <a:sym typeface="Wingdings 2" panose="05020102010507070707" pitchFamily="18" charset="2"/>
                </a:rPr>
                <a:t>Deploy change management plan, as needed.</a:t>
              </a:r>
              <a:endParaRPr lang="en-US" sz="932" kern="0">
                <a:solidFill>
                  <a:srgbClr val="0000E6"/>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277303"/>
                  </a:solidFill>
                  <a:latin typeface="Arial" panose="020B0604020202020204"/>
                  <a:ea typeface="ＭＳ Ｐゴシック"/>
                  <a:cs typeface="ＭＳ Ｐゴシック" charset="0"/>
                  <a:sym typeface="Wingdings 2" panose="05020102010507070707" pitchFamily="18" charset="2"/>
                </a:rPr>
                <a:t>Deploy release notes – as needed.</a:t>
              </a:r>
              <a:endParaRPr lang="en-US" sz="932" kern="0">
                <a:solidFill>
                  <a:srgbClr val="277303"/>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00E6"/>
                  </a:solidFill>
                  <a:latin typeface="Arial" panose="020B0604020202020204"/>
                  <a:ea typeface="ＭＳ Ｐゴシック"/>
                  <a:cs typeface="ＭＳ Ｐゴシック" charset="0"/>
                  <a:sym typeface="Wingdings 2" panose="05020102010507070707" pitchFamily="18" charset="2"/>
                </a:rPr>
                <a:t>Execute training.</a:t>
              </a:r>
              <a:endParaRPr lang="en-US" sz="932" kern="0">
                <a:solidFill>
                  <a:srgbClr val="0000E6"/>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FF0000"/>
                  </a:solidFill>
                  <a:latin typeface="Arial" panose="020B0604020202020204"/>
                  <a:ea typeface="ＭＳ Ｐゴシック"/>
                  <a:cs typeface="ＭＳ Ｐゴシック" charset="0"/>
                  <a:sym typeface="Wingdings 2" panose="05020102010507070707" pitchFamily="18" charset="2"/>
                </a:rPr>
                <a:t>Follow change control process.</a:t>
              </a:r>
              <a:endParaRPr lang="en-US" sz="932" kern="0">
                <a:solidFill>
                  <a:srgbClr val="FF000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CE451B"/>
                  </a:solidFill>
                  <a:latin typeface="Arial" panose="020B0604020202020204"/>
                  <a:ea typeface="ＭＳ Ｐゴシック"/>
                  <a:cs typeface="ＭＳ Ｐゴシック" charset="0"/>
                  <a:sym typeface="Wingdings 2" panose="05020102010507070707" pitchFamily="18" charset="2"/>
                </a:rPr>
                <a:t>Deploy system and process.</a:t>
              </a:r>
              <a:endParaRPr lang="en-US" sz="932" kern="0">
                <a:solidFill>
                  <a:srgbClr val="CE451B"/>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00B0F0"/>
                  </a:solidFill>
                  <a:latin typeface="Arial" panose="020B0604020202020204"/>
                  <a:ea typeface="ＭＳ Ｐゴシック"/>
                  <a:cs typeface="ＭＳ Ｐゴシック" charset="0"/>
                  <a:sym typeface="Wingdings 2" panose="05020102010507070707" pitchFamily="18" charset="2"/>
                </a:rPr>
                <a:t>Deploy system monitoring.</a:t>
              </a:r>
              <a:endParaRPr lang="en-US" sz="932" kern="0">
                <a:solidFill>
                  <a:srgbClr val="00B0F0"/>
                </a:solidFill>
                <a:latin typeface="Arial" panose="020B0604020202020204"/>
                <a:ea typeface="ＭＳ Ｐゴシック"/>
                <a:cs typeface="ＭＳ Ｐゴシック" charset="0"/>
              </a:endParaRPr>
            </a:p>
            <a:p>
              <a:pPr marL="115464" indent="-115464" defTabSz="1218072">
                <a:spcAft>
                  <a:spcPts val="599"/>
                </a:spcAft>
                <a:buFont typeface="+mj-lt"/>
                <a:buAutoNum type="arabicPeriod"/>
                <a:defRPr/>
              </a:pPr>
              <a:r>
                <a:rPr lang="en-US" sz="932" kern="0">
                  <a:solidFill>
                    <a:srgbClr val="277303"/>
                  </a:solidFill>
                  <a:latin typeface="Arial" panose="020B0604020202020204"/>
                  <a:ea typeface="ＭＳ Ｐゴシック"/>
                  <a:cs typeface="ＭＳ Ｐゴシック" charset="0"/>
                  <a:sym typeface="Wingdings 2" panose="05020102010507070707" pitchFamily="18" charset="2"/>
                </a:rPr>
                <a:t>Provide initial support.</a:t>
              </a:r>
              <a:endParaRPr lang="en-US" sz="932" kern="0">
                <a:solidFill>
                  <a:srgbClr val="277303"/>
                </a:solidFill>
                <a:latin typeface="Arial" panose="020B0604020202020204"/>
                <a:ea typeface="ＭＳ Ｐゴシック"/>
                <a:cs typeface="ＭＳ Ｐゴシック" charset="0"/>
              </a:endParaRPr>
            </a:p>
          </p:txBody>
        </p:sp>
        <p:sp>
          <p:nvSpPr>
            <p:cNvPr id="19" name="Rectangle 18">
              <a:extLst>
                <a:ext uri="{FF2B5EF4-FFF2-40B4-BE49-F238E27FC236}">
                  <a16:creationId xmlns:a16="http://schemas.microsoft.com/office/drawing/2014/main" id="{7E061300-8355-9B7D-7E4C-560DF04D7C75}"/>
                </a:ext>
              </a:extLst>
            </p:cNvPr>
            <p:cNvSpPr/>
            <p:nvPr/>
          </p:nvSpPr>
          <p:spPr>
            <a:xfrm>
              <a:off x="6234234" y="1094153"/>
              <a:ext cx="832401" cy="2057746"/>
            </a:xfrm>
            <a:prstGeom prst="rect">
              <a:avLst/>
            </a:prstGeom>
            <a:noFill/>
            <a:ln w="12700" cap="flat" cmpd="sng" algn="ctr">
              <a:noFill/>
              <a:prstDash val="solid"/>
              <a:miter lim="800000"/>
            </a:ln>
            <a:effectLst/>
          </p:spPr>
          <p:txBody>
            <a:bodyPr lIns="0" tIns="0" rIns="0" bIns="0" anchor="t"/>
            <a:lstStyle/>
            <a:p>
              <a:pPr marL="118635" indent="-118635" defTabSz="1218072">
                <a:spcAft>
                  <a:spcPts val="400"/>
                </a:spcAft>
                <a:defRPr/>
              </a:pPr>
              <a:r>
                <a:rPr lang="en-US" sz="1066" kern="0">
                  <a:solidFill>
                    <a:srgbClr val="4D4852"/>
                  </a:solidFill>
                  <a:latin typeface="Arial" panose="020B0604020202020204"/>
                  <a:ea typeface="ＭＳ Ｐゴシック"/>
                  <a:cs typeface="Arial"/>
                </a:rPr>
                <a:t>Activities:</a:t>
              </a:r>
            </a:p>
            <a:p>
              <a:pPr marL="115464" indent="-115464" defTabSz="1218072">
                <a:spcAft>
                  <a:spcPts val="400"/>
                </a:spcAft>
                <a:buFont typeface="+mj-lt"/>
                <a:buAutoNum type="arabicPeriod"/>
                <a:defRPr/>
              </a:pPr>
              <a:r>
                <a:rPr lang="en-US" sz="1066" kern="0">
                  <a:solidFill>
                    <a:srgbClr val="277303"/>
                  </a:solidFill>
                  <a:latin typeface="Arial" panose="020B0604020202020204"/>
                  <a:ea typeface="ＭＳ Ｐゴシック"/>
                  <a:cs typeface="ＭＳ Ｐゴシック" charset="0"/>
                  <a:sym typeface="Wingdings 2" panose="05020102010507070707" pitchFamily="18" charset="2"/>
                </a:rPr>
                <a:t>Hand-off to service desk tier 3.</a:t>
              </a:r>
              <a:endParaRPr lang="en-US" sz="1066" kern="0">
                <a:solidFill>
                  <a:srgbClr val="277303"/>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Initiate metrics tracking.</a:t>
              </a:r>
              <a:endParaRPr lang="en-US" sz="1066" kern="0">
                <a:solidFill>
                  <a:srgbClr val="821E2F"/>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1F7193"/>
                  </a:solidFill>
                  <a:latin typeface="Arial" panose="020B0604020202020204"/>
                  <a:ea typeface="ＭＳ Ｐゴシック"/>
                  <a:cs typeface="ＭＳ Ｐゴシック" charset="0"/>
                  <a:sym typeface="Wingdings 2" panose="05020102010507070707" pitchFamily="18" charset="2"/>
                </a:rPr>
                <a:t>Update asset management system.</a:t>
              </a:r>
              <a:endParaRPr lang="en-US" sz="1066" kern="0">
                <a:solidFill>
                  <a:srgbClr val="1F7193"/>
                </a:solidFill>
                <a:latin typeface="Arial" panose="020B0604020202020204"/>
                <a:ea typeface="ＭＳ Ｐゴシック"/>
                <a:cs typeface="ＭＳ Ｐゴシック" charset="0"/>
              </a:endParaRPr>
            </a:p>
            <a:p>
              <a:pPr marL="115464" indent="-115464" defTabSz="1218072">
                <a:spcAft>
                  <a:spcPts val="400"/>
                </a:spcAft>
                <a:buFont typeface="+mj-lt"/>
                <a:buAutoNum type="arabicPeriod"/>
                <a:defRPr/>
              </a:pPr>
              <a:r>
                <a:rPr lang="en-US" sz="1066" kern="0">
                  <a:solidFill>
                    <a:srgbClr val="821E2F"/>
                  </a:solidFill>
                  <a:latin typeface="Arial" panose="020B0604020202020204"/>
                  <a:ea typeface="ＭＳ Ｐゴシック"/>
                  <a:cs typeface="ＭＳ Ｐゴシック" charset="0"/>
                  <a:sym typeface="Wingdings 2" panose="05020102010507070707" pitchFamily="18" charset="2"/>
                </a:rPr>
                <a:t>Document lessons learned.</a:t>
              </a:r>
              <a:endParaRPr lang="en-US" sz="1066" kern="0">
                <a:solidFill>
                  <a:srgbClr val="821E2F"/>
                </a:solidFill>
                <a:latin typeface="Arial" panose="020B0604020202020204"/>
                <a:ea typeface="ＭＳ Ｐゴシック"/>
                <a:cs typeface="ＭＳ Ｐゴシック" charset="0"/>
              </a:endParaRPr>
            </a:p>
            <a:p>
              <a:pPr defTabSz="1218072">
                <a:spcAft>
                  <a:spcPts val="400"/>
                </a:spcAft>
                <a:defRPr/>
              </a:pP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Linkage:</a:t>
              </a:r>
              <a:endParaRPr lang="en-US" sz="1066" kern="0">
                <a:solidFill>
                  <a:srgbClr val="4D4852">
                    <a:lumMod val="50000"/>
                  </a:srgbClr>
                </a:solidFill>
                <a:latin typeface="Arial" panose="020B0604020202020204"/>
                <a:ea typeface="ＭＳ Ｐゴシック"/>
                <a:cs typeface="ＭＳ Ｐゴシック" charset="0"/>
              </a:endParaRPr>
            </a:p>
            <a:p>
              <a:pPr marL="79937" indent="-79937" defTabSz="1218072">
                <a:spcAft>
                  <a:spcPts val="400"/>
                </a:spcAft>
                <a:buFont typeface="Arial" panose="020B0604020202020204" pitchFamily="34" charset="0"/>
                <a:buChar char="•"/>
                <a:defRPr/>
              </a:pP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Project management link to portfolio management for </a:t>
              </a:r>
              <a:r>
                <a:rPr lang="en-US" sz="1066" kern="0" err="1">
                  <a:solidFill>
                    <a:srgbClr val="4D4852">
                      <a:lumMod val="50000"/>
                    </a:srgbClr>
                  </a:solidFill>
                  <a:latin typeface="Arial" panose="020B0604020202020204"/>
                  <a:ea typeface="ＭＳ Ｐゴシック"/>
                  <a:cs typeface="ＭＳ Ｐゴシック" charset="0"/>
                  <a:sym typeface="Wingdings 2" panose="05020102010507070707" pitchFamily="18" charset="2"/>
                </a:rPr>
                <a:t>statusing</a:t>
              </a:r>
              <a:r>
                <a:rPr lang="en-US" sz="1066" kern="0">
                  <a:solidFill>
                    <a:srgbClr val="4D4852">
                      <a:lumMod val="50000"/>
                    </a:srgbClr>
                  </a:solidFill>
                  <a:latin typeface="Arial" panose="020B0604020202020204"/>
                  <a:ea typeface="ＭＳ Ｐゴシック"/>
                  <a:cs typeface="ＭＳ Ｐゴシック" charset="0"/>
                  <a:sym typeface="Wingdings 2" panose="05020102010507070707" pitchFamily="18" charset="2"/>
                </a:rPr>
                <a:t>.</a:t>
              </a:r>
              <a:endParaRPr lang="en-US" sz="1066" kern="0">
                <a:solidFill>
                  <a:srgbClr val="4D4852">
                    <a:lumMod val="50000"/>
                  </a:srgbClr>
                </a:solidFill>
                <a:latin typeface="Arial" panose="020B0604020202020204"/>
                <a:ea typeface="ＭＳ Ｐゴシック"/>
                <a:cs typeface="ＭＳ Ｐゴシック" charset="0"/>
              </a:endParaRPr>
            </a:p>
          </p:txBody>
        </p:sp>
        <p:sp>
          <p:nvSpPr>
            <p:cNvPr id="20" name="TextBox 19">
              <a:extLst>
                <a:ext uri="{FF2B5EF4-FFF2-40B4-BE49-F238E27FC236}">
                  <a16:creationId xmlns:a16="http://schemas.microsoft.com/office/drawing/2014/main" id="{2DFB0EF0-727E-4FB2-9305-2CD643177FB9}"/>
                </a:ext>
              </a:extLst>
            </p:cNvPr>
            <p:cNvSpPr txBox="1"/>
            <p:nvPr/>
          </p:nvSpPr>
          <p:spPr>
            <a:xfrm>
              <a:off x="1699424" y="3567012"/>
              <a:ext cx="1528360" cy="1107606"/>
            </a:xfrm>
            <a:prstGeom prst="rect">
              <a:avLst/>
            </a:prstGeom>
            <a:solidFill>
              <a:srgbClr val="FFFFFF"/>
            </a:solidFill>
            <a:ln w="12700">
              <a:solidFill>
                <a:srgbClr val="4D4852"/>
              </a:solidFill>
            </a:ln>
          </p:spPr>
          <p:txBody>
            <a:bodyPr wrap="square" numCol="2" rtlCol="0" anchor="t">
              <a:noAutofit/>
            </a:bodyPr>
            <a:lstStyle/>
            <a:p>
              <a:pPr marL="57098" indent="-57098" defTabSz="1218072">
                <a:spcAft>
                  <a:spcPts val="300"/>
                </a:spcAft>
                <a:buFont typeface="Arial" panose="020B0604020202020204" pitchFamily="34" charset="0"/>
                <a:buChar char="•"/>
                <a:defRPr/>
              </a:pPr>
              <a:r>
                <a:rPr lang="en-US" sz="932" kern="0">
                  <a:solidFill>
                    <a:srgbClr val="821E2F"/>
                  </a:solidFill>
                  <a:latin typeface="Arial" panose="020B0604020202020204"/>
                  <a:ea typeface="ＭＳ Ｐゴシック"/>
                  <a:cs typeface="ＭＳ Ｐゴシック" charset="0"/>
                </a:rPr>
                <a:t>Project Manager</a:t>
              </a:r>
            </a:p>
            <a:p>
              <a:pPr marL="57098" indent="-57098" defTabSz="1218072">
                <a:lnSpc>
                  <a:spcPct val="90000"/>
                </a:lnSpc>
                <a:spcAft>
                  <a:spcPts val="300"/>
                </a:spcAft>
                <a:buFont typeface="Arial" panose="020B0604020202020204" pitchFamily="34" charset="0"/>
                <a:buChar char="•"/>
                <a:defRPr/>
              </a:pPr>
              <a:r>
                <a:rPr lang="en-US" sz="932" kern="0">
                  <a:solidFill>
                    <a:srgbClr val="277303"/>
                  </a:solidFill>
                  <a:latin typeface="Arial" panose="020B0604020202020204"/>
                  <a:ea typeface="ＭＳ Ｐゴシック"/>
                </a:rPr>
                <a:t>Business Analyst</a:t>
              </a:r>
              <a:endParaRPr lang="en-US" sz="932" kern="0">
                <a:solidFill>
                  <a:srgbClr val="277303"/>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CE451B"/>
                  </a:solidFill>
                  <a:latin typeface="Arial" panose="020B0604020202020204"/>
                  <a:ea typeface="ＭＳ Ｐゴシック"/>
                </a:rPr>
                <a:t>Release Engineer / Dev Ops Engineer</a:t>
              </a:r>
              <a:endParaRPr lang="en-US" sz="932" kern="0">
                <a:solidFill>
                  <a:srgbClr val="CE451B"/>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1F7193"/>
                  </a:solidFill>
                  <a:latin typeface="Arial" panose="020B0604020202020204"/>
                  <a:ea typeface="ＭＳ Ｐゴシック"/>
                </a:rPr>
                <a:t>Support</a:t>
              </a:r>
              <a:endParaRPr lang="en-US" sz="932" kern="0">
                <a:solidFill>
                  <a:srgbClr val="1F7193"/>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endParaRPr lang="en-US" sz="932" kern="0">
                <a:solidFill>
                  <a:srgbClr val="0432FF"/>
                </a:solidFill>
                <a:latin typeface="Arial" panose="020B0604020202020204"/>
                <a:ea typeface="ＭＳ Ｐゴシック" charset="0"/>
                <a:cs typeface="Arial"/>
              </a:endParaRPr>
            </a:p>
            <a:p>
              <a:pPr marL="57098" indent="-57098" defTabSz="1218072">
                <a:spcAft>
                  <a:spcPts val="300"/>
                </a:spcAft>
                <a:buFont typeface="Arial" panose="020B0604020202020204" pitchFamily="34" charset="0"/>
                <a:buChar char="•"/>
                <a:defRPr/>
              </a:pPr>
              <a:endParaRPr lang="en-US" sz="932" kern="0">
                <a:solidFill>
                  <a:srgbClr val="0432FF"/>
                </a:solidFill>
                <a:latin typeface="Arial" panose="020B0604020202020204"/>
                <a:ea typeface="ＭＳ Ｐゴシック" charset="0"/>
                <a:cs typeface="Arial"/>
              </a:endParaRPr>
            </a:p>
            <a:p>
              <a:pPr marL="57098" indent="-57098" defTabSz="1218072">
                <a:spcAft>
                  <a:spcPts val="300"/>
                </a:spcAft>
                <a:buFont typeface="Arial" panose="020B0604020202020204" pitchFamily="34" charset="0"/>
                <a:buChar char="•"/>
                <a:defRPr/>
              </a:pPr>
              <a:r>
                <a:rPr lang="en-US" sz="932" kern="0">
                  <a:solidFill>
                    <a:srgbClr val="0000E6"/>
                  </a:solidFill>
                  <a:latin typeface="Arial" panose="020B0604020202020204"/>
                  <a:ea typeface="ＭＳ Ｐゴシック"/>
                </a:rPr>
                <a:t>Change Management (includes Framing Support)</a:t>
              </a:r>
              <a:endParaRPr lang="en-US" sz="932" kern="0">
                <a:solidFill>
                  <a:srgbClr val="0000E6"/>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192957"/>
                  </a:solidFill>
                  <a:latin typeface="Arial" panose="020B0604020202020204"/>
                  <a:ea typeface="ＭＳ Ｐゴシック"/>
                </a:rPr>
                <a:t>Work Team</a:t>
              </a:r>
              <a:endParaRPr lang="en-US" sz="932" kern="0">
                <a:solidFill>
                  <a:srgbClr val="192957"/>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FF0000"/>
                  </a:solidFill>
                  <a:latin typeface="Arial" panose="020B0604020202020204"/>
                  <a:ea typeface="ＭＳ Ｐゴシック"/>
                </a:rPr>
                <a:t>Developer</a:t>
              </a:r>
              <a:endParaRPr lang="en-US" sz="932" kern="0">
                <a:solidFill>
                  <a:srgbClr val="FF0000"/>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00B050"/>
                  </a:solidFill>
                  <a:latin typeface="Arial" panose="020B0604020202020204"/>
                  <a:ea typeface="ＭＳ Ｐゴシック"/>
                </a:rPr>
                <a:t>BPC</a:t>
              </a:r>
              <a:endParaRPr lang="en-US" sz="932" kern="0">
                <a:solidFill>
                  <a:srgbClr val="00B050"/>
                </a:solidFill>
                <a:latin typeface="Arial" panose="020B0604020202020204"/>
                <a:ea typeface="ＭＳ Ｐゴシック"/>
                <a:cs typeface="Arial"/>
              </a:endParaRPr>
            </a:p>
            <a:p>
              <a:pPr marL="57098" indent="-57098" defTabSz="1218072">
                <a:spcAft>
                  <a:spcPts val="300"/>
                </a:spcAft>
                <a:buFont typeface="Arial" panose="020B0604020202020204" pitchFamily="34" charset="0"/>
                <a:buChar char="•"/>
                <a:defRPr/>
              </a:pPr>
              <a:r>
                <a:rPr lang="en-US" sz="932" kern="0">
                  <a:solidFill>
                    <a:srgbClr val="00B0F0"/>
                  </a:solidFill>
                  <a:latin typeface="Arial" panose="020B0604020202020204"/>
                  <a:ea typeface="ＭＳ Ｐゴシック"/>
                </a:rPr>
                <a:t>Engineer</a:t>
              </a:r>
              <a:endParaRPr lang="en-US" sz="932" kern="0">
                <a:solidFill>
                  <a:srgbClr val="00B0F0"/>
                </a:solidFill>
                <a:latin typeface="Arial" panose="020B0604020202020204"/>
                <a:ea typeface="ＭＳ Ｐゴシック"/>
                <a:cs typeface="Arial"/>
              </a:endParaRPr>
            </a:p>
          </p:txBody>
        </p:sp>
        <p:sp>
          <p:nvSpPr>
            <p:cNvPr id="21" name="TextBox 20">
              <a:extLst>
                <a:ext uri="{FF2B5EF4-FFF2-40B4-BE49-F238E27FC236}">
                  <a16:creationId xmlns:a16="http://schemas.microsoft.com/office/drawing/2014/main" id="{4E39CA57-1523-3C33-DBA3-C141CB3F1AD0}"/>
                </a:ext>
              </a:extLst>
            </p:cNvPr>
            <p:cNvSpPr txBox="1"/>
            <p:nvPr/>
          </p:nvSpPr>
          <p:spPr>
            <a:xfrm>
              <a:off x="4501887" y="3561535"/>
              <a:ext cx="1665057" cy="1111931"/>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1066" b="1" kern="0">
                  <a:solidFill>
                    <a:srgbClr val="4D4852">
                      <a:lumMod val="50000"/>
                    </a:srgbClr>
                  </a:solidFill>
                  <a:latin typeface="Arial" panose="020B0604020202020204"/>
                </a:rPr>
                <a:t>Tools and Technologies</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Template for charters</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Template for requirements (business rules, system and functional requirement)</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Template for HLD (high level document)</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Metrics document template</a:t>
              </a:r>
            </a:p>
            <a:p>
              <a:pPr marL="228389" indent="-228389" defTabSz="1218072">
                <a:lnSpc>
                  <a:spcPct val="90000"/>
                </a:lnSpc>
                <a:spcAft>
                  <a:spcPts val="266"/>
                </a:spcAft>
                <a:buFont typeface="Wingdings" pitchFamily="2" charset="2"/>
                <a:buChar char="§"/>
                <a:defRPr/>
              </a:pPr>
              <a:r>
                <a:rPr lang="en-US" sz="1066" kern="0">
                  <a:solidFill>
                    <a:srgbClr val="4D4852">
                      <a:lumMod val="50000"/>
                    </a:srgbClr>
                  </a:solidFill>
                  <a:latin typeface="Arial" panose="020B0604020202020204"/>
                  <a:ea typeface="ＭＳ Ｐゴシック" charset="0"/>
                </a:rPr>
                <a:t>Waterfall and agile methodologies defined</a:t>
              </a:r>
            </a:p>
          </p:txBody>
        </p:sp>
        <p:sp>
          <p:nvSpPr>
            <p:cNvPr id="22" name="TextBox 21">
              <a:extLst>
                <a:ext uri="{FF2B5EF4-FFF2-40B4-BE49-F238E27FC236}">
                  <a16:creationId xmlns:a16="http://schemas.microsoft.com/office/drawing/2014/main" id="{351C370D-C346-04A2-064E-36008A0FDAB5}"/>
                </a:ext>
              </a:extLst>
            </p:cNvPr>
            <p:cNvSpPr txBox="1"/>
            <p:nvPr/>
          </p:nvSpPr>
          <p:spPr>
            <a:xfrm>
              <a:off x="6243773" y="3369817"/>
              <a:ext cx="1327791" cy="1304244"/>
            </a:xfrm>
            <a:prstGeom prst="rect">
              <a:avLst/>
            </a:prstGeom>
            <a:solidFill>
              <a:srgbClr val="FFFFFF"/>
            </a:solidFill>
            <a:ln w="12700">
              <a:solidFill>
                <a:srgbClr val="4D4852"/>
              </a:solidFill>
            </a:ln>
          </p:spPr>
          <p:txBody>
            <a:bodyPr wrap="square" rtlCol="0">
              <a:noAutofit/>
            </a:bodyPr>
            <a:lstStyle/>
            <a:p>
              <a:pPr defTabSz="1218072">
                <a:spcAft>
                  <a:spcPts val="266"/>
                </a:spcAft>
                <a:defRPr/>
              </a:pPr>
              <a:r>
                <a:rPr lang="en-US" sz="932" b="1" kern="0">
                  <a:solidFill>
                    <a:srgbClr val="4D4852">
                      <a:lumMod val="50000"/>
                    </a:srgbClr>
                  </a:solidFill>
                  <a:latin typeface="Arial" panose="020B0604020202020204"/>
                </a:rPr>
                <a:t>Metrics</a:t>
              </a:r>
            </a:p>
            <a:p>
              <a:pPr defTabSz="1218072">
                <a:lnSpc>
                  <a:spcPct val="80000"/>
                </a:lnSpc>
                <a:spcAft>
                  <a:spcPts val="266"/>
                </a:spcAft>
                <a:defRPr/>
              </a:pPr>
              <a:r>
                <a:rPr lang="en-US" sz="932" u="sng" kern="0">
                  <a:solidFill>
                    <a:srgbClr val="4D4852">
                      <a:lumMod val="50000"/>
                    </a:srgbClr>
                  </a:solidFill>
                  <a:latin typeface="Arial" panose="020B0604020202020204"/>
                  <a:ea typeface="ＭＳ Ｐゴシック" charset="0"/>
                </a:rPr>
                <a:t>Input</a:t>
              </a:r>
            </a:p>
            <a:p>
              <a:pPr marL="156488" indent="-156488" defTabSz="1218072" eaLnBrk="0" hangingPunct="0">
                <a:lnSpc>
                  <a:spcPct val="80000"/>
                </a:lnSpc>
                <a:spcBef>
                  <a:spcPct val="20000"/>
                </a:spcBef>
                <a:buFont typeface="Wingdings" pitchFamily="2" charset="2"/>
                <a:buChar char="§"/>
                <a:tabLst>
                  <a:tab pos="145916" algn="l"/>
                </a:tabLst>
                <a:defRPr/>
              </a:pPr>
              <a:r>
                <a:rPr lang="en-US" sz="932" kern="0">
                  <a:solidFill>
                    <a:srgbClr val="4D4852"/>
                  </a:solidFill>
                  <a:latin typeface="Arial" panose="020B0604020202020204"/>
                  <a:cs typeface="Arial" charset="0"/>
                </a:rPr>
                <a:t>Project prioritization and adherence</a:t>
              </a:r>
            </a:p>
            <a:p>
              <a:pPr marL="156488" indent="-156488" defTabSz="1218072" eaLnBrk="0" hangingPunct="0">
                <a:lnSpc>
                  <a:spcPct val="80000"/>
                </a:lnSpc>
                <a:spcBef>
                  <a:spcPct val="20000"/>
                </a:spcBef>
                <a:buFont typeface="Wingdings" pitchFamily="2" charset="2"/>
                <a:buChar char="§"/>
                <a:tabLst>
                  <a:tab pos="145916" algn="l"/>
                </a:tabLst>
                <a:defRPr/>
              </a:pPr>
              <a:r>
                <a:rPr lang="en-US" sz="932" kern="0">
                  <a:solidFill>
                    <a:srgbClr val="4D4852"/>
                  </a:solidFill>
                  <a:latin typeface="Arial" panose="020B0604020202020204"/>
                  <a:cs typeface="Arial" charset="0"/>
                </a:rPr>
                <a:t>Agile velocity</a:t>
              </a:r>
              <a:endParaRPr lang="en-US" sz="932" u="sng" kern="0">
                <a:solidFill>
                  <a:srgbClr val="4D4852"/>
                </a:solidFill>
                <a:latin typeface="Arial" panose="020B0604020202020204"/>
                <a:ea typeface="ＭＳ Ｐゴシック" charset="0"/>
              </a:endParaRPr>
            </a:p>
            <a:p>
              <a:pPr defTabSz="1218072">
                <a:lnSpc>
                  <a:spcPct val="80000"/>
                </a:lnSpc>
                <a:spcAft>
                  <a:spcPts val="266"/>
                </a:spcAft>
                <a:defRPr/>
              </a:pPr>
              <a:r>
                <a:rPr lang="en-US" sz="932" u="sng" kern="0">
                  <a:solidFill>
                    <a:srgbClr val="4D4852"/>
                  </a:solidFill>
                  <a:latin typeface="Arial" panose="020B0604020202020204"/>
                  <a:ea typeface="ＭＳ Ｐゴシック" charset="0"/>
                </a:rPr>
                <a:t>In process </a:t>
              </a:r>
            </a:p>
            <a:p>
              <a:pPr marL="156488" indent="-156488" defTabSz="1218072">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Cycle time </a:t>
              </a:r>
            </a:p>
            <a:p>
              <a:pPr marL="156488" indent="-156488" defTabSz="1218072">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Backlog adherence</a:t>
              </a:r>
            </a:p>
            <a:p>
              <a:pPr marL="156488" indent="-156488" defTabSz="1218072">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Code quality</a:t>
              </a:r>
            </a:p>
            <a:p>
              <a:pPr defTabSz="1218072">
                <a:lnSpc>
                  <a:spcPct val="80000"/>
                </a:lnSpc>
                <a:spcAft>
                  <a:spcPts val="266"/>
                </a:spcAft>
                <a:defRPr/>
              </a:pPr>
              <a:r>
                <a:rPr lang="en-US" sz="932" u="sng" kern="0">
                  <a:solidFill>
                    <a:srgbClr val="4D4852"/>
                  </a:solidFill>
                  <a:latin typeface="Arial" panose="020B0604020202020204"/>
                  <a:ea typeface="ＭＳ Ｐゴシック" charset="0"/>
                </a:rPr>
                <a:t>Output</a:t>
              </a:r>
            </a:p>
            <a:p>
              <a:pPr marL="156488" indent="-156488" defTabSz="1218072" eaLnBrk="0" hangingPunct="0">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Business system availability</a:t>
              </a:r>
            </a:p>
            <a:p>
              <a:pPr marL="156488" indent="-156488" defTabSz="1218072" eaLnBrk="0" hangingPunct="0">
                <a:lnSpc>
                  <a:spcPct val="80000"/>
                </a:lnSpc>
                <a:spcBef>
                  <a:spcPct val="20000"/>
                </a:spcBef>
                <a:buFont typeface="Wingdings" pitchFamily="2" charset="2"/>
                <a:buChar char="§"/>
                <a:defRPr/>
              </a:pPr>
              <a:r>
                <a:rPr lang="en-US" sz="932" kern="0">
                  <a:solidFill>
                    <a:srgbClr val="4D4852"/>
                  </a:solidFill>
                  <a:latin typeface="Arial" panose="020B0604020202020204"/>
                  <a:cs typeface="Arial" charset="0"/>
                </a:rPr>
                <a:t>Epic release schedule met</a:t>
              </a:r>
            </a:p>
          </p:txBody>
        </p:sp>
      </p:grpSp>
      <p:sp>
        <p:nvSpPr>
          <p:cNvPr id="35" name="Line 86">
            <a:extLst>
              <a:ext uri="{FF2B5EF4-FFF2-40B4-BE49-F238E27FC236}">
                <a16:creationId xmlns:a16="http://schemas.microsoft.com/office/drawing/2014/main" id="{8339290E-4850-451B-C0D6-746964517FC0}"/>
              </a:ext>
            </a:extLst>
          </p:cNvPr>
          <p:cNvSpPr>
            <a:spLocks noChangeShapeType="1"/>
          </p:cNvSpPr>
          <p:nvPr/>
        </p:nvSpPr>
        <p:spPr bwMode="auto">
          <a:xfrm>
            <a:off x="3327664" y="2106485"/>
            <a:ext cx="5467235" cy="498919"/>
          </a:xfrm>
          <a:prstGeom prst="line">
            <a:avLst/>
          </a:prstGeom>
          <a:noFill/>
          <a:ln w="76200">
            <a:solidFill>
              <a:schemeClr val="accent5"/>
            </a:solidFill>
            <a:round/>
            <a:headEnd type="triangle" w="med" len="med"/>
            <a:tailEnd type="triangle" w="med" len="med"/>
          </a:ln>
          <a:extLst>
            <a:ext uri="{909E8E84-426E-40dd-AFC4-6F175D3DCCD1}">
              <a14:hiddenFill xmlns="" xmlns:a14="http://schemas.microsoft.com/office/drawing/2010/main">
                <a:noFill/>
              </a14:hiddenFill>
            </a:ext>
          </a:extLst>
        </p:spPr>
        <p:txBody>
          <a:bodyPr lIns="90403" tIns="44410" rIns="90403" bIns="44410"/>
          <a:lstStyle/>
          <a:p>
            <a:endParaRPr lang="en-US" sz="1798">
              <a:solidFill>
                <a:srgbClr val="555555"/>
              </a:solidFill>
            </a:endParaRPr>
          </a:p>
        </p:txBody>
      </p:sp>
      <p:sp>
        <p:nvSpPr>
          <p:cNvPr id="36" name="Line 86">
            <a:extLst>
              <a:ext uri="{FF2B5EF4-FFF2-40B4-BE49-F238E27FC236}">
                <a16:creationId xmlns:a16="http://schemas.microsoft.com/office/drawing/2014/main" id="{41FD8224-3164-8858-C999-67E4FD5E9F41}"/>
              </a:ext>
            </a:extLst>
          </p:cNvPr>
          <p:cNvSpPr>
            <a:spLocks noChangeShapeType="1"/>
          </p:cNvSpPr>
          <p:nvPr/>
        </p:nvSpPr>
        <p:spPr bwMode="auto">
          <a:xfrm flipV="1">
            <a:off x="5053761" y="4133646"/>
            <a:ext cx="2285969" cy="1360451"/>
          </a:xfrm>
          <a:prstGeom prst="line">
            <a:avLst/>
          </a:prstGeom>
          <a:noFill/>
          <a:ln w="76200">
            <a:solidFill>
              <a:schemeClr val="accent5"/>
            </a:solidFill>
            <a:round/>
            <a:headEnd type="triangle" w="med" len="med"/>
            <a:tailEnd type="triangle" w="med" len="med"/>
          </a:ln>
          <a:extLst>
            <a:ext uri="{909E8E84-426E-40dd-AFC4-6F175D3DCCD1}">
              <a14:hiddenFill xmlns="" xmlns:a14="http://schemas.microsoft.com/office/drawing/2010/main">
                <a:noFill/>
              </a14:hiddenFill>
            </a:ext>
          </a:extLst>
        </p:spPr>
        <p:txBody>
          <a:bodyPr lIns="90403" tIns="44410" rIns="90403" bIns="44410"/>
          <a:lstStyle/>
          <a:p>
            <a:endParaRPr lang="en-US" sz="1798">
              <a:solidFill>
                <a:srgbClr val="555555"/>
              </a:solidFill>
            </a:endParaRPr>
          </a:p>
        </p:txBody>
      </p:sp>
      <p:sp>
        <p:nvSpPr>
          <p:cNvPr id="37" name="Line 86">
            <a:extLst>
              <a:ext uri="{FF2B5EF4-FFF2-40B4-BE49-F238E27FC236}">
                <a16:creationId xmlns:a16="http://schemas.microsoft.com/office/drawing/2014/main" id="{11CF0B4E-CE42-98A2-F94B-D1132F7E951F}"/>
              </a:ext>
            </a:extLst>
          </p:cNvPr>
          <p:cNvSpPr>
            <a:spLocks noChangeShapeType="1"/>
          </p:cNvSpPr>
          <p:nvPr/>
        </p:nvSpPr>
        <p:spPr bwMode="auto">
          <a:xfrm flipV="1">
            <a:off x="5433998" y="2093094"/>
            <a:ext cx="1905735" cy="2759392"/>
          </a:xfrm>
          <a:prstGeom prst="line">
            <a:avLst/>
          </a:prstGeom>
          <a:noFill/>
          <a:ln w="76200">
            <a:solidFill>
              <a:schemeClr val="accent5"/>
            </a:solidFill>
            <a:round/>
            <a:headEnd type="triangle" w="med" len="med"/>
            <a:tailEnd type="triangle" w="med" len="med"/>
          </a:ln>
          <a:extLst>
            <a:ext uri="{909E8E84-426E-40dd-AFC4-6F175D3DCCD1}">
              <a14:hiddenFill xmlns="" xmlns:a14="http://schemas.microsoft.com/office/drawing/2010/main">
                <a:noFill/>
              </a14:hiddenFill>
            </a:ext>
          </a:extLst>
        </p:spPr>
        <p:txBody>
          <a:bodyPr lIns="90403" tIns="44410" rIns="90403" bIns="44410"/>
          <a:lstStyle/>
          <a:p>
            <a:endParaRPr lang="en-US" sz="1798">
              <a:solidFill>
                <a:srgbClr val="555555"/>
              </a:solidFill>
            </a:endParaRPr>
          </a:p>
        </p:txBody>
      </p:sp>
      <p:sp>
        <p:nvSpPr>
          <p:cNvPr id="38" name="TextBox 37">
            <a:extLst>
              <a:ext uri="{FF2B5EF4-FFF2-40B4-BE49-F238E27FC236}">
                <a16:creationId xmlns:a16="http://schemas.microsoft.com/office/drawing/2014/main" id="{73FFDFE5-2703-75D4-C730-DCB03C3DBD59}"/>
              </a:ext>
            </a:extLst>
          </p:cNvPr>
          <p:cNvSpPr txBox="1"/>
          <p:nvPr/>
        </p:nvSpPr>
        <p:spPr>
          <a:xfrm>
            <a:off x="1976369" y="1343224"/>
            <a:ext cx="1317813" cy="276786"/>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1 – Initiated</a:t>
            </a:r>
            <a:endParaRPr lang="en-US" sz="1199" kern="0">
              <a:solidFill>
                <a:srgbClr val="4D4852"/>
              </a:solidFill>
              <a:latin typeface="Arial" panose="020B0604020202020204"/>
            </a:endParaRPr>
          </a:p>
        </p:txBody>
      </p:sp>
      <p:sp>
        <p:nvSpPr>
          <p:cNvPr id="39" name="TextBox 38">
            <a:extLst>
              <a:ext uri="{FF2B5EF4-FFF2-40B4-BE49-F238E27FC236}">
                <a16:creationId xmlns:a16="http://schemas.microsoft.com/office/drawing/2014/main" id="{1FED6AAA-0ACD-7F10-63CF-49589F3CE206}"/>
              </a:ext>
            </a:extLst>
          </p:cNvPr>
          <p:cNvSpPr txBox="1"/>
          <p:nvPr/>
        </p:nvSpPr>
        <p:spPr>
          <a:xfrm>
            <a:off x="3525147" y="1342834"/>
            <a:ext cx="1735384" cy="276786"/>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cs typeface="Arial"/>
              </a:rPr>
              <a:t>2 – Planned</a:t>
            </a:r>
            <a:endParaRPr lang="en-US" sz="1199" kern="0">
              <a:solidFill>
                <a:srgbClr val="4D4852"/>
              </a:solidFill>
              <a:latin typeface="Arial" panose="020B0604020202020204"/>
            </a:endParaRPr>
          </a:p>
        </p:txBody>
      </p:sp>
      <p:sp>
        <p:nvSpPr>
          <p:cNvPr id="40" name="TextBox 39">
            <a:extLst>
              <a:ext uri="{FF2B5EF4-FFF2-40B4-BE49-F238E27FC236}">
                <a16:creationId xmlns:a16="http://schemas.microsoft.com/office/drawing/2014/main" id="{411798BD-A77E-62E8-A066-CA27FDF121E8}"/>
              </a:ext>
            </a:extLst>
          </p:cNvPr>
          <p:cNvSpPr txBox="1"/>
          <p:nvPr/>
        </p:nvSpPr>
        <p:spPr>
          <a:xfrm>
            <a:off x="5628179" y="1342834"/>
            <a:ext cx="1193816" cy="276786"/>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3 – Built</a:t>
            </a:r>
            <a:endParaRPr lang="en-US" sz="1199" kern="0">
              <a:solidFill>
                <a:srgbClr val="4D4852"/>
              </a:solidFill>
              <a:latin typeface="Arial" panose="020B0604020202020204"/>
            </a:endParaRPr>
          </a:p>
        </p:txBody>
      </p:sp>
      <p:sp>
        <p:nvSpPr>
          <p:cNvPr id="41" name="TextBox 40">
            <a:extLst>
              <a:ext uri="{FF2B5EF4-FFF2-40B4-BE49-F238E27FC236}">
                <a16:creationId xmlns:a16="http://schemas.microsoft.com/office/drawing/2014/main" id="{42120EC9-7370-4298-6485-CA212DC43A03}"/>
              </a:ext>
            </a:extLst>
          </p:cNvPr>
          <p:cNvSpPr txBox="1"/>
          <p:nvPr/>
        </p:nvSpPr>
        <p:spPr>
          <a:xfrm>
            <a:off x="7185738" y="1233833"/>
            <a:ext cx="1276816" cy="461324"/>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algn="ctr" defTabSz="1218072">
              <a:defRPr/>
            </a:pPr>
            <a:r>
              <a:rPr lang="en-US" sz="1199" kern="0">
                <a:solidFill>
                  <a:srgbClr val="FFFFFF"/>
                </a:solidFill>
                <a:latin typeface="Arial" panose="020B0604020202020204"/>
              </a:rPr>
              <a:t>4 – Executed /</a:t>
            </a:r>
            <a:r>
              <a:rPr lang="en-US" sz="1199" kern="0">
                <a:solidFill>
                  <a:srgbClr val="4D4852"/>
                </a:solidFill>
                <a:latin typeface="Arial" panose="020B0604020202020204"/>
              </a:rPr>
              <a:t> </a:t>
            </a:r>
            <a:r>
              <a:rPr lang="en-US" sz="1199" kern="0">
                <a:solidFill>
                  <a:srgbClr val="FFFFFF"/>
                </a:solidFill>
                <a:latin typeface="Arial" panose="020B0604020202020204"/>
              </a:rPr>
              <a:t>Deployed</a:t>
            </a:r>
            <a:endParaRPr lang="en-US" sz="1199" kern="0">
              <a:solidFill>
                <a:srgbClr val="FFFFFF"/>
              </a:solidFill>
              <a:latin typeface="Arial" panose="020B0604020202020204"/>
              <a:cs typeface="Arial"/>
            </a:endParaRPr>
          </a:p>
        </p:txBody>
      </p:sp>
      <p:sp>
        <p:nvSpPr>
          <p:cNvPr id="42" name="TextBox 41">
            <a:extLst>
              <a:ext uri="{FF2B5EF4-FFF2-40B4-BE49-F238E27FC236}">
                <a16:creationId xmlns:a16="http://schemas.microsoft.com/office/drawing/2014/main" id="{695A8533-3A5D-9F5D-861D-ECD728C65554}"/>
              </a:ext>
            </a:extLst>
          </p:cNvPr>
          <p:cNvSpPr txBox="1"/>
          <p:nvPr/>
        </p:nvSpPr>
        <p:spPr>
          <a:xfrm>
            <a:off x="8724702" y="1321099"/>
            <a:ext cx="1251937" cy="276786"/>
          </a:xfrm>
          <a:prstGeom prst="rect">
            <a:avLst/>
          </a:prstGeom>
          <a:noFill/>
        </p:spPr>
        <p:txBody>
          <a:bodyPr rot="0" spcFirstLastPara="0" vertOverflow="overflow" horzOverflow="overflow" vert="horz" wrap="square" lIns="91355" tIns="45678" rIns="91355" bIns="45678" numCol="1" spcCol="0" rtlCol="0" fromWordArt="0" anchor="t" anchorCtr="0" forceAA="0" compatLnSpc="1">
            <a:prstTxWarp prst="textNoShape">
              <a:avLst/>
            </a:prstTxWarp>
            <a:spAutoFit/>
          </a:bodyPr>
          <a:lstStyle/>
          <a:p>
            <a:pPr defTabSz="1218072">
              <a:defRPr/>
            </a:pPr>
            <a:r>
              <a:rPr lang="en-US" sz="1199" kern="0">
                <a:solidFill>
                  <a:srgbClr val="FFFFFF"/>
                </a:solidFill>
                <a:latin typeface="Arial" panose="020B0604020202020204"/>
              </a:rPr>
              <a:t>5 –Closed</a:t>
            </a:r>
            <a:endParaRPr lang="en-US" sz="1199" kern="0">
              <a:solidFill>
                <a:srgbClr val="4D4852"/>
              </a:solidFill>
              <a:latin typeface="Arial" panose="020B0604020202020204"/>
            </a:endParaRPr>
          </a:p>
        </p:txBody>
      </p:sp>
      <p:sp>
        <p:nvSpPr>
          <p:cNvPr id="43" name="TextBox 42">
            <a:extLst>
              <a:ext uri="{FF2B5EF4-FFF2-40B4-BE49-F238E27FC236}">
                <a16:creationId xmlns:a16="http://schemas.microsoft.com/office/drawing/2014/main" id="{061DB195-A079-479C-6E39-92996593860C}"/>
              </a:ext>
            </a:extLst>
          </p:cNvPr>
          <p:cNvSpPr txBox="1"/>
          <p:nvPr/>
        </p:nvSpPr>
        <p:spPr>
          <a:xfrm>
            <a:off x="501748" y="4698963"/>
            <a:ext cx="3182277" cy="235770"/>
          </a:xfrm>
          <a:prstGeom prst="rect">
            <a:avLst/>
          </a:prstGeom>
          <a:noFill/>
        </p:spPr>
        <p:txBody>
          <a:bodyPr wrap="square" rtlCol="0">
            <a:spAutoFit/>
          </a:bodyPr>
          <a:lstStyle/>
          <a:p>
            <a:pPr defTabSz="1218072">
              <a:defRPr/>
            </a:pPr>
            <a:r>
              <a:rPr lang="en-US" sz="932" b="1" kern="0">
                <a:solidFill>
                  <a:srgbClr val="4D4852"/>
                </a:solidFill>
                <a:latin typeface="Arial" panose="020B0604020202020204"/>
              </a:rPr>
              <a:t>Key roles involved in the process are color coded:</a:t>
            </a:r>
          </a:p>
        </p:txBody>
      </p:sp>
    </p:spTree>
    <p:extLst>
      <p:ext uri="{BB962C8B-B14F-4D97-AF65-F5344CB8AC3E}">
        <p14:creationId xmlns:p14="http://schemas.microsoft.com/office/powerpoint/2010/main" val="41656776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A76DE-349B-F48E-73C7-D18CDC69D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DA822-FA73-B6B5-BCA2-09EC8653B5AF}"/>
              </a:ext>
            </a:extLst>
          </p:cNvPr>
          <p:cNvSpPr>
            <a:spLocks noGrp="1"/>
          </p:cNvSpPr>
          <p:nvPr>
            <p:ph type="title"/>
          </p:nvPr>
        </p:nvSpPr>
        <p:spPr/>
        <p:txBody>
          <a:bodyPr/>
          <a:lstStyle/>
          <a:p>
            <a:r>
              <a:rPr lang="en-US"/>
              <a:t>Linking Mechanisms - Cube View</a:t>
            </a:r>
          </a:p>
        </p:txBody>
      </p:sp>
      <p:sp>
        <p:nvSpPr>
          <p:cNvPr id="5" name="AutoShape 19">
            <a:extLst>
              <a:ext uri="{FF2B5EF4-FFF2-40B4-BE49-F238E27FC236}">
                <a16:creationId xmlns:a16="http://schemas.microsoft.com/office/drawing/2014/main" id="{AC85E464-37B3-A57C-35A2-591FF62969D6}"/>
              </a:ext>
            </a:extLst>
          </p:cNvPr>
          <p:cNvSpPr>
            <a:spLocks noChangeArrowheads="1"/>
          </p:cNvSpPr>
          <p:nvPr/>
        </p:nvSpPr>
        <p:spPr bwMode="auto">
          <a:xfrm>
            <a:off x="7579378" y="1357132"/>
            <a:ext cx="4271906" cy="2844570"/>
          </a:xfrm>
          <a:prstGeom prst="roundRect">
            <a:avLst>
              <a:gd name="adj" fmla="val 34167"/>
            </a:avLst>
          </a:prstGeom>
          <a:noFill/>
          <a:ln w="9525">
            <a:noFill/>
            <a:round/>
            <a:headEnd/>
            <a:tailEnd/>
          </a:ln>
          <a:effectLst/>
        </p:spPr>
        <p:txBody>
          <a:bodyPr wrap="square" lIns="0" tIns="0" rIns="0" bIns="0" anchor="ctr"/>
          <a:lstStyle/>
          <a:p>
            <a:pPr eaLnBrk="0" hangingPunct="0">
              <a:lnSpc>
                <a:spcPct val="85000"/>
              </a:lnSpc>
              <a:spcAft>
                <a:spcPts val="400"/>
              </a:spcAft>
            </a:pPr>
            <a:r>
              <a:rPr lang="en-AU" altLang="en-US" sz="1864" b="1">
                <a:solidFill>
                  <a:schemeClr val="accent4"/>
                </a:solidFill>
                <a:latin typeface="Arial" panose="020B0604020202020204" pitchFamily="34" charset="0"/>
                <a:cs typeface="Arial" panose="020B0604020202020204" pitchFamily="34" charset="0"/>
              </a:rPr>
              <a:t>B. Structure and Governance</a:t>
            </a:r>
          </a:p>
          <a:p>
            <a:r>
              <a:rPr lang="en-US" sz="1332" b="1"/>
              <a:t>Informal Contacts / Co-location </a:t>
            </a:r>
          </a:p>
          <a:p>
            <a:pPr marL="228389" indent="-228389">
              <a:buFont typeface="Arial" panose="020B0604020202020204" pitchFamily="34" charset="0"/>
              <a:buChar char="•"/>
            </a:pPr>
            <a:r>
              <a:rPr lang="en-US" sz="1332"/>
              <a:t>Lunch chats, open offices, and spontaneous talks foster teamwork beyond formal structures.</a:t>
            </a:r>
            <a:endParaRPr lang="en-US" sz="1332" b="1"/>
          </a:p>
          <a:p>
            <a:r>
              <a:rPr lang="en-US" sz="1332" b="1"/>
              <a:t>Teams / Committees / Forums / Meetings</a:t>
            </a:r>
          </a:p>
          <a:p>
            <a:pPr marL="228389" indent="-228389">
              <a:buFont typeface="Arial" panose="020B0604020202020204" pitchFamily="34" charset="0"/>
              <a:buChar char="•"/>
            </a:pPr>
            <a:r>
              <a:rPr lang="en-US" sz="1332"/>
              <a:t>Committees, stand-ups, and cross-functional teams drive structured collaboration.</a:t>
            </a:r>
            <a:endParaRPr lang="en-US" sz="1332" b="1"/>
          </a:p>
          <a:p>
            <a:r>
              <a:rPr lang="en-US" sz="1332" b="1"/>
              <a:t>Dual Reporting / Matrix</a:t>
            </a:r>
          </a:p>
          <a:p>
            <a:pPr marL="228389" indent="-228389">
              <a:buFont typeface="Arial" panose="020B0604020202020204" pitchFamily="34" charset="0"/>
              <a:buChar char="•"/>
            </a:pPr>
            <a:r>
              <a:rPr lang="en-US" sz="1332"/>
              <a:t>Dual reporting structures, like matrix management, formally connect employees across functions, regions, and projects for greater collaboration. They are difficult to implement but very effective when done well.</a:t>
            </a:r>
          </a:p>
          <a:p>
            <a:pPr marL="228389" indent="-228389">
              <a:buFont typeface="Arial" panose="020B0604020202020204" pitchFamily="34" charset="0"/>
              <a:buChar char="•"/>
            </a:pPr>
            <a:endParaRPr lang="en-US" sz="1332"/>
          </a:p>
        </p:txBody>
      </p:sp>
      <p:sp>
        <p:nvSpPr>
          <p:cNvPr id="6" name="AutoShape 19">
            <a:extLst>
              <a:ext uri="{FF2B5EF4-FFF2-40B4-BE49-F238E27FC236}">
                <a16:creationId xmlns:a16="http://schemas.microsoft.com/office/drawing/2014/main" id="{39E2D97E-9952-C6EE-DB7B-A132D3B2249A}"/>
              </a:ext>
            </a:extLst>
          </p:cNvPr>
          <p:cNvSpPr>
            <a:spLocks noChangeArrowheads="1"/>
          </p:cNvSpPr>
          <p:nvPr/>
        </p:nvSpPr>
        <p:spPr bwMode="auto">
          <a:xfrm>
            <a:off x="3862109" y="5206212"/>
            <a:ext cx="4271906" cy="1189467"/>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4" b="1">
                <a:solidFill>
                  <a:schemeClr val="accent2"/>
                </a:solidFill>
                <a:effectLst>
                  <a:innerShdw blurRad="114300">
                    <a:prstClr val="black">
                      <a:alpha val="75000"/>
                    </a:prstClr>
                  </a:innerShdw>
                </a:effectLst>
                <a:latin typeface="Arial" panose="020B0604020202020204" pitchFamily="34" charset="0"/>
                <a:cs typeface="Arial" panose="020B0604020202020204" pitchFamily="34" charset="0"/>
              </a:rPr>
              <a:t>D. People and Rewards</a:t>
            </a:r>
          </a:p>
          <a:p>
            <a:pPr marL="160718"/>
            <a:r>
              <a:rPr lang="en-US" sz="1332" b="1"/>
              <a:t>Job expectations and career paths</a:t>
            </a:r>
          </a:p>
          <a:p>
            <a:pPr marL="389106" indent="-228389">
              <a:buFont typeface="Arial" panose="020B0604020202020204" pitchFamily="34" charset="0"/>
              <a:buChar char="•"/>
            </a:pPr>
            <a:r>
              <a:rPr lang="en-US" sz="1332"/>
              <a:t>Liaison roles, job rotation, and horizontal career paths create shared experiences  and mutual understanding</a:t>
            </a:r>
          </a:p>
          <a:p>
            <a:pPr marL="160718"/>
            <a:r>
              <a:rPr lang="en-US" sz="1332" b="1"/>
              <a:t>Learning &amp; Knowledge Management</a:t>
            </a:r>
          </a:p>
          <a:p>
            <a:pPr marL="384877" indent="-224159">
              <a:buFont typeface="Arial" panose="020B0604020202020204" pitchFamily="34" charset="0"/>
              <a:buChar char="•"/>
            </a:pPr>
            <a:r>
              <a:rPr lang="en-US" sz="1332"/>
              <a:t>Training, Wikis, and mentorship drive knowledge sharing and continuous learning.</a:t>
            </a:r>
          </a:p>
          <a:p>
            <a:pPr marL="160718"/>
            <a:endParaRPr lang="en-US" sz="1332"/>
          </a:p>
        </p:txBody>
      </p:sp>
      <p:sp>
        <p:nvSpPr>
          <p:cNvPr id="7" name="AutoShape 19">
            <a:extLst>
              <a:ext uri="{FF2B5EF4-FFF2-40B4-BE49-F238E27FC236}">
                <a16:creationId xmlns:a16="http://schemas.microsoft.com/office/drawing/2014/main" id="{0AA46CAD-CBCB-D285-D980-DE95AC77E725}"/>
              </a:ext>
            </a:extLst>
          </p:cNvPr>
          <p:cNvSpPr>
            <a:spLocks noChangeArrowheads="1"/>
          </p:cNvSpPr>
          <p:nvPr/>
        </p:nvSpPr>
        <p:spPr bwMode="auto">
          <a:xfrm>
            <a:off x="7811133" y="4261879"/>
            <a:ext cx="3733167" cy="1465190"/>
          </a:xfrm>
          <a:prstGeom prst="roundRect">
            <a:avLst>
              <a:gd name="adj" fmla="val 34167"/>
            </a:avLst>
          </a:prstGeom>
          <a:noFill/>
          <a:ln w="9525">
            <a:noFill/>
            <a:round/>
            <a:headEnd/>
            <a:tailEnd/>
          </a:ln>
          <a:effectLst/>
        </p:spPr>
        <p:txBody>
          <a:bodyPr wrap="square" lIns="0" tIns="0" rIns="0" bIns="0" anchor="ctr"/>
          <a:lstStyle/>
          <a:p>
            <a:pPr>
              <a:lnSpc>
                <a:spcPct val="85000"/>
              </a:lnSpc>
              <a:spcAft>
                <a:spcPts val="400"/>
              </a:spcAft>
              <a:defRPr/>
            </a:pPr>
            <a:r>
              <a:rPr lang="en-AU" sz="1864" b="1">
                <a:solidFill>
                  <a:schemeClr val="accent1"/>
                </a:solidFill>
                <a:latin typeface="Arial" panose="020B0604020202020204" pitchFamily="34" charset="0"/>
                <a:cs typeface="Arial" panose="020B0604020202020204" pitchFamily="34" charset="0"/>
              </a:rPr>
              <a:t>C. Information and Metrics</a:t>
            </a:r>
          </a:p>
          <a:p>
            <a:pPr>
              <a:lnSpc>
                <a:spcPct val="85000"/>
              </a:lnSpc>
              <a:spcAft>
                <a:spcPts val="400"/>
              </a:spcAft>
              <a:defRPr/>
            </a:pPr>
            <a:r>
              <a:rPr lang="en-US" sz="1331" b="1">
                <a:latin typeface="Arial" panose="020B0604020202020204" pitchFamily="34" charset="0"/>
                <a:cs typeface="Arial" panose="020B0604020202020204" pitchFamily="34" charset="0"/>
              </a:rPr>
              <a:t>Shared Goals and Metrics</a:t>
            </a:r>
          </a:p>
          <a:p>
            <a:pPr marL="228389" indent="-228389">
              <a:buFont typeface="Arial" panose="020B0604020202020204" pitchFamily="34" charset="0"/>
              <a:buChar char="•"/>
            </a:pPr>
            <a:r>
              <a:rPr lang="en-US" sz="1332"/>
              <a:t>OKRs, dashboards, and shared goals align teams through measurable performance metrics.</a:t>
            </a:r>
          </a:p>
          <a:p>
            <a:pPr marL="228178" indent="-228178">
              <a:lnSpc>
                <a:spcPct val="85000"/>
              </a:lnSpc>
              <a:spcAft>
                <a:spcPts val="400"/>
              </a:spcAft>
              <a:buFont typeface="Arial" panose="020B0604020202020204" pitchFamily="34" charset="0"/>
              <a:buChar char="•"/>
              <a:defRPr/>
            </a:pPr>
            <a:endParaRPr lang="en-US" sz="1331">
              <a:latin typeface="Arial" panose="020B0604020202020204" pitchFamily="34" charset="0"/>
              <a:cs typeface="Arial" panose="020B0604020202020204" pitchFamily="34" charset="0"/>
            </a:endParaRPr>
          </a:p>
        </p:txBody>
      </p:sp>
      <p:sp>
        <p:nvSpPr>
          <p:cNvPr id="8" name="AutoShape 19">
            <a:extLst>
              <a:ext uri="{FF2B5EF4-FFF2-40B4-BE49-F238E27FC236}">
                <a16:creationId xmlns:a16="http://schemas.microsoft.com/office/drawing/2014/main" id="{20958E2C-234F-14B4-9664-09D1C3716414}"/>
              </a:ext>
            </a:extLst>
          </p:cNvPr>
          <p:cNvSpPr>
            <a:spLocks noChangeArrowheads="1"/>
          </p:cNvSpPr>
          <p:nvPr/>
        </p:nvSpPr>
        <p:spPr bwMode="auto">
          <a:xfrm>
            <a:off x="585403" y="1981797"/>
            <a:ext cx="4048485" cy="1683584"/>
          </a:xfrm>
          <a:prstGeom prst="roundRect">
            <a:avLst>
              <a:gd name="adj" fmla="val 34167"/>
            </a:avLst>
          </a:prstGeom>
          <a:noFill/>
          <a:ln w="9525">
            <a:noFill/>
            <a:round/>
            <a:headEnd/>
            <a:tailEnd/>
          </a:ln>
          <a:effectLst/>
        </p:spPr>
        <p:txBody>
          <a:bodyPr wrap="square" lIns="0" tIns="0" rIns="0" bIns="0" anchor="ctr"/>
          <a:lstStyle/>
          <a:p>
            <a:pPr>
              <a:lnSpc>
                <a:spcPct val="85000"/>
              </a:lnSpc>
              <a:spcAft>
                <a:spcPts val="400"/>
              </a:spcAft>
            </a:pPr>
            <a:r>
              <a:rPr lang="en-AU" altLang="en-US" sz="1864" b="1">
                <a:solidFill>
                  <a:schemeClr val="accent6"/>
                </a:solidFill>
                <a:latin typeface="Arial" panose="020B0604020202020204" pitchFamily="34" charset="0"/>
                <a:cs typeface="Arial" panose="020B0604020202020204" pitchFamily="34" charset="0"/>
              </a:rPr>
              <a:t>F. Leadership and Culture</a:t>
            </a:r>
          </a:p>
          <a:p>
            <a:pPr marL="228389" indent="-228389">
              <a:buFont typeface="Arial" panose="020B0604020202020204" pitchFamily="34" charset="0"/>
              <a:buChar char="•"/>
            </a:pPr>
            <a:r>
              <a:rPr lang="en-US" sz="1332">
                <a:latin typeface="Arial" panose="020B0604020202020204" pitchFamily="34" charset="0"/>
                <a:cs typeface="Arial" panose="020B0604020202020204" pitchFamily="34" charset="0"/>
              </a:rPr>
              <a:t>Values, operating principles, and norms can be among the most effective informal linking forces but are difficult to change.</a:t>
            </a:r>
          </a:p>
          <a:p>
            <a:pPr marL="228389" indent="-228389">
              <a:buFont typeface="Arial" panose="020B0604020202020204" pitchFamily="34" charset="0"/>
              <a:buChar char="•"/>
            </a:pPr>
            <a:r>
              <a:rPr lang="en-US" sz="1332">
                <a:latin typeface="Arial" panose="020B0604020202020204" pitchFamily="34" charset="0"/>
                <a:cs typeface="Arial" panose="020B0604020202020204" pitchFamily="34" charset="0"/>
              </a:rPr>
              <a:t>Leadership alignment workshops foster shared understanding in executive teams</a:t>
            </a:r>
          </a:p>
          <a:p>
            <a:pPr marL="228389" indent="-228389">
              <a:buFont typeface="Arial" panose="020B0604020202020204" pitchFamily="34" charset="0"/>
              <a:buChar char="•"/>
            </a:pPr>
            <a:endParaRPr lang="en-AU" altLang="en-US" sz="1331">
              <a:latin typeface="Arial" panose="020B0604020202020204" pitchFamily="34" charset="0"/>
              <a:cs typeface="Arial" panose="020B0604020202020204" pitchFamily="34" charset="0"/>
            </a:endParaRPr>
          </a:p>
        </p:txBody>
      </p:sp>
      <p:sp>
        <p:nvSpPr>
          <p:cNvPr id="9" name="AutoShape 19">
            <a:extLst>
              <a:ext uri="{FF2B5EF4-FFF2-40B4-BE49-F238E27FC236}">
                <a16:creationId xmlns:a16="http://schemas.microsoft.com/office/drawing/2014/main" id="{77DB1D66-5309-BF54-748C-8BBEF6E3199D}"/>
              </a:ext>
            </a:extLst>
          </p:cNvPr>
          <p:cNvSpPr>
            <a:spLocks noChangeArrowheads="1"/>
          </p:cNvSpPr>
          <p:nvPr/>
        </p:nvSpPr>
        <p:spPr bwMode="auto">
          <a:xfrm>
            <a:off x="585401" y="3691183"/>
            <a:ext cx="4048483" cy="1449980"/>
          </a:xfrm>
          <a:prstGeom prst="roundRect">
            <a:avLst>
              <a:gd name="adj" fmla="val 34167"/>
            </a:avLst>
          </a:prstGeom>
          <a:noFill/>
          <a:ln w="9525">
            <a:noFill/>
            <a:round/>
            <a:headEnd/>
            <a:tailEnd/>
          </a:ln>
          <a:effectLst/>
        </p:spPr>
        <p:txBody>
          <a:bodyPr wrap="square" lIns="0" tIns="0" rIns="0" bIns="0" anchor="ctr"/>
          <a:lstStyle/>
          <a:p>
            <a:pPr>
              <a:lnSpc>
                <a:spcPct val="85000"/>
              </a:lnSpc>
              <a:spcAft>
                <a:spcPts val="400"/>
              </a:spcAft>
            </a:pPr>
            <a:r>
              <a:rPr lang="en-AU" altLang="en-US" sz="1864" b="1">
                <a:solidFill>
                  <a:schemeClr val="accent5"/>
                </a:solidFill>
                <a:cs typeface="Arial"/>
              </a:rPr>
              <a:t>E. Continuous Alignment</a:t>
            </a:r>
            <a:endParaRPr lang="en-AU" altLang="en-US" sz="1864" b="1">
              <a:solidFill>
                <a:schemeClr val="accent5"/>
              </a:solidFill>
              <a:cs typeface="Arial" panose="020B0604020202020204" pitchFamily="34" charset="0"/>
            </a:endParaRPr>
          </a:p>
          <a:p>
            <a:pPr eaLnBrk="0" hangingPunct="0">
              <a:lnSpc>
                <a:spcPct val="85000"/>
              </a:lnSpc>
              <a:spcAft>
                <a:spcPts val="400"/>
              </a:spcAft>
            </a:pPr>
            <a:r>
              <a:rPr lang="en-US" altLang="en-US" sz="1331" b="1">
                <a:cs typeface="Arial" panose="020B0604020202020204" pitchFamily="34" charset="0"/>
              </a:rPr>
              <a:t>Feedback loops</a:t>
            </a:r>
          </a:p>
          <a:p>
            <a:pPr marL="228178" indent="-228178" eaLnBrk="0" hangingPunct="0">
              <a:lnSpc>
                <a:spcPct val="85000"/>
              </a:lnSpc>
              <a:spcAft>
                <a:spcPts val="400"/>
              </a:spcAft>
              <a:buFont typeface="Arial" panose="020B0604020202020204" pitchFamily="34" charset="0"/>
              <a:buChar char="•"/>
            </a:pPr>
            <a:r>
              <a:rPr lang="en-AU" altLang="en-US" sz="1331">
                <a:cs typeface="Arial" panose="020B0604020202020204" pitchFamily="34" charset="0"/>
              </a:rPr>
              <a:t>Supplier scorecards, </a:t>
            </a:r>
            <a:r>
              <a:rPr lang="en-US" sz="1332"/>
              <a:t>pulse surveys </a:t>
            </a:r>
            <a:r>
              <a:rPr lang="en-AU" altLang="en-US" sz="1331">
                <a:cs typeface="Arial" panose="020B0604020202020204" pitchFamily="34" charset="0"/>
              </a:rPr>
              <a:t>feedback analytics, project reviews, and Gemba walks enhance continuous improvement through real-time insights.</a:t>
            </a:r>
          </a:p>
        </p:txBody>
      </p:sp>
      <p:sp>
        <p:nvSpPr>
          <p:cNvPr id="11" name="AutoShape 19">
            <a:extLst>
              <a:ext uri="{FF2B5EF4-FFF2-40B4-BE49-F238E27FC236}">
                <a16:creationId xmlns:a16="http://schemas.microsoft.com/office/drawing/2014/main" id="{B87D8186-A343-57DC-74D9-AF345B8A1193}"/>
              </a:ext>
            </a:extLst>
          </p:cNvPr>
          <p:cNvSpPr>
            <a:spLocks noChangeArrowheads="1"/>
          </p:cNvSpPr>
          <p:nvPr/>
        </p:nvSpPr>
        <p:spPr bwMode="auto">
          <a:xfrm>
            <a:off x="4416746" y="711603"/>
            <a:ext cx="3500030" cy="1683584"/>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4" b="1">
                <a:latin typeface="Arial" panose="020B0604020202020204" pitchFamily="34" charset="0"/>
                <a:cs typeface="Arial" panose="020B0604020202020204" pitchFamily="34" charset="0"/>
              </a:rPr>
              <a:t>A. Work</a:t>
            </a:r>
          </a:p>
          <a:p>
            <a:r>
              <a:rPr lang="en-US" sz="1332" b="1"/>
              <a:t>Process / Technology / Policies</a:t>
            </a:r>
          </a:p>
          <a:p>
            <a:pPr marL="228389" indent="-228389">
              <a:buFont typeface="Arial" panose="020B0604020202020204" pitchFamily="34" charset="0"/>
              <a:buChar char="•"/>
            </a:pPr>
            <a:r>
              <a:rPr lang="en-US" sz="1332"/>
              <a:t>SOPs, workflow improvements, and automation connect teams across organizational silos</a:t>
            </a:r>
          </a:p>
        </p:txBody>
      </p:sp>
      <p:pic>
        <p:nvPicPr>
          <p:cNvPr id="13" name="Picture 12">
            <a:extLst>
              <a:ext uri="{FF2B5EF4-FFF2-40B4-BE49-F238E27FC236}">
                <a16:creationId xmlns:a16="http://schemas.microsoft.com/office/drawing/2014/main" id="{F1D8D636-F751-1B0F-9731-2D171B2613E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16746" y="2252434"/>
            <a:ext cx="3162632" cy="2530301"/>
          </a:xfrm>
          <a:prstGeom prst="rect">
            <a:avLst/>
          </a:prstGeom>
        </p:spPr>
      </p:pic>
    </p:spTree>
    <p:extLst>
      <p:ext uri="{BB962C8B-B14F-4D97-AF65-F5344CB8AC3E}">
        <p14:creationId xmlns:p14="http://schemas.microsoft.com/office/powerpoint/2010/main" val="339087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30401-D82E-A37D-4310-672DAA6FD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D4746-443A-67AB-2F4D-B3A94D704FE7}"/>
              </a:ext>
            </a:extLst>
          </p:cNvPr>
          <p:cNvSpPr>
            <a:spLocks noGrp="1"/>
          </p:cNvSpPr>
          <p:nvPr>
            <p:ph type="title"/>
          </p:nvPr>
        </p:nvSpPr>
        <p:spPr/>
        <p:txBody>
          <a:bodyPr/>
          <a:lstStyle/>
          <a:p>
            <a:r>
              <a:rPr lang="en-US"/>
              <a:t>Linking Mechanisms – List view</a:t>
            </a:r>
          </a:p>
        </p:txBody>
      </p:sp>
      <p:graphicFrame>
        <p:nvGraphicFramePr>
          <p:cNvPr id="33" name="Table 32">
            <a:extLst>
              <a:ext uri="{FF2B5EF4-FFF2-40B4-BE49-F238E27FC236}">
                <a16:creationId xmlns:a16="http://schemas.microsoft.com/office/drawing/2014/main" id="{61D78272-F78E-773A-FC97-1F40353DAEAB}"/>
              </a:ext>
            </a:extLst>
          </p:cNvPr>
          <p:cNvGraphicFramePr>
            <a:graphicFrameLocks noGrp="1"/>
          </p:cNvGraphicFramePr>
          <p:nvPr/>
        </p:nvGraphicFramePr>
        <p:xfrm>
          <a:off x="807011" y="967274"/>
          <a:ext cx="10939841" cy="6094880"/>
        </p:xfrm>
        <a:graphic>
          <a:graphicData uri="http://schemas.openxmlformats.org/drawingml/2006/table">
            <a:tbl>
              <a:tblPr firstRow="1" bandRow="1">
                <a:tableStyleId>{5C22544A-7EE6-4342-B048-85BDC9FD1C3A}</a:tableStyleId>
              </a:tblPr>
              <a:tblGrid>
                <a:gridCol w="1514063">
                  <a:extLst>
                    <a:ext uri="{9D8B030D-6E8A-4147-A177-3AD203B41FA5}">
                      <a16:colId xmlns:a16="http://schemas.microsoft.com/office/drawing/2014/main" val="20000"/>
                    </a:ext>
                  </a:extLst>
                </a:gridCol>
                <a:gridCol w="5684337">
                  <a:extLst>
                    <a:ext uri="{9D8B030D-6E8A-4147-A177-3AD203B41FA5}">
                      <a16:colId xmlns:a16="http://schemas.microsoft.com/office/drawing/2014/main" val="20001"/>
                    </a:ext>
                  </a:extLst>
                </a:gridCol>
                <a:gridCol w="3741441">
                  <a:extLst>
                    <a:ext uri="{9D8B030D-6E8A-4147-A177-3AD203B41FA5}">
                      <a16:colId xmlns:a16="http://schemas.microsoft.com/office/drawing/2014/main" val="20002"/>
                    </a:ext>
                  </a:extLst>
                </a:gridCol>
              </a:tblGrid>
              <a:tr h="304518">
                <a:tc>
                  <a:txBody>
                    <a:bodyPr/>
                    <a:lstStyle/>
                    <a:p>
                      <a:r>
                        <a:rPr sz="1200">
                          <a:latin typeface="+mn-lt"/>
                        </a:rPr>
                        <a:t>Linkage Type</a:t>
                      </a:r>
                    </a:p>
                  </a:txBody>
                  <a:tcPr marL="121807" marR="121807" marT="60904" marB="60904"/>
                </a:tc>
                <a:tc>
                  <a:txBody>
                    <a:bodyPr/>
                    <a:lstStyle/>
                    <a:p>
                      <a:r>
                        <a:rPr sz="1200">
                          <a:latin typeface="+mn-lt"/>
                        </a:rPr>
                        <a:t>How </a:t>
                      </a:r>
                      <a:r>
                        <a:rPr lang="en-US" sz="1200">
                          <a:latin typeface="+mn-lt"/>
                        </a:rPr>
                        <a:t>They Reduce the Risk of Silos and Foster Connection </a:t>
                      </a:r>
                      <a:endParaRPr sz="1200">
                        <a:latin typeface="+mn-lt"/>
                      </a:endParaRPr>
                    </a:p>
                  </a:txBody>
                  <a:tcPr marL="121807" marR="121807" marT="60904" marB="60904"/>
                </a:tc>
                <a:tc>
                  <a:txBody>
                    <a:bodyPr/>
                    <a:lstStyle/>
                    <a:p>
                      <a:r>
                        <a:rPr sz="1200">
                          <a:latin typeface="+mn-lt"/>
                        </a:rPr>
                        <a:t>Examples</a:t>
                      </a:r>
                    </a:p>
                  </a:txBody>
                  <a:tcPr marL="121807" marR="121807" marT="60904" marB="60904"/>
                </a:tc>
                <a:extLst>
                  <a:ext uri="{0D108BD9-81ED-4DB2-BD59-A6C34878D82A}">
                    <a16:rowId xmlns:a16="http://schemas.microsoft.com/office/drawing/2014/main" val="10000"/>
                  </a:ext>
                </a:extLst>
              </a:tr>
              <a:tr h="454740">
                <a:tc>
                  <a:txBody>
                    <a:bodyPr/>
                    <a:lstStyle/>
                    <a:p>
                      <a:r>
                        <a:rPr sz="1100">
                          <a:latin typeface="Arial" panose="020B0604020202020204" pitchFamily="34" charset="0"/>
                          <a:cs typeface="Arial" panose="020B0604020202020204" pitchFamily="34" charset="0"/>
                        </a:rPr>
                        <a:t>Informal Contacts / </a:t>
                      </a:r>
                      <a:endParaRPr lang="en-US" sz="1100">
                        <a:latin typeface="Arial" panose="020B0604020202020204" pitchFamily="34" charset="0"/>
                        <a:cs typeface="Arial" panose="020B0604020202020204" pitchFamily="34" charset="0"/>
                      </a:endParaRPr>
                    </a:p>
                    <a:p>
                      <a:r>
                        <a:rPr sz="1100">
                          <a:latin typeface="Arial" panose="020B0604020202020204" pitchFamily="34" charset="0"/>
                          <a:cs typeface="Arial" panose="020B0604020202020204" pitchFamily="34" charset="0"/>
                        </a:rPr>
                        <a:t>Co-location</a:t>
                      </a:r>
                    </a:p>
                  </a:txBody>
                  <a:tcPr marL="121807" marR="121807" marT="60904" marB="60904"/>
                </a:tc>
                <a:tc>
                  <a:txBody>
                    <a:bodyPr/>
                    <a:lstStyle/>
                    <a:p>
                      <a:r>
                        <a:rPr sz="1100">
                          <a:latin typeface="Arial" panose="020B0604020202020204" pitchFamily="34" charset="0"/>
                          <a:cs typeface="Arial" panose="020B0604020202020204" pitchFamily="34" charset="0"/>
                        </a:rPr>
                        <a:t>Encourages spontaneous collaboration and knowledge sharing, reducing reliance on rigid processes.</a:t>
                      </a:r>
                    </a:p>
                  </a:txBody>
                  <a:tcPr marL="121807" marR="121807" marT="60904" marB="60904"/>
                </a:tc>
                <a:tc>
                  <a:txBody>
                    <a:bodyPr/>
                    <a:lstStyle/>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Employees collaborating over lunch</a:t>
                      </a:r>
                    </a:p>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Spontaneous problem-solving chats</a:t>
                      </a:r>
                    </a:p>
                  </a:txBody>
                  <a:tcPr marL="121807" marR="121807" marT="60904" marB="60904"/>
                </a:tc>
                <a:extLst>
                  <a:ext uri="{0D108BD9-81ED-4DB2-BD59-A6C34878D82A}">
                    <a16:rowId xmlns:a16="http://schemas.microsoft.com/office/drawing/2014/main" val="10001"/>
                  </a:ext>
                </a:extLst>
              </a:tr>
              <a:tr h="609036">
                <a:tc>
                  <a:txBody>
                    <a:bodyPr/>
                    <a:lstStyle/>
                    <a:p>
                      <a:r>
                        <a:rPr lang="en-US" sz="1100">
                          <a:latin typeface="Arial" panose="020B0604020202020204" pitchFamily="34" charset="0"/>
                          <a:cs typeface="Arial" panose="020B0604020202020204" pitchFamily="34" charset="0"/>
                        </a:rPr>
                        <a:t>Learning &amp; </a:t>
                      </a:r>
                      <a:r>
                        <a:rPr sz="1100">
                          <a:latin typeface="Arial" panose="020B0604020202020204" pitchFamily="34" charset="0"/>
                          <a:cs typeface="Arial" panose="020B0604020202020204" pitchFamily="34" charset="0"/>
                        </a:rPr>
                        <a:t>Knowledge Managemen</a:t>
                      </a:r>
                      <a:r>
                        <a:rPr lang="en-US" sz="1100">
                          <a:latin typeface="Arial" panose="020B0604020202020204" pitchFamily="34" charset="0"/>
                          <a:cs typeface="Arial" panose="020B0604020202020204" pitchFamily="34" charset="0"/>
                        </a:rPr>
                        <a:t>t</a:t>
                      </a:r>
                      <a:endParaRPr sz="1100">
                        <a:latin typeface="Arial" panose="020B0604020202020204" pitchFamily="34" charset="0"/>
                        <a:cs typeface="Arial" panose="020B0604020202020204" pitchFamily="34" charset="0"/>
                      </a:endParaRPr>
                    </a:p>
                  </a:txBody>
                  <a:tcPr marL="121807" marR="121807" marT="60904" marB="60904"/>
                </a:tc>
                <a:tc>
                  <a:txBody>
                    <a:bodyPr/>
                    <a:lstStyle/>
                    <a:p>
                      <a:r>
                        <a:rPr lang="en-US" sz="1100">
                          <a:latin typeface="Arial" panose="020B0604020202020204" pitchFamily="34" charset="0"/>
                          <a:cs typeface="Arial" panose="020B0604020202020204" pitchFamily="34" charset="0"/>
                        </a:rPr>
                        <a:t>Training conveys knowledge of new processes, skills, customer requirements, and more. Mentorship nurtures know-how. Knowledge management c</a:t>
                      </a:r>
                      <a:r>
                        <a:rPr sz="1100">
                          <a:latin typeface="Arial" panose="020B0604020202020204" pitchFamily="34" charset="0"/>
                          <a:cs typeface="Arial" panose="020B0604020202020204" pitchFamily="34" charset="0"/>
                        </a:rPr>
                        <a:t>aptures institutional knowledge, preventing repeated mistakes and knowledge loss during restructuring.</a:t>
                      </a:r>
                    </a:p>
                  </a:txBody>
                  <a:tcPr marL="121807" marR="121807" marT="60904" marB="60904"/>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latin typeface="Arial" panose="020B0604020202020204" pitchFamily="34" charset="0"/>
                          <a:cs typeface="Arial" panose="020B0604020202020204" pitchFamily="34" charset="0"/>
                        </a:rPr>
                        <a:t>Process and skills training</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latin typeface="Arial" panose="020B0604020202020204" pitchFamily="34" charset="0"/>
                          <a:cs typeface="Arial" panose="020B0604020202020204" pitchFamily="34" charset="0"/>
                        </a:rPr>
                        <a:t>Internal knowledge wikis</a:t>
                      </a:r>
                    </a:p>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Mentorship programs</a:t>
                      </a:r>
                    </a:p>
                  </a:txBody>
                  <a:tcPr marL="121807" marR="121807" marT="60904" marB="60904"/>
                </a:tc>
                <a:extLst>
                  <a:ext uri="{0D108BD9-81ED-4DB2-BD59-A6C34878D82A}">
                    <a16:rowId xmlns:a16="http://schemas.microsoft.com/office/drawing/2014/main" val="3469046225"/>
                  </a:ext>
                </a:extLst>
              </a:tr>
              <a:tr h="609036">
                <a:tc>
                  <a:txBody>
                    <a:bodyPr/>
                    <a:lstStyle/>
                    <a:p>
                      <a:r>
                        <a:rPr lang="en-US" sz="1100">
                          <a:latin typeface="Arial" panose="020B0604020202020204" pitchFamily="34" charset="0"/>
                          <a:cs typeface="Arial" panose="020B0604020202020204" pitchFamily="34" charset="0"/>
                        </a:rPr>
                        <a:t>Process / Technology </a:t>
                      </a:r>
                      <a:endParaRPr sz="1100">
                        <a:latin typeface="Arial" panose="020B0604020202020204" pitchFamily="34" charset="0"/>
                        <a:cs typeface="Arial" panose="020B0604020202020204" pitchFamily="34" charset="0"/>
                      </a:endParaRPr>
                    </a:p>
                  </a:txBody>
                  <a:tcPr marL="121807" marR="121807" marT="60904" marB="60904"/>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Workflow improvements and automation connect teams across organizational silos. Automation can enhance</a:t>
                      </a:r>
                      <a:r>
                        <a:rPr sz="1100">
                          <a:latin typeface="Arial" panose="020B0604020202020204" pitchFamily="34" charset="0"/>
                          <a:cs typeface="Arial" panose="020B0604020202020204" pitchFamily="34" charset="0"/>
                        </a:rPr>
                        <a:t> collaboration</a:t>
                      </a:r>
                      <a:r>
                        <a:rPr lang="en-US" sz="1100">
                          <a:latin typeface="Arial" panose="020B0604020202020204" pitchFamily="34" charset="0"/>
                          <a:cs typeface="Arial" panose="020B0604020202020204" pitchFamily="34" charset="0"/>
                        </a:rPr>
                        <a:t> </a:t>
                      </a:r>
                      <a:r>
                        <a:rPr sz="1100">
                          <a:latin typeface="Arial" panose="020B0604020202020204" pitchFamily="34" charset="0"/>
                          <a:cs typeface="Arial" panose="020B0604020202020204" pitchFamily="34" charset="0"/>
                        </a:rPr>
                        <a:t>and ensure data consistency</a:t>
                      </a:r>
                      <a:r>
                        <a:rPr lang="en-US" sz="1100">
                          <a:latin typeface="Arial" panose="020B0604020202020204" pitchFamily="34" charset="0"/>
                          <a:cs typeface="Arial" panose="020B0604020202020204" pitchFamily="34" charset="0"/>
                        </a:rPr>
                        <a:t> across the organization. </a:t>
                      </a:r>
                      <a:endParaRPr lang="en-US" sz="1100">
                        <a:solidFill>
                          <a:schemeClr val="tx1"/>
                        </a:solidFill>
                        <a:highlight>
                          <a:srgbClr val="FFFF00"/>
                        </a:highlight>
                        <a:latin typeface="Arial" panose="020B0604020202020204" pitchFamily="34" charset="0"/>
                        <a:cs typeface="Arial" panose="020B0604020202020204" pitchFamily="34" charset="0"/>
                      </a:endParaRPr>
                    </a:p>
                  </a:txBody>
                  <a:tcPr marL="121807" marR="121807" marT="60904" marB="60904"/>
                </a:tc>
                <a:tc>
                  <a:txBody>
                    <a:bodyPr/>
                    <a:lstStyle/>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Workflow maps and SOPs</a:t>
                      </a:r>
                    </a:p>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Cloud-based ERP systems</a:t>
                      </a:r>
                      <a:r>
                        <a:rPr lang="en-US" sz="1100">
                          <a:latin typeface="Arial" panose="020B0604020202020204" pitchFamily="34" charset="0"/>
                          <a:cs typeface="Arial" panose="020B0604020202020204" pitchFamily="34" charset="0"/>
                        </a:rPr>
                        <a:t>, integrated CRM platforms</a:t>
                      </a:r>
                      <a:endParaRPr sz="11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AI-driven dashboards</a:t>
                      </a:r>
                    </a:p>
                  </a:txBody>
                  <a:tcPr marL="121807" marR="121807" marT="60904" marB="60904"/>
                </a:tc>
                <a:extLst>
                  <a:ext uri="{0D108BD9-81ED-4DB2-BD59-A6C34878D82A}">
                    <a16:rowId xmlns:a16="http://schemas.microsoft.com/office/drawing/2014/main" val="188169234"/>
                  </a:ext>
                </a:extLst>
              </a:tr>
              <a:tr h="77144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en-US" sz="1100" b="0">
                          <a:latin typeface="Arial" panose="020B0604020202020204" pitchFamily="34" charset="0"/>
                          <a:cs typeface="Arial" panose="020B0604020202020204" pitchFamily="34" charset="0"/>
                        </a:rPr>
                        <a:t>Feedback loops</a:t>
                      </a:r>
                    </a:p>
                  </a:txBody>
                  <a:tcPr marL="121807" marR="121807" marT="60904" marB="60904"/>
                </a:tc>
                <a:tc>
                  <a:txBody>
                    <a:bodyPr/>
                    <a:lstStyle/>
                    <a:p>
                      <a:pPr marL="0" indent="0" eaLnBrk="0" hangingPunct="0">
                        <a:lnSpc>
                          <a:spcPct val="85000"/>
                        </a:lnSpc>
                        <a:spcAft>
                          <a:spcPts val="300"/>
                        </a:spcAft>
                        <a:buFont typeface="Arial" panose="020B0604020202020204" pitchFamily="34" charset="0"/>
                        <a:buNone/>
                      </a:pPr>
                      <a:r>
                        <a:rPr lang="en-US" sz="1100" kern="1200">
                          <a:solidFill>
                            <a:schemeClr val="dk1"/>
                          </a:solidFill>
                          <a:latin typeface="Arial" panose="020B0604020202020204" pitchFamily="34" charset="0"/>
                          <a:ea typeface="+mn-ea"/>
                          <a:cs typeface="Arial" panose="020B0604020202020204" pitchFamily="34" charset="0"/>
                        </a:rPr>
                        <a:t>By embedding continuous improvement linkages, companies create a culture where improvement is a natural and ongoing part of operations.</a:t>
                      </a:r>
                      <a:endParaRPr lang="en-AU" altLang="en-US" sz="1100" kern="1200">
                        <a:solidFill>
                          <a:schemeClr val="dk1"/>
                        </a:solidFill>
                        <a:latin typeface="Arial" panose="020B0604020202020204" pitchFamily="34" charset="0"/>
                        <a:ea typeface="+mn-ea"/>
                        <a:cs typeface="Arial" panose="020B0604020202020204" pitchFamily="34" charset="0"/>
                      </a:endParaRPr>
                    </a:p>
                  </a:txBody>
                  <a:tcPr marL="121807" marR="121807" marT="60904" marB="60904"/>
                </a:tc>
                <a:tc>
                  <a:txBody>
                    <a:bodyPr/>
                    <a:lstStyle/>
                    <a:p>
                      <a:pPr marL="171450" indent="-171450" algn="l" defTabSz="685800" rtl="0" eaLnBrk="1" latinLnBrk="0" hangingPunct="1">
                        <a:lnSpc>
                          <a:spcPct val="100000"/>
                        </a:lnSpc>
                        <a:spcBef>
                          <a:spcPts val="0"/>
                        </a:spcBef>
                        <a:spcAft>
                          <a:spcPts val="0"/>
                        </a:spcAft>
                        <a:buFont typeface="Arial" panose="020B0604020202020204" pitchFamily="34" charset="0"/>
                        <a:buChar char="•"/>
                      </a:pPr>
                      <a:r>
                        <a:rPr lang="en-AU" altLang="en-US" sz="1100" kern="1200">
                          <a:solidFill>
                            <a:schemeClr val="dk1"/>
                          </a:solidFill>
                          <a:latin typeface="Arial" panose="020B0604020202020204" pitchFamily="34" charset="0"/>
                          <a:ea typeface="+mn-ea"/>
                          <a:cs typeface="Arial" panose="020B0604020202020204" pitchFamily="34" charset="0"/>
                        </a:rPr>
                        <a:t>Gemba walks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dk1"/>
                          </a:solidFill>
                          <a:latin typeface="Arial" panose="020B0604020202020204" pitchFamily="34" charset="0"/>
                          <a:ea typeface="+mn-ea"/>
                          <a:cs typeface="Arial" panose="020B0604020202020204" pitchFamily="34" charset="0"/>
                        </a:rPr>
                        <a:t>After-action project reviews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100" kern="1200">
                          <a:solidFill>
                            <a:schemeClr val="dk1"/>
                          </a:solidFill>
                          <a:latin typeface="Arial" panose="020B0604020202020204" pitchFamily="34" charset="0"/>
                          <a:ea typeface="+mn-ea"/>
                          <a:cs typeface="Arial" panose="020B0604020202020204" pitchFamily="34" charset="0"/>
                        </a:rPr>
                        <a:t>Customer, supplier, and employee feedback analytics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100" kern="1200">
                          <a:solidFill>
                            <a:schemeClr val="dk1"/>
                          </a:solidFill>
                          <a:latin typeface="Arial" panose="020B0604020202020204" pitchFamily="34" charset="0"/>
                          <a:ea typeface="+mn-ea"/>
                          <a:cs typeface="Arial" panose="020B0604020202020204" pitchFamily="34" charset="0"/>
                        </a:rPr>
                        <a:t>Organizational alignment surveys</a:t>
                      </a:r>
                    </a:p>
                  </a:txBody>
                  <a:tcPr marL="121807" marR="121807" marT="60904" marB="60904"/>
                </a:tc>
                <a:extLst>
                  <a:ext uri="{0D108BD9-81ED-4DB2-BD59-A6C34878D82A}">
                    <a16:rowId xmlns:a16="http://schemas.microsoft.com/office/drawing/2014/main" val="1387491630"/>
                  </a:ext>
                </a:extLst>
              </a:tr>
              <a:tr h="609036">
                <a:tc>
                  <a:txBody>
                    <a:bodyPr/>
                    <a:lstStyle/>
                    <a:p>
                      <a:r>
                        <a:rPr sz="1100">
                          <a:latin typeface="Arial" panose="020B0604020202020204" pitchFamily="34" charset="0"/>
                          <a:cs typeface="Arial" panose="020B0604020202020204" pitchFamily="34" charset="0"/>
                        </a:rPr>
                        <a:t>Shared Goals / Metrics</a:t>
                      </a:r>
                      <a:r>
                        <a:rPr lang="en-US" sz="1100">
                          <a:latin typeface="Arial" panose="020B0604020202020204" pitchFamily="34" charset="0"/>
                          <a:cs typeface="Arial" panose="020B0604020202020204" pitchFamily="34" charset="0"/>
                        </a:rPr>
                        <a:t> / SLAs</a:t>
                      </a:r>
                      <a:endParaRPr sz="1100">
                        <a:latin typeface="Arial" panose="020B0604020202020204" pitchFamily="34" charset="0"/>
                        <a:cs typeface="Arial" panose="020B0604020202020204" pitchFamily="34" charset="0"/>
                      </a:endParaRPr>
                    </a:p>
                  </a:txBody>
                  <a:tcPr marL="121807" marR="121807" marT="60904" marB="60904"/>
                </a:tc>
                <a:tc>
                  <a:txBody>
                    <a:bodyPr/>
                    <a:lstStyle/>
                    <a:p>
                      <a:r>
                        <a:rPr sz="1100">
                          <a:latin typeface="Arial" panose="020B0604020202020204" pitchFamily="34" charset="0"/>
                          <a:cs typeface="Arial" panose="020B0604020202020204" pitchFamily="34" charset="0"/>
                        </a:rPr>
                        <a:t>Create alignment across teams and departments, ensuring consistency in objectives</a:t>
                      </a:r>
                      <a:r>
                        <a:rPr lang="en-US" sz="1100">
                          <a:latin typeface="Arial" panose="020B0604020202020204" pitchFamily="34" charset="0"/>
                          <a:cs typeface="Arial" panose="020B0604020202020204" pitchFamily="34" charset="0"/>
                        </a:rPr>
                        <a:t>, policies</a:t>
                      </a:r>
                      <a:r>
                        <a:rPr sz="1100">
                          <a:latin typeface="Arial" panose="020B0604020202020204" pitchFamily="34" charset="0"/>
                          <a:cs typeface="Arial" panose="020B0604020202020204" pitchFamily="34" charset="0"/>
                        </a:rPr>
                        <a:t> and performance.</a:t>
                      </a:r>
                    </a:p>
                  </a:txBody>
                  <a:tcPr marL="121807" marR="121807" marT="60904" marB="60904"/>
                </a:tc>
                <a:tc>
                  <a:txBody>
                    <a:bodyPr/>
                    <a:lstStyle/>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OKRs (Objectives &amp; Key Results)</a:t>
                      </a:r>
                    </a:p>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Performance dashboards and scorecards</a:t>
                      </a:r>
                    </a:p>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Shared performance goals</a:t>
                      </a:r>
                    </a:p>
                  </a:txBody>
                  <a:tcPr marL="121807" marR="121807" marT="60904" marB="60904"/>
                </a:tc>
                <a:extLst>
                  <a:ext uri="{0D108BD9-81ED-4DB2-BD59-A6C34878D82A}">
                    <a16:rowId xmlns:a16="http://schemas.microsoft.com/office/drawing/2014/main" val="135760979"/>
                  </a:ext>
                </a:extLst>
              </a:tr>
              <a:tr h="60903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Job expectations and career paths</a:t>
                      </a:r>
                    </a:p>
                  </a:txBody>
                  <a:tcPr marL="121807" marR="121807" marT="60904" marB="60904"/>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Job and career path design foster mutual understanding when they embed formal responsibility for working and </a:t>
                      </a:r>
                      <a:r>
                        <a:rPr lang="en-US" sz="1100" b="0" i="0" kern="1200">
                          <a:solidFill>
                            <a:schemeClr val="dk1"/>
                          </a:solidFill>
                          <a:effectLst/>
                          <a:latin typeface="Arial" panose="020B0604020202020204" pitchFamily="34" charset="0"/>
                          <a:ea typeface="+mn-ea"/>
                          <a:cs typeface="Arial" panose="020B0604020202020204" pitchFamily="34" charset="0"/>
                        </a:rPr>
                        <a:t>sharing experiences across the organization.</a:t>
                      </a:r>
                      <a:endParaRPr kumimoji="0" lang="en-US" altLang="en-US" sz="1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txBody>
                  <a:tcPr marL="121807" marR="121807" marT="60904" marB="60904"/>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latin typeface="Arial" panose="020B0604020202020204" pitchFamily="34" charset="0"/>
                          <a:cs typeface="Arial" panose="020B0604020202020204" pitchFamily="34" charset="0"/>
                        </a:rPr>
                        <a:t>Liaison roles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latin typeface="Arial" panose="020B0604020202020204" pitchFamily="34" charset="0"/>
                          <a:cs typeface="Arial" panose="020B0604020202020204" pitchFamily="34" charset="0"/>
                        </a:rPr>
                        <a:t>Job rotation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latin typeface="Arial" panose="020B0604020202020204" pitchFamily="34" charset="0"/>
                          <a:cs typeface="Arial" panose="020B0604020202020204" pitchFamily="34" charset="0"/>
                        </a:rPr>
                        <a:t>Horizontal career tracks</a:t>
                      </a:r>
                    </a:p>
                  </a:txBody>
                  <a:tcPr marL="121807" marR="121807" marT="60904" marB="60904"/>
                </a:tc>
                <a:extLst>
                  <a:ext uri="{0D108BD9-81ED-4DB2-BD59-A6C34878D82A}">
                    <a16:rowId xmlns:a16="http://schemas.microsoft.com/office/drawing/2014/main" val="1883174393"/>
                  </a:ext>
                </a:extLst>
              </a:tr>
              <a:tr h="77144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sz="1100">
                          <a:latin typeface="Arial" panose="020B0604020202020204" pitchFamily="34" charset="0"/>
                          <a:cs typeface="Arial" panose="020B0604020202020204" pitchFamily="34" charset="0"/>
                        </a:rPr>
                        <a:t>Forums / Meetings</a:t>
                      </a:r>
                      <a:r>
                        <a:rPr lang="en-US" sz="1100">
                          <a:latin typeface="Arial" panose="020B0604020202020204" pitchFamily="34" charset="0"/>
                          <a:cs typeface="Arial" panose="020B0604020202020204" pitchFamily="34" charset="0"/>
                        </a:rPr>
                        <a:t> / Teams / Committees</a:t>
                      </a:r>
                    </a:p>
                  </a:txBody>
                  <a:tcPr marL="121807" marR="121807" marT="60904" marB="60904"/>
                </a:tc>
                <a:tc>
                  <a:txBody>
                    <a:bodyPr/>
                    <a:lstStyle/>
                    <a:p>
                      <a:r>
                        <a:rPr sz="1100">
                          <a:latin typeface="Arial" panose="020B0604020202020204" pitchFamily="34" charset="0"/>
                          <a:cs typeface="Arial" panose="020B0604020202020204" pitchFamily="34" charset="0"/>
                        </a:rPr>
                        <a:t>Provides structured discussions to align cross-functional teams and resolve issues quickly.</a:t>
                      </a:r>
                      <a:r>
                        <a:rPr lang="en-US" sz="1100">
                          <a:latin typeface="Arial" panose="020B0604020202020204" pitchFamily="34" charset="0"/>
                          <a:cs typeface="Arial" panose="020B0604020202020204" pitchFamily="34" charset="0"/>
                        </a:rPr>
                        <a:t> Avoid relying on meetings to solve all linking needs as they are time-consuming.</a:t>
                      </a:r>
                      <a:endParaRPr sz="1100">
                        <a:latin typeface="Arial" panose="020B0604020202020204" pitchFamily="34" charset="0"/>
                        <a:cs typeface="Arial" panose="020B0604020202020204" pitchFamily="34" charset="0"/>
                      </a:endParaRPr>
                    </a:p>
                  </a:txBody>
                  <a:tcPr marL="121807" marR="121807" marT="60904" marB="60904"/>
                </a:tc>
                <a:tc>
                  <a:txBody>
                    <a:bodyPr/>
                    <a:lstStyle/>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Weekly stand-up meetings</a:t>
                      </a:r>
                    </a:p>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Cross-functional task forces</a:t>
                      </a:r>
                      <a:endParaRPr lang="en-US" sz="11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Process management teams</a:t>
                      </a:r>
                    </a:p>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Communities of practice</a:t>
                      </a:r>
                      <a:endParaRPr sz="1100">
                        <a:latin typeface="Arial" panose="020B0604020202020204" pitchFamily="34" charset="0"/>
                        <a:cs typeface="Arial" panose="020B0604020202020204" pitchFamily="34" charset="0"/>
                      </a:endParaRPr>
                    </a:p>
                  </a:txBody>
                  <a:tcPr marL="121807" marR="121807" marT="60904" marB="60904"/>
                </a:tc>
                <a:extLst>
                  <a:ext uri="{0D108BD9-81ED-4DB2-BD59-A6C34878D82A}">
                    <a16:rowId xmlns:a16="http://schemas.microsoft.com/office/drawing/2014/main" val="10002"/>
                  </a:ext>
                </a:extLst>
              </a:tr>
              <a:tr h="609036">
                <a:tc>
                  <a:txBody>
                    <a:bodyPr/>
                    <a:lstStyle/>
                    <a:p>
                      <a:r>
                        <a:rPr sz="1100">
                          <a:latin typeface="Arial" panose="020B0604020202020204" pitchFamily="34" charset="0"/>
                          <a:cs typeface="Arial" panose="020B0604020202020204" pitchFamily="34" charset="0"/>
                        </a:rPr>
                        <a:t>Dual-reporting (Matrix)</a:t>
                      </a:r>
                      <a:r>
                        <a:rPr lang="en-US" sz="1100">
                          <a:latin typeface="Arial" panose="020B0604020202020204" pitchFamily="34" charset="0"/>
                          <a:cs typeface="Arial" panose="020B0604020202020204" pitchFamily="34" charset="0"/>
                        </a:rPr>
                        <a:t> </a:t>
                      </a:r>
                      <a:endParaRPr sz="1100">
                        <a:latin typeface="Arial" panose="020B0604020202020204" pitchFamily="34" charset="0"/>
                        <a:cs typeface="Arial" panose="020B0604020202020204" pitchFamily="34" charset="0"/>
                      </a:endParaRPr>
                    </a:p>
                  </a:txBody>
                  <a:tcPr marL="121807" marR="121807" marT="60904" marB="60904"/>
                </a:tc>
                <a:tc>
                  <a:txBody>
                    <a:bodyPr/>
                    <a:lstStyle/>
                    <a:p>
                      <a:r>
                        <a:rPr sz="1100">
                          <a:latin typeface="Arial" panose="020B0604020202020204" pitchFamily="34" charset="0"/>
                          <a:cs typeface="Arial" panose="020B0604020202020204" pitchFamily="34" charset="0"/>
                        </a:rPr>
                        <a:t>Enhances flexibility in decision</a:t>
                      </a:r>
                      <a:r>
                        <a:rPr lang="en-US" sz="1100">
                          <a:latin typeface="Arial" panose="020B0604020202020204" pitchFamily="34" charset="0"/>
                          <a:cs typeface="Arial" panose="020B0604020202020204" pitchFamily="34" charset="0"/>
                        </a:rPr>
                        <a:t> making but</a:t>
                      </a:r>
                      <a:r>
                        <a:rPr sz="1100">
                          <a:latin typeface="Arial" panose="020B0604020202020204" pitchFamily="34" charset="0"/>
                          <a:cs typeface="Arial" panose="020B0604020202020204" pitchFamily="34" charset="0"/>
                        </a:rPr>
                        <a:t> requires clear accountability</a:t>
                      </a:r>
                    </a:p>
                  </a:txBody>
                  <a:tcPr marL="121807" marR="121807" marT="60904" marB="60904"/>
                </a:tc>
                <a:tc>
                  <a:txBody>
                    <a:bodyPr/>
                    <a:lstStyle/>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Product managers reporting to marketing &amp; R&amp;D</a:t>
                      </a:r>
                    </a:p>
                    <a:p>
                      <a:pPr marL="171450" indent="-171450">
                        <a:buFont typeface="Arial" panose="020B0604020202020204" pitchFamily="34" charset="0"/>
                        <a:buChar char="•"/>
                      </a:pPr>
                      <a:r>
                        <a:rPr sz="1100">
                          <a:latin typeface="Arial" panose="020B0604020202020204" pitchFamily="34" charset="0"/>
                          <a:cs typeface="Arial" panose="020B0604020202020204" pitchFamily="34" charset="0"/>
                        </a:rPr>
                        <a:t>Regional and functional reporting structures</a:t>
                      </a:r>
                    </a:p>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Employees</a:t>
                      </a:r>
                      <a:r>
                        <a:rPr sz="1100">
                          <a:latin typeface="Arial" panose="020B0604020202020204" pitchFamily="34" charset="0"/>
                          <a:cs typeface="Arial" panose="020B0604020202020204" pitchFamily="34" charset="0"/>
                        </a:rPr>
                        <a:t> assigned to multiple projects</a:t>
                      </a:r>
                    </a:p>
                  </a:txBody>
                  <a:tcPr marL="121807" marR="121807" marT="60904" marB="60904"/>
                </a:tc>
                <a:extLst>
                  <a:ext uri="{0D108BD9-81ED-4DB2-BD59-A6C34878D82A}">
                    <a16:rowId xmlns:a16="http://schemas.microsoft.com/office/drawing/2014/main" val="10006"/>
                  </a:ext>
                </a:extLst>
              </a:tr>
              <a:tr h="446626">
                <a:tc>
                  <a:txBody>
                    <a:bodyPr/>
                    <a:lstStyle/>
                    <a:p>
                      <a:r>
                        <a:rPr sz="1100">
                          <a:latin typeface="Arial" panose="020B0604020202020204" pitchFamily="34" charset="0"/>
                          <a:cs typeface="Arial" panose="020B0604020202020204" pitchFamily="34" charset="0"/>
                        </a:rPr>
                        <a:t>Cultur</a:t>
                      </a:r>
                      <a:r>
                        <a:rPr lang="en-US" sz="1100">
                          <a:latin typeface="Arial" panose="020B0604020202020204" pitchFamily="34" charset="0"/>
                          <a:cs typeface="Arial" panose="020B0604020202020204" pitchFamily="34" charset="0"/>
                        </a:rPr>
                        <a:t>e</a:t>
                      </a:r>
                      <a:endParaRPr sz="1100">
                        <a:latin typeface="Arial" panose="020B0604020202020204" pitchFamily="34" charset="0"/>
                        <a:cs typeface="Arial" panose="020B0604020202020204" pitchFamily="34" charset="0"/>
                      </a:endParaRPr>
                    </a:p>
                  </a:txBody>
                  <a:tcPr marL="121807" marR="121807" marT="60904" marB="60904"/>
                </a:tc>
                <a:tc>
                  <a:txBody>
                    <a:bodyPr/>
                    <a:lstStyle/>
                    <a:p>
                      <a:r>
                        <a:rPr lang="en-US" sz="1100">
                          <a:latin typeface="Arial" panose="020B0604020202020204" pitchFamily="34" charset="0"/>
                          <a:cs typeface="Arial" panose="020B0604020202020204" pitchFamily="34" charset="0"/>
                        </a:rPr>
                        <a:t>Fosters alignment and shared understanding. Culture can a powerful linking force, but when it impedes the right linkages, it is difficult to change.</a:t>
                      </a:r>
                      <a:endParaRPr sz="1100">
                        <a:latin typeface="Arial" panose="020B0604020202020204" pitchFamily="34" charset="0"/>
                        <a:cs typeface="Arial" panose="020B0604020202020204" pitchFamily="34" charset="0"/>
                      </a:endParaRPr>
                    </a:p>
                  </a:txBody>
                  <a:tcPr marL="121807" marR="121807" marT="60904" marB="60904"/>
                </a:tc>
                <a:tc>
                  <a:txBody>
                    <a:bodyPr/>
                    <a:lstStyle/>
                    <a:p>
                      <a:pPr marL="171450" indent="-171450">
                        <a:buFont typeface="Arial" panose="020B0604020202020204" pitchFamily="34" charset="0"/>
                        <a:buChar char="•"/>
                      </a:pPr>
                      <a:r>
                        <a:rPr lang="en-US" sz="1100">
                          <a:latin typeface="Arial" panose="020B0604020202020204" pitchFamily="34" charset="0"/>
                          <a:cs typeface="Arial" panose="020B0604020202020204" pitchFamily="34" charset="0"/>
                        </a:rPr>
                        <a:t>Values, operating principles, norms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latin typeface="Arial" panose="020B0604020202020204" pitchFamily="34" charset="0"/>
                          <a:cs typeface="Arial" panose="020B0604020202020204" pitchFamily="34" charset="0"/>
                        </a:rPr>
                        <a:t>Leadership alignment workshops</a:t>
                      </a:r>
                    </a:p>
                  </a:txBody>
                  <a:tcPr marL="121807" marR="121807" marT="60904" marB="60904"/>
                </a:tc>
                <a:extLst>
                  <a:ext uri="{0D108BD9-81ED-4DB2-BD59-A6C34878D82A}">
                    <a16:rowId xmlns:a16="http://schemas.microsoft.com/office/drawing/2014/main" val="10011"/>
                  </a:ext>
                </a:extLst>
              </a:tr>
            </a:tbl>
          </a:graphicData>
        </a:graphic>
      </p:graphicFrame>
      <p:sp>
        <p:nvSpPr>
          <p:cNvPr id="4" name="TextBox 3">
            <a:extLst>
              <a:ext uri="{FF2B5EF4-FFF2-40B4-BE49-F238E27FC236}">
                <a16:creationId xmlns:a16="http://schemas.microsoft.com/office/drawing/2014/main" id="{914E75B1-2D49-D523-13A1-3169F9B446C8}"/>
              </a:ext>
            </a:extLst>
          </p:cNvPr>
          <p:cNvSpPr txBox="1"/>
          <p:nvPr/>
        </p:nvSpPr>
        <p:spPr>
          <a:xfrm>
            <a:off x="86551" y="2657600"/>
            <a:ext cx="471668" cy="2308196"/>
          </a:xfrm>
          <a:prstGeom prst="rect">
            <a:avLst/>
          </a:prstGeom>
          <a:noFill/>
        </p:spPr>
        <p:txBody>
          <a:bodyPr vert="vert270" wrap="none" rtlCol="0">
            <a:spAutoFit/>
          </a:bodyPr>
          <a:lstStyle/>
          <a:p>
            <a:r>
              <a:rPr lang="en-US" sz="1865">
                <a:solidFill>
                  <a:schemeClr val="tx2"/>
                </a:solidFill>
                <a:latin typeface="Arial" panose="020B0604020202020204" pitchFamily="34" charset="0"/>
                <a:cs typeface="Arial" panose="020B0604020202020204" pitchFamily="34" charset="0"/>
              </a:rPr>
              <a:t>Linking effectiveness</a:t>
            </a:r>
          </a:p>
        </p:txBody>
      </p:sp>
      <p:cxnSp>
        <p:nvCxnSpPr>
          <p:cNvPr id="7" name="Straight Arrow Connector 6">
            <a:extLst>
              <a:ext uri="{FF2B5EF4-FFF2-40B4-BE49-F238E27FC236}">
                <a16:creationId xmlns:a16="http://schemas.microsoft.com/office/drawing/2014/main" id="{C4B22BF2-7605-FCC4-0DA0-60686F142E13}"/>
              </a:ext>
            </a:extLst>
          </p:cNvPr>
          <p:cNvCxnSpPr>
            <a:cxnSpLocks/>
          </p:cNvCxnSpPr>
          <p:nvPr/>
        </p:nvCxnSpPr>
        <p:spPr>
          <a:xfrm>
            <a:off x="643236" y="1312897"/>
            <a:ext cx="0" cy="5318413"/>
          </a:xfrm>
          <a:prstGeom prst="straightConnector1">
            <a:avLst/>
          </a:prstGeom>
          <a:ln w="57150">
            <a:solidFill>
              <a:schemeClr val="tx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779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CD9DFBB-56D3-1B15-DEB4-5D43B46016D5}"/>
              </a:ext>
            </a:extLst>
          </p:cNvPr>
          <p:cNvSpPr>
            <a:spLocks noGrp="1"/>
          </p:cNvSpPr>
          <p:nvPr>
            <p:ph type="ftr" sz="quarter" idx="11"/>
          </p:nvPr>
        </p:nvSpPr>
        <p:spPr>
          <a:xfrm>
            <a:off x="152499" y="6404728"/>
            <a:ext cx="11351396" cy="365125"/>
          </a:xfrm>
          <a:prstGeom prst="rect">
            <a:avLst/>
          </a:prstGeom>
        </p:spPr>
        <p:txBody>
          <a:bodyPr vert="horz" lIns="121807" tIns="60904" rIns="121807" bIns="60904" rtlCol="0" anchor="ctr"/>
          <a:lstStyle>
            <a:defPPr>
              <a:defRPr lang="en-US"/>
            </a:defPPr>
            <a:lvl1pPr marL="0" algn="just" defTabSz="609036" rtl="0" eaLnBrk="1" latinLnBrk="0" hangingPunct="1">
              <a:defRPr sz="932" b="0" i="0" kern="1200">
                <a:solidFill>
                  <a:schemeClr val="tx1"/>
                </a:solidFill>
                <a:latin typeface="Arial" panose="020B0604020202020204" pitchFamily="34" charset="0"/>
                <a:ea typeface="+mn-ea"/>
                <a:cs typeface="+mn-cs"/>
              </a:defRPr>
            </a:lvl1pPr>
            <a:lvl2pPr marL="609036" algn="l" defTabSz="609036" rtl="0" eaLnBrk="1" latinLnBrk="0" hangingPunct="1">
              <a:defRPr sz="2398" kern="1200">
                <a:solidFill>
                  <a:schemeClr val="tx1"/>
                </a:solidFill>
                <a:latin typeface="+mn-lt"/>
                <a:ea typeface="+mn-ea"/>
                <a:cs typeface="+mn-cs"/>
              </a:defRPr>
            </a:lvl2pPr>
            <a:lvl3pPr marL="1218072" algn="l" defTabSz="609036" rtl="0" eaLnBrk="1" latinLnBrk="0" hangingPunct="1">
              <a:defRPr sz="2398" kern="1200">
                <a:solidFill>
                  <a:schemeClr val="tx1"/>
                </a:solidFill>
                <a:latin typeface="+mn-lt"/>
                <a:ea typeface="+mn-ea"/>
                <a:cs typeface="+mn-cs"/>
              </a:defRPr>
            </a:lvl3pPr>
            <a:lvl4pPr marL="1827108" algn="l" defTabSz="609036" rtl="0" eaLnBrk="1" latinLnBrk="0" hangingPunct="1">
              <a:defRPr sz="2398" kern="1200">
                <a:solidFill>
                  <a:schemeClr val="tx1"/>
                </a:solidFill>
                <a:latin typeface="+mn-lt"/>
                <a:ea typeface="+mn-ea"/>
                <a:cs typeface="+mn-cs"/>
              </a:defRPr>
            </a:lvl4pPr>
            <a:lvl5pPr marL="2436144" algn="l" defTabSz="609036" rtl="0" eaLnBrk="1" latinLnBrk="0" hangingPunct="1">
              <a:defRPr sz="2398" kern="1200">
                <a:solidFill>
                  <a:schemeClr val="tx1"/>
                </a:solidFill>
                <a:latin typeface="+mn-lt"/>
                <a:ea typeface="+mn-ea"/>
                <a:cs typeface="+mn-cs"/>
              </a:defRPr>
            </a:lvl5pPr>
            <a:lvl6pPr marL="3045181" algn="l" defTabSz="609036" rtl="0" eaLnBrk="1" latinLnBrk="0" hangingPunct="1">
              <a:defRPr sz="2398" kern="1200">
                <a:solidFill>
                  <a:schemeClr val="tx1"/>
                </a:solidFill>
                <a:latin typeface="+mn-lt"/>
                <a:ea typeface="+mn-ea"/>
                <a:cs typeface="+mn-cs"/>
              </a:defRPr>
            </a:lvl6pPr>
            <a:lvl7pPr marL="3654217" algn="l" defTabSz="609036" rtl="0" eaLnBrk="1" latinLnBrk="0" hangingPunct="1">
              <a:defRPr sz="2398" kern="1200">
                <a:solidFill>
                  <a:schemeClr val="tx1"/>
                </a:solidFill>
                <a:latin typeface="+mn-lt"/>
                <a:ea typeface="+mn-ea"/>
                <a:cs typeface="+mn-cs"/>
              </a:defRPr>
            </a:lvl7pPr>
            <a:lvl8pPr marL="4263253" algn="l" defTabSz="609036" rtl="0" eaLnBrk="1" latinLnBrk="0" hangingPunct="1">
              <a:defRPr sz="2398" kern="1200">
                <a:solidFill>
                  <a:schemeClr val="tx1"/>
                </a:solidFill>
                <a:latin typeface="+mn-lt"/>
                <a:ea typeface="+mn-ea"/>
                <a:cs typeface="+mn-cs"/>
              </a:defRPr>
            </a:lvl8pPr>
            <a:lvl9pPr marL="4872289" algn="l" defTabSz="609036" rtl="0" eaLnBrk="1" latinLnBrk="0" hangingPunct="1">
              <a:defRPr sz="2398" kern="1200">
                <a:solidFill>
                  <a:schemeClr val="tx1"/>
                </a:solidFill>
                <a:latin typeface="+mn-lt"/>
                <a:ea typeface="+mn-ea"/>
                <a:cs typeface="+mn-cs"/>
              </a:defRPr>
            </a:lvl9pPr>
          </a:lstStyle>
          <a:p>
            <a:r>
              <a:rPr lang="en-US"/>
              <a:t>©️ AlignOrg Solutions. Confidential.                                                                                                                                                                                                                           Differentiation By Design ®️</a:t>
            </a:r>
          </a:p>
        </p:txBody>
      </p:sp>
      <p:sp>
        <p:nvSpPr>
          <p:cNvPr id="4" name="Slide Number Placeholder 3">
            <a:extLst>
              <a:ext uri="{FF2B5EF4-FFF2-40B4-BE49-F238E27FC236}">
                <a16:creationId xmlns:a16="http://schemas.microsoft.com/office/drawing/2014/main" id="{568D29AA-5A85-A691-15E1-A51FA6FF08C6}"/>
              </a:ext>
            </a:extLst>
          </p:cNvPr>
          <p:cNvSpPr>
            <a:spLocks noGrp="1"/>
          </p:cNvSpPr>
          <p:nvPr>
            <p:ph type="sldNum" sz="quarter" idx="12"/>
          </p:nvPr>
        </p:nvSpPr>
        <p:spPr>
          <a:xfrm>
            <a:off x="11402387" y="6408185"/>
            <a:ext cx="605907" cy="365125"/>
          </a:xfrm>
          <a:prstGeom prst="rect">
            <a:avLst/>
          </a:prstGeom>
        </p:spPr>
        <p:txBody>
          <a:bodyPr vert="horz" lIns="121807" tIns="60904" rIns="121807" bIns="60904" rtlCol="0" anchor="ctr"/>
          <a:lstStyle>
            <a:defPPr>
              <a:defRPr lang="en-US"/>
            </a:defPPr>
            <a:lvl1pPr marL="0" algn="r" defTabSz="609036" rtl="0" eaLnBrk="1" latinLnBrk="0" hangingPunct="1">
              <a:defRPr sz="932" b="0" i="0" kern="1200">
                <a:solidFill>
                  <a:schemeClr val="tx1"/>
                </a:solidFill>
                <a:latin typeface="Arial" panose="020B0604020202020204" pitchFamily="34" charset="0"/>
                <a:ea typeface="+mn-ea"/>
                <a:cs typeface="+mn-cs"/>
              </a:defRPr>
            </a:lvl1pPr>
            <a:lvl2pPr marL="609036" algn="l" defTabSz="609036" rtl="0" eaLnBrk="1" latinLnBrk="0" hangingPunct="1">
              <a:defRPr sz="2398" kern="1200">
                <a:solidFill>
                  <a:schemeClr val="tx1"/>
                </a:solidFill>
                <a:latin typeface="+mn-lt"/>
                <a:ea typeface="+mn-ea"/>
                <a:cs typeface="+mn-cs"/>
              </a:defRPr>
            </a:lvl2pPr>
            <a:lvl3pPr marL="1218072" algn="l" defTabSz="609036" rtl="0" eaLnBrk="1" latinLnBrk="0" hangingPunct="1">
              <a:defRPr sz="2398" kern="1200">
                <a:solidFill>
                  <a:schemeClr val="tx1"/>
                </a:solidFill>
                <a:latin typeface="+mn-lt"/>
                <a:ea typeface="+mn-ea"/>
                <a:cs typeface="+mn-cs"/>
              </a:defRPr>
            </a:lvl3pPr>
            <a:lvl4pPr marL="1827108" algn="l" defTabSz="609036" rtl="0" eaLnBrk="1" latinLnBrk="0" hangingPunct="1">
              <a:defRPr sz="2398" kern="1200">
                <a:solidFill>
                  <a:schemeClr val="tx1"/>
                </a:solidFill>
                <a:latin typeface="+mn-lt"/>
                <a:ea typeface="+mn-ea"/>
                <a:cs typeface="+mn-cs"/>
              </a:defRPr>
            </a:lvl4pPr>
            <a:lvl5pPr marL="2436144" algn="l" defTabSz="609036" rtl="0" eaLnBrk="1" latinLnBrk="0" hangingPunct="1">
              <a:defRPr sz="2398" kern="1200">
                <a:solidFill>
                  <a:schemeClr val="tx1"/>
                </a:solidFill>
                <a:latin typeface="+mn-lt"/>
                <a:ea typeface="+mn-ea"/>
                <a:cs typeface="+mn-cs"/>
              </a:defRPr>
            </a:lvl5pPr>
            <a:lvl6pPr marL="3045181" algn="l" defTabSz="609036" rtl="0" eaLnBrk="1" latinLnBrk="0" hangingPunct="1">
              <a:defRPr sz="2398" kern="1200">
                <a:solidFill>
                  <a:schemeClr val="tx1"/>
                </a:solidFill>
                <a:latin typeface="+mn-lt"/>
                <a:ea typeface="+mn-ea"/>
                <a:cs typeface="+mn-cs"/>
              </a:defRPr>
            </a:lvl6pPr>
            <a:lvl7pPr marL="3654217" algn="l" defTabSz="609036" rtl="0" eaLnBrk="1" latinLnBrk="0" hangingPunct="1">
              <a:defRPr sz="2398" kern="1200">
                <a:solidFill>
                  <a:schemeClr val="tx1"/>
                </a:solidFill>
                <a:latin typeface="+mn-lt"/>
                <a:ea typeface="+mn-ea"/>
                <a:cs typeface="+mn-cs"/>
              </a:defRPr>
            </a:lvl7pPr>
            <a:lvl8pPr marL="4263253" algn="l" defTabSz="609036" rtl="0" eaLnBrk="1" latinLnBrk="0" hangingPunct="1">
              <a:defRPr sz="2398" kern="1200">
                <a:solidFill>
                  <a:schemeClr val="tx1"/>
                </a:solidFill>
                <a:latin typeface="+mn-lt"/>
                <a:ea typeface="+mn-ea"/>
                <a:cs typeface="+mn-cs"/>
              </a:defRPr>
            </a:lvl8pPr>
            <a:lvl9pPr marL="4872289" algn="l" defTabSz="609036" rtl="0" eaLnBrk="1" latinLnBrk="0" hangingPunct="1">
              <a:defRPr sz="2398" kern="1200">
                <a:solidFill>
                  <a:schemeClr val="tx1"/>
                </a:solidFill>
                <a:latin typeface="+mn-lt"/>
                <a:ea typeface="+mn-ea"/>
                <a:cs typeface="+mn-cs"/>
              </a:defRPr>
            </a:lvl9pPr>
          </a:lstStyle>
          <a:p>
            <a:fld id="{0686B93D-7270-FA4A-B703-6DD208D29102}" type="slidenum">
              <a:rPr lang="en-US" smtClean="0"/>
              <a:pPr/>
              <a:t>80</a:t>
            </a:fld>
            <a:endParaRPr lang="en-US"/>
          </a:p>
        </p:txBody>
      </p:sp>
      <p:sp>
        <p:nvSpPr>
          <p:cNvPr id="5" name="Title 4">
            <a:extLst>
              <a:ext uri="{FF2B5EF4-FFF2-40B4-BE49-F238E27FC236}">
                <a16:creationId xmlns:a16="http://schemas.microsoft.com/office/drawing/2014/main" id="{7F58A4C2-F277-7665-8E32-F91982583FAD}"/>
              </a:ext>
            </a:extLst>
          </p:cNvPr>
          <p:cNvSpPr>
            <a:spLocks noGrp="1"/>
          </p:cNvSpPr>
          <p:nvPr>
            <p:ph type="title"/>
          </p:nvPr>
        </p:nvSpPr>
        <p:spPr/>
        <p:txBody>
          <a:bodyPr>
            <a:noAutofit/>
          </a:bodyPr>
          <a:lstStyle/>
          <a:p>
            <a:r>
              <a:rPr lang="en-US"/>
              <a:t>Linkage Planner Example</a:t>
            </a:r>
          </a:p>
        </p:txBody>
      </p:sp>
      <p:sp>
        <p:nvSpPr>
          <p:cNvPr id="6" name="Text Placeholder 5">
            <a:extLst>
              <a:ext uri="{FF2B5EF4-FFF2-40B4-BE49-F238E27FC236}">
                <a16:creationId xmlns:a16="http://schemas.microsoft.com/office/drawing/2014/main" id="{B379E23E-8C81-96C2-0F2B-A92BDD7D94EA}"/>
              </a:ext>
            </a:extLst>
          </p:cNvPr>
          <p:cNvSpPr>
            <a:spLocks noGrp="1"/>
          </p:cNvSpPr>
          <p:nvPr>
            <p:ph type="body" sz="quarter" idx="14"/>
          </p:nvPr>
        </p:nvSpPr>
        <p:spPr/>
        <p:txBody>
          <a:bodyPr/>
          <a:lstStyle/>
          <a:p>
            <a:r>
              <a:rPr lang="en-US" sz="1865"/>
              <a:t>Operations Example and IT Example</a:t>
            </a:r>
          </a:p>
        </p:txBody>
      </p:sp>
      <p:graphicFrame>
        <p:nvGraphicFramePr>
          <p:cNvPr id="7" name="Group 110">
            <a:extLst>
              <a:ext uri="{FF2B5EF4-FFF2-40B4-BE49-F238E27FC236}">
                <a16:creationId xmlns:a16="http://schemas.microsoft.com/office/drawing/2014/main" id="{2B8686B2-E5DB-5D1C-0277-B880BEB1C684}"/>
              </a:ext>
            </a:extLst>
          </p:cNvPr>
          <p:cNvGraphicFramePr>
            <a:graphicFrameLocks/>
          </p:cNvGraphicFramePr>
          <p:nvPr/>
        </p:nvGraphicFramePr>
        <p:xfrm>
          <a:off x="736312" y="787082"/>
          <a:ext cx="10666073" cy="5458321"/>
        </p:xfrm>
        <a:graphic>
          <a:graphicData uri="http://schemas.openxmlformats.org/drawingml/2006/table">
            <a:tbl>
              <a:tblPr firstRow="1" firstCol="1"/>
              <a:tblGrid>
                <a:gridCol w="1947553">
                  <a:extLst>
                    <a:ext uri="{9D8B030D-6E8A-4147-A177-3AD203B41FA5}">
                      <a16:colId xmlns:a16="http://schemas.microsoft.com/office/drawing/2014/main" val="20000"/>
                    </a:ext>
                  </a:extLst>
                </a:gridCol>
                <a:gridCol w="2142211">
                  <a:extLst>
                    <a:ext uri="{9D8B030D-6E8A-4147-A177-3AD203B41FA5}">
                      <a16:colId xmlns:a16="http://schemas.microsoft.com/office/drawing/2014/main" val="20001"/>
                    </a:ext>
                  </a:extLst>
                </a:gridCol>
                <a:gridCol w="3717632">
                  <a:extLst>
                    <a:ext uri="{9D8B030D-6E8A-4147-A177-3AD203B41FA5}">
                      <a16:colId xmlns:a16="http://schemas.microsoft.com/office/drawing/2014/main" val="20002"/>
                    </a:ext>
                  </a:extLst>
                </a:gridCol>
                <a:gridCol w="1474865">
                  <a:extLst>
                    <a:ext uri="{9D8B030D-6E8A-4147-A177-3AD203B41FA5}">
                      <a16:colId xmlns:a16="http://schemas.microsoft.com/office/drawing/2014/main" val="20003"/>
                    </a:ext>
                  </a:extLst>
                </a:gridCol>
                <a:gridCol w="1383812">
                  <a:extLst>
                    <a:ext uri="{9D8B030D-6E8A-4147-A177-3AD203B41FA5}">
                      <a16:colId xmlns:a16="http://schemas.microsoft.com/office/drawing/2014/main" val="20004"/>
                    </a:ext>
                  </a:extLst>
                </a:gridCol>
              </a:tblGrid>
              <a:tr h="881401">
                <a:tc>
                  <a:txBody>
                    <a:bodyPr/>
                    <a:lstStyle/>
                    <a:p>
                      <a:pPr marL="0" marR="0" lvl="0" indent="0" algn="ctr" rtl="0" eaLnBrk="1" fontAlgn="base" latinLnBrk="0" hangingPunct="1">
                        <a:lnSpc>
                          <a:spcPct val="100000"/>
                        </a:lnSpc>
                        <a:spcBef>
                          <a:spcPct val="20000"/>
                        </a:spcBef>
                        <a:spcAft>
                          <a:spcPct val="0"/>
                        </a:spcAft>
                        <a:buFontTx/>
                        <a:buNone/>
                      </a:pPr>
                      <a:r>
                        <a:rPr kumimoji="0" lang="en-GB" sz="1500" b="1" i="0" u="none" strike="noStrike" cap="none" normalizeH="0" baseline="0">
                          <a:ln>
                            <a:noFill/>
                          </a:ln>
                          <a:solidFill>
                            <a:schemeClr val="bg1"/>
                          </a:solidFill>
                          <a:effectLst/>
                          <a:latin typeface="+mn-lt"/>
                          <a:cs typeface="Arial" panose="020B0604020202020204" pitchFamily="34" charset="0"/>
                        </a:rPr>
                        <a:t>Organization Structure Risk</a:t>
                      </a:r>
                      <a:endParaRPr kumimoji="0" lang="en-US" sz="1200">
                        <a:latin typeface="+mn-lt"/>
                        <a:cs typeface="Arial" panose="020B0604020202020204" pitchFamily="34" charset="0"/>
                      </a:endParaRPr>
                    </a:p>
                  </a:txBody>
                  <a:tcPr marL="112939" marR="112939" marT="55479" marB="55479" anchor="ctr" horzOverflow="overflow">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500" b="1" i="0" u="none" strike="noStrike" cap="none" normalizeH="0" baseline="0">
                          <a:ln>
                            <a:noFill/>
                          </a:ln>
                          <a:solidFill>
                            <a:schemeClr val="bg1"/>
                          </a:solidFill>
                          <a:effectLst/>
                          <a:latin typeface="Arial"/>
                          <a:cs typeface="Arial"/>
                        </a:rPr>
                        <a:t>Recommended Linking Mechanism</a:t>
                      </a:r>
                    </a:p>
                  </a:txBody>
                  <a:tcPr marL="112939" marR="112939" marT="55479" marB="5547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500" b="1" i="0" u="none" strike="noStrike" cap="none" normalizeH="0" baseline="0">
                          <a:ln>
                            <a:noFill/>
                          </a:ln>
                          <a:solidFill>
                            <a:schemeClr val="bg1"/>
                          </a:solidFill>
                          <a:effectLst/>
                          <a:latin typeface="Arial" panose="020B0604020202020204" pitchFamily="34" charset="0"/>
                          <a:cs typeface="Arial" panose="020B0604020202020204" pitchFamily="34" charset="0"/>
                        </a:rPr>
                        <a:t>Linking Mechanism Details</a:t>
                      </a:r>
                    </a:p>
                  </a:txBody>
                  <a:tcPr marL="112939" marR="112939" marT="55479" marB="5547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20000"/>
                        </a:spcBef>
                        <a:spcAft>
                          <a:spcPct val="0"/>
                        </a:spcAft>
                        <a:buFontTx/>
                        <a:buNone/>
                      </a:pPr>
                      <a:r>
                        <a:rPr kumimoji="0" lang="en-GB" sz="1500" b="1" i="0" u="none" strike="noStrike" cap="none" normalizeH="0" baseline="0" err="1">
                          <a:ln>
                            <a:noFill/>
                          </a:ln>
                          <a:solidFill>
                            <a:schemeClr val="bg1"/>
                          </a:solidFill>
                          <a:effectLst/>
                          <a:latin typeface="Arial"/>
                          <a:cs typeface="Arial"/>
                        </a:rPr>
                        <a:t>Implemen-tation</a:t>
                      </a:r>
                      <a:r>
                        <a:rPr kumimoji="0" lang="en-GB" sz="1500" b="1" i="0" u="none" strike="noStrike" cap="none" normalizeH="0" baseline="0">
                          <a:ln>
                            <a:noFill/>
                          </a:ln>
                          <a:solidFill>
                            <a:schemeClr val="bg1"/>
                          </a:solidFill>
                          <a:effectLst/>
                          <a:latin typeface="Arial"/>
                          <a:cs typeface="Arial"/>
                        </a:rPr>
                        <a:t> Owner</a:t>
                      </a:r>
                      <a:r>
                        <a:rPr lang="en-US" sz="1500" b="1" i="0" u="none" strike="noStrike" cap="none" normalizeH="0" baseline="0">
                          <a:ln>
                            <a:noFill/>
                          </a:ln>
                          <a:solidFill>
                            <a:schemeClr val="bg1"/>
                          </a:solidFill>
                          <a:effectLst/>
                          <a:latin typeface="Arial"/>
                          <a:cs typeface="Arial"/>
                        </a:rPr>
                        <a:t> </a:t>
                      </a:r>
                      <a:endParaRPr kumimoji="0" lang="en-US" sz="15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12939" marR="112939" marT="55479" marB="5547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20000"/>
                        </a:spcBef>
                        <a:spcAft>
                          <a:spcPct val="0"/>
                        </a:spcAft>
                        <a:buFontTx/>
                        <a:buNone/>
                      </a:pPr>
                      <a:r>
                        <a:rPr kumimoji="0" lang="en-GB" sz="1500" b="1" i="0" u="none" strike="noStrike" cap="none" normalizeH="0" baseline="0">
                          <a:ln>
                            <a:noFill/>
                          </a:ln>
                          <a:solidFill>
                            <a:schemeClr val="bg1"/>
                          </a:solidFill>
                          <a:effectLst/>
                          <a:latin typeface="Arial"/>
                          <a:cs typeface="Arial"/>
                        </a:rPr>
                        <a:t>Resource/ Support Needs</a:t>
                      </a:r>
                      <a:r>
                        <a:rPr lang="en-US" sz="1500" b="1" i="0" u="none" strike="noStrike" cap="none" normalizeH="0" baseline="0">
                          <a:ln>
                            <a:noFill/>
                          </a:ln>
                          <a:solidFill>
                            <a:schemeClr val="bg1"/>
                          </a:solidFill>
                          <a:effectLst/>
                          <a:latin typeface="Arial"/>
                          <a:cs typeface="Arial"/>
                        </a:rPr>
                        <a:t> </a:t>
                      </a:r>
                      <a:endParaRPr kumimoji="0" lang="en-US" sz="15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112939" marR="112939" marT="55479" marB="5547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2230404">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kumimoji="0" lang="en-US" altLang="en-US" sz="1200" b="1" i="0" u="none" strike="noStrike" cap="none" normalizeH="0" baseline="0">
                          <a:ln>
                            <a:noFill/>
                          </a:ln>
                          <a:solidFill>
                            <a:schemeClr val="tx1"/>
                          </a:solidFill>
                          <a:effectLst/>
                          <a:latin typeface="Arial"/>
                          <a:ea typeface="ＭＳ Ｐゴシック"/>
                          <a:cs typeface="Arial"/>
                        </a:rPr>
                        <a:t>Operations Example</a:t>
                      </a:r>
                    </a:p>
                    <a:p>
                      <a:pPr marL="0" marR="0" lvl="0" indent="0" algn="l" defTabSz="977900" rtl="0" eaLnBrk="1" fontAlgn="base" latinLnBrk="0" hangingPunct="1">
                        <a:lnSpc>
                          <a:spcPct val="100000"/>
                        </a:lnSpc>
                        <a:spcBef>
                          <a:spcPct val="20000"/>
                        </a:spcBef>
                        <a:spcAft>
                          <a:spcPct val="0"/>
                        </a:spcAft>
                        <a:buClrTx/>
                        <a:buSzTx/>
                        <a:buFontTx/>
                        <a:buNone/>
                        <a:tabLst/>
                        <a:defRPr/>
                      </a:pPr>
                      <a:r>
                        <a:rPr kumimoji="0" lang="en-US" altLang="en-US" sz="1200" b="0" i="0" u="none" strike="noStrike" cap="none" normalizeH="0" baseline="0">
                          <a:ln>
                            <a:noFill/>
                          </a:ln>
                          <a:solidFill>
                            <a:schemeClr val="tx1"/>
                          </a:solidFill>
                          <a:effectLst/>
                          <a:latin typeface="Arial"/>
                          <a:ea typeface="ＭＳ Ｐゴシック"/>
                          <a:cs typeface="Arial"/>
                        </a:rPr>
                        <a:t>Link</a:t>
                      </a:r>
                      <a:r>
                        <a:rPr kumimoji="0" lang="en-US" altLang="en-US" sz="1200" b="1" i="0" u="none" strike="noStrike" cap="none" normalizeH="0" baseline="0">
                          <a:ln>
                            <a:noFill/>
                          </a:ln>
                          <a:solidFill>
                            <a:schemeClr val="tx1"/>
                          </a:solidFill>
                          <a:effectLst/>
                          <a:latin typeface="Arial"/>
                          <a:ea typeface="ＭＳ Ｐゴシック"/>
                          <a:cs typeface="Arial"/>
                        </a:rPr>
                        <a:t> </a:t>
                      </a:r>
                      <a:r>
                        <a:rPr kumimoji="0" lang="en-US" altLang="en-US" sz="1200" b="1" i="0" u="sng" strike="noStrike" cap="none" normalizeH="0" baseline="0">
                          <a:ln>
                            <a:noFill/>
                          </a:ln>
                          <a:solidFill>
                            <a:schemeClr val="tx1"/>
                          </a:solidFill>
                          <a:effectLst/>
                          <a:latin typeface="Arial"/>
                          <a:ea typeface="ＭＳ Ｐゴシック"/>
                          <a:cs typeface="Arial"/>
                        </a:rPr>
                        <a:t>Manufacturing Operations </a:t>
                      </a:r>
                      <a:r>
                        <a:rPr kumimoji="0" lang="en-US" altLang="en-US" sz="1200" b="0" i="0" u="none" strike="noStrike" cap="none" normalizeH="0" baseline="0">
                          <a:ln>
                            <a:noFill/>
                          </a:ln>
                          <a:solidFill>
                            <a:schemeClr val="tx1"/>
                          </a:solidFill>
                          <a:effectLst/>
                          <a:latin typeface="Arial"/>
                          <a:ea typeface="ＭＳ Ｐゴシック"/>
                          <a:cs typeface="Arial"/>
                        </a:rPr>
                        <a:t>with</a:t>
                      </a:r>
                      <a:r>
                        <a:rPr kumimoji="0" lang="en-US" altLang="en-US" sz="1200" b="1" i="0" u="none" strike="noStrike" cap="none" normalizeH="0" baseline="0">
                          <a:ln>
                            <a:noFill/>
                          </a:ln>
                          <a:solidFill>
                            <a:schemeClr val="tx1"/>
                          </a:solidFill>
                          <a:effectLst/>
                          <a:latin typeface="Arial"/>
                          <a:ea typeface="ＭＳ Ｐゴシック"/>
                          <a:cs typeface="Arial"/>
                        </a:rPr>
                        <a:t> </a:t>
                      </a:r>
                      <a:r>
                        <a:rPr kumimoji="0" lang="en-US" altLang="en-US" sz="1200" b="1" i="0" u="sng" strike="noStrike" cap="none" normalizeH="0" baseline="0">
                          <a:ln>
                            <a:noFill/>
                          </a:ln>
                          <a:solidFill>
                            <a:schemeClr val="tx1"/>
                          </a:solidFill>
                          <a:effectLst/>
                          <a:latin typeface="Arial"/>
                          <a:ea typeface="ＭＳ Ｐゴシック"/>
                          <a:cs typeface="Arial"/>
                        </a:rPr>
                        <a:t>Support Functions </a:t>
                      </a:r>
                      <a:r>
                        <a:rPr kumimoji="0" lang="en-US" altLang="en-US" sz="1200" b="0" i="0" u="none" strike="noStrike" cap="none" normalizeH="0" baseline="0">
                          <a:ln>
                            <a:noFill/>
                          </a:ln>
                          <a:solidFill>
                            <a:schemeClr val="tx1"/>
                          </a:solidFill>
                          <a:effectLst/>
                          <a:latin typeface="Arial"/>
                          <a:ea typeface="ＭＳ Ｐゴシック"/>
                          <a:cs typeface="Arial"/>
                        </a:rPr>
                        <a:t>for Strategic Planning</a:t>
                      </a: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ＭＳ Ｐゴシック" pitchFamily="34" charset="-128"/>
                          <a:cs typeface="Arial" panose="020B0604020202020204" pitchFamily="34" charset="0"/>
                        </a:rPr>
                        <a:t>Weekly Meetings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ＭＳ Ｐゴシック" pitchFamily="34" charset="-128"/>
                          <a:cs typeface="Arial" panose="020B0604020202020204" pitchFamily="34" charset="0"/>
                        </a:rPr>
                        <a:t>Monthly Performance Review Meetings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ＭＳ Ｐゴシック" pitchFamily="34" charset="-128"/>
                          <a:cs typeface="Arial" panose="020B0604020202020204" pitchFamily="34" charset="0"/>
                        </a:rPr>
                        <a:t>Quarterly Strategic Planning Meetings</a:t>
                      </a:r>
                    </a:p>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1" i="0" u="none" strike="noStrike" cap="none" normalizeH="0" baseline="0">
                          <a:ln>
                            <a:noFill/>
                          </a:ln>
                          <a:solidFill>
                            <a:schemeClr val="tx1"/>
                          </a:solidFill>
                          <a:effectLst/>
                          <a:latin typeface="Arial" panose="020B0604020202020204" pitchFamily="34" charset="0"/>
                          <a:ea typeface="ＭＳ Ｐゴシック" pitchFamily="34" charset="-128"/>
                          <a:cs typeface="Arial" panose="020B0604020202020204" pitchFamily="34" charset="0"/>
                        </a:rPr>
                        <a:t>Heads of Support, Regulatory Affairs, Operations, and Technical will meet as follows:</a:t>
                      </a:r>
                    </a:p>
                    <a:p>
                      <a:pPr marL="0" marR="0" lvl="0" indent="0" algn="l" rtl="0" eaLnBrk="1" fontAlgn="base" latinLnBrk="0" hangingPunct="1">
                        <a:lnSpc>
                          <a:spcPct val="100000"/>
                        </a:lnSpc>
                        <a:spcBef>
                          <a:spcPct val="20000"/>
                        </a:spcBef>
                        <a:spcAft>
                          <a:spcPct val="0"/>
                        </a:spcAft>
                        <a:buFontTx/>
                        <a:buNone/>
                      </a:pPr>
                      <a:r>
                        <a:rPr kumimoji="0" lang="en-US" altLang="en-US" sz="1200" b="1" i="0" u="none" strike="noStrike" cap="none" normalizeH="0" baseline="0">
                          <a:ln>
                            <a:noFill/>
                          </a:ln>
                          <a:solidFill>
                            <a:schemeClr val="tx1"/>
                          </a:solidFill>
                          <a:effectLst/>
                          <a:latin typeface="Arial"/>
                          <a:ea typeface="ＭＳ Ｐゴシック"/>
                          <a:cs typeface="Arial"/>
                        </a:rPr>
                        <a:t>Weekly—</a:t>
                      </a:r>
                      <a:r>
                        <a:rPr kumimoji="0" lang="en-US" altLang="en-US" sz="1200" b="0" i="0" u="none" strike="noStrike" cap="none" normalizeH="0" baseline="0">
                          <a:ln>
                            <a:noFill/>
                          </a:ln>
                          <a:solidFill>
                            <a:schemeClr val="tx1"/>
                          </a:solidFill>
                          <a:effectLst/>
                          <a:latin typeface="Arial"/>
                          <a:ea typeface="ＭＳ Ｐゴシック"/>
                          <a:cs typeface="Arial"/>
                        </a:rPr>
                        <a:t>30 min or less review of current priorities; agree to top priorities to hit site goals</a:t>
                      </a:r>
                      <a:r>
                        <a:rPr lang="en-US" altLang="en-US" sz="1200" b="0" i="0" u="none" strike="noStrike" cap="none" normalizeH="0" baseline="0">
                          <a:ln>
                            <a:noFill/>
                          </a:ln>
                          <a:solidFill>
                            <a:schemeClr val="tx1"/>
                          </a:solidFill>
                          <a:effectLst/>
                          <a:latin typeface="Arial"/>
                          <a:ea typeface="ＭＳ Ｐゴシック"/>
                          <a:cs typeface="Arial"/>
                        </a:rPr>
                        <a:t>. </a:t>
                      </a:r>
                      <a:endParaRPr kumimoji="0" lang="en-US" altLang="en-US" sz="1200" b="0" i="0" u="none" strike="noStrike" cap="none" normalizeH="0" baseline="0">
                        <a:ln>
                          <a:noFill/>
                        </a:ln>
                        <a:solidFill>
                          <a:schemeClr val="tx1"/>
                        </a:solidFill>
                        <a:effectLst/>
                        <a:latin typeface="Arial"/>
                        <a:ea typeface="ＭＳ Ｐゴシック"/>
                        <a:cs typeface="Arial"/>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Monthly—</a:t>
                      </a:r>
                      <a:r>
                        <a:rPr kumimoji="0" lang="en-US" altLang="en-US" sz="1200" b="0" i="0" u="none" strike="noStrike" cap="none" normalizeH="0" baseline="0">
                          <a:ln>
                            <a:noFill/>
                          </a:ln>
                          <a:solidFill>
                            <a:schemeClr val="tx1"/>
                          </a:solidFill>
                          <a:effectLst/>
                          <a:latin typeface="Arial"/>
                          <a:ea typeface="ＭＳ Ｐゴシック"/>
                          <a:cs typeface="Arial"/>
                        </a:rPr>
                        <a:t>60 min review of month’s performance and gaps; make adjustments resource allocation across the site</a:t>
                      </a:r>
                      <a:r>
                        <a:rPr lang="en-US" altLang="en-US" sz="1200" b="0" i="0" u="none" strike="noStrike" cap="none" normalizeH="0" baseline="0">
                          <a:ln>
                            <a:noFill/>
                          </a:ln>
                          <a:solidFill>
                            <a:schemeClr val="tx1"/>
                          </a:solidFill>
                          <a:effectLst/>
                          <a:latin typeface="Arial"/>
                          <a:ea typeface="ＭＳ Ｐゴシック"/>
                          <a:cs typeface="Arial"/>
                        </a:rPr>
                        <a:t>.</a:t>
                      </a:r>
                      <a:endParaRPr kumimoji="0" lang="en-US" altLang="en-US" sz="1200" b="0" i="0" u="none" strike="noStrike" cap="none" normalizeH="0" baseline="0">
                        <a:ln>
                          <a:noFill/>
                        </a:ln>
                        <a:solidFill>
                          <a:schemeClr val="tx1"/>
                        </a:solidFill>
                        <a:effectLst/>
                        <a:latin typeface="Arial"/>
                        <a:ea typeface="ＭＳ Ｐゴシック"/>
                        <a:cs typeface="Arial"/>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Quarterly—</a:t>
                      </a:r>
                      <a:r>
                        <a:rPr kumimoji="0" lang="en-US" altLang="en-US" sz="1200" b="0" i="0" u="none" strike="noStrike" cap="none" normalizeH="0" baseline="0">
                          <a:ln>
                            <a:noFill/>
                          </a:ln>
                          <a:solidFill>
                            <a:schemeClr val="tx1"/>
                          </a:solidFill>
                          <a:effectLst/>
                          <a:latin typeface="Arial"/>
                          <a:ea typeface="ＭＳ Ｐゴシック"/>
                          <a:cs typeface="Arial"/>
                        </a:rPr>
                        <a:t>120 min review of project completion, financials, and previous trade-off decisions. Set priorities/decision making principles for next quarter</a:t>
                      </a:r>
                      <a:r>
                        <a:rPr lang="en-US" altLang="en-US" sz="1200" b="0" i="0" u="none" strike="noStrike" cap="none" normalizeH="0" baseline="0">
                          <a:ln>
                            <a:noFill/>
                          </a:ln>
                          <a:solidFill>
                            <a:schemeClr val="tx1"/>
                          </a:solidFill>
                          <a:effectLst/>
                          <a:latin typeface="Arial"/>
                          <a:ea typeface="ＭＳ Ｐゴシック"/>
                          <a:cs typeface="Arial"/>
                        </a:rPr>
                        <a:t>.</a:t>
                      </a:r>
                      <a:endParaRPr kumimoji="0" lang="en-US" altLang="en-US" sz="1200" b="0" i="0" u="none" strike="noStrike" cap="none" normalizeH="0" baseline="0">
                        <a:ln>
                          <a:noFill/>
                        </a:ln>
                        <a:solidFill>
                          <a:schemeClr val="tx1"/>
                        </a:solidFill>
                        <a:effectLst/>
                        <a:latin typeface="Arial"/>
                        <a:ea typeface="ＭＳ Ｐゴシック"/>
                        <a:cs typeface="Arial"/>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Plant manager </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24513">
                <a:tc rowSpan="3">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IT Example</a:t>
                      </a:r>
                    </a:p>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Link </a:t>
                      </a:r>
                      <a:r>
                        <a:rPr kumimoji="0" lang="en-US" sz="1200" b="1" i="0" u="sng" strike="noStrike" cap="none" normalizeH="0" baseline="0">
                          <a:ln>
                            <a:noFill/>
                          </a:ln>
                          <a:solidFill>
                            <a:schemeClr val="tx1"/>
                          </a:solidFill>
                          <a:effectLst/>
                          <a:latin typeface="Arial" panose="020B0604020202020204" pitchFamily="34" charset="0"/>
                          <a:cs typeface="Arial" panose="020B0604020202020204" pitchFamily="34" charset="0"/>
                        </a:rPr>
                        <a:t>IT Methodology and Standards group </a:t>
                      </a: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with </a:t>
                      </a:r>
                      <a:r>
                        <a:rPr kumimoji="0" lang="en-US" sz="1200" b="1" i="0" u="sng" strike="noStrike" cap="none" normalizeH="0" baseline="0">
                          <a:ln>
                            <a:noFill/>
                          </a:ln>
                          <a:solidFill>
                            <a:schemeClr val="tx1"/>
                          </a:solidFill>
                          <a:effectLst/>
                          <a:latin typeface="Arial" panose="020B0604020202020204" pitchFamily="34" charset="0"/>
                          <a:cs typeface="Arial" panose="020B0604020202020204" pitchFamily="34" charset="0"/>
                        </a:rPr>
                        <a:t>all of IT</a:t>
                      </a:r>
                      <a:r>
                        <a:rPr kumimoji="0" lang="en-US" sz="1200" b="0" i="0" u="sng" strike="noStrike" cap="none" normalizeH="0" baseline="0">
                          <a:ln>
                            <a:noFill/>
                          </a:ln>
                          <a:solidFill>
                            <a:schemeClr val="tx1"/>
                          </a:solidFill>
                          <a:effectLst/>
                          <a:latin typeface="Arial" panose="020B0604020202020204" pitchFamily="34" charset="0"/>
                          <a:cs typeface="Arial" panose="020B0604020202020204" pitchFamily="34" charset="0"/>
                        </a:rPr>
                        <a:t> </a:t>
                      </a: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for education and feedback</a:t>
                      </a:r>
                      <a:endPar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indent="0">
                        <a:buFont typeface="Arial" panose="020B0604020202020204" pitchFamily="34" charset="0"/>
                        <a:buNone/>
                      </a:pPr>
                      <a:r>
                        <a:rPr lang="en-US" sz="1200" b="1" spc="30" baseline="0">
                          <a:solidFill>
                            <a:schemeClr val="tx1"/>
                          </a:solidFill>
                          <a:latin typeface="Arial" panose="020B0604020202020204" pitchFamily="34" charset="0"/>
                          <a:cs typeface="Arial" panose="020B0604020202020204" pitchFamily="34" charset="0"/>
                        </a:rPr>
                        <a:t>Community of practice </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lang="en-US" sz="1200" b="1" spc="30" baseline="0">
                          <a:solidFill>
                            <a:schemeClr val="tx1"/>
                          </a:solidFill>
                          <a:latin typeface="Arial" panose="020B0604020202020204" pitchFamily="34" charset="0"/>
                          <a:cs typeface="Arial" panose="020B0604020202020204" pitchFamily="34" charset="0"/>
                        </a:rPr>
                        <a:t>CoP</a:t>
                      </a:r>
                      <a:r>
                        <a:rPr lang="en-US" sz="1200" spc="30" baseline="0">
                          <a:solidFill>
                            <a:schemeClr val="tx1"/>
                          </a:solidFill>
                          <a:latin typeface="Arial" panose="020B0604020202020204" pitchFamily="34" charset="0"/>
                          <a:cs typeface="Arial" panose="020B0604020202020204" pitchFamily="34" charset="0"/>
                        </a:rPr>
                        <a:t> will be attended by Software Development Lifecyle Committee, Continuous Deployment, </a:t>
                      </a:r>
                      <a:r>
                        <a:rPr lang="en-US" sz="1200" spc="30" baseline="0" err="1">
                          <a:solidFill>
                            <a:schemeClr val="tx1"/>
                          </a:solidFill>
                          <a:latin typeface="Arial" panose="020B0604020202020204" pitchFamily="34" charset="0"/>
                          <a:cs typeface="Arial" panose="020B0604020202020204" pitchFamily="34" charset="0"/>
                        </a:rPr>
                        <a:t>DevSecOps</a:t>
                      </a:r>
                      <a:r>
                        <a:rPr lang="en-US" sz="1200" spc="30" baseline="0">
                          <a:solidFill>
                            <a:schemeClr val="tx1"/>
                          </a:solidFill>
                          <a:latin typeface="Arial" panose="020B0604020202020204" pitchFamily="34" charset="0"/>
                          <a:cs typeface="Arial" panose="020B0604020202020204" pitchFamily="34" charset="0"/>
                        </a:rPr>
                        <a:t>, Agile/ product centric – will share standards that are prescriptive, repeatable, and also how </a:t>
                      </a:r>
                      <a:r>
                        <a:rPr lang="en-US" sz="1200" spc="30" baseline="0" err="1">
                          <a:solidFill>
                            <a:schemeClr val="tx1"/>
                          </a:solidFill>
                          <a:latin typeface="Arial" panose="020B0604020202020204" pitchFamily="34" charset="0"/>
                          <a:cs typeface="Arial" panose="020B0604020202020204" pitchFamily="34" charset="0"/>
                        </a:rPr>
                        <a:t>to’s</a:t>
                      </a:r>
                      <a:r>
                        <a:rPr lang="en-US" sz="1200" spc="30" baseline="0">
                          <a:solidFill>
                            <a:schemeClr val="tx1"/>
                          </a:solidFill>
                          <a:latin typeface="Arial" panose="020B0604020202020204" pitchFamily="34" charset="0"/>
                          <a:cs typeface="Arial" panose="020B0604020202020204" pitchFamily="34" charset="0"/>
                        </a:rPr>
                        <a:t>, </a:t>
                      </a:r>
                      <a:r>
                        <a:rPr lang="en-US" sz="1200" spc="30" baseline="0" err="1">
                          <a:solidFill>
                            <a:schemeClr val="tx1"/>
                          </a:solidFill>
                          <a:latin typeface="Arial" panose="020B0604020202020204" pitchFamily="34" charset="0"/>
                          <a:cs typeface="Arial" panose="020B0604020202020204" pitchFamily="34" charset="0"/>
                        </a:rPr>
                        <a:t>etc</a:t>
                      </a:r>
                      <a:endParaRPr lang="en-US" sz="1200" spc="30" baseline="0">
                        <a:solidFill>
                          <a:schemeClr val="tx1"/>
                        </a:solidFill>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IT Methodology and Standards Lead</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9091">
                <a:tc v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48" marB="41648"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spc="30" baseline="0">
                          <a:solidFill>
                            <a:schemeClr val="tx1"/>
                          </a:solidFill>
                          <a:latin typeface="Arial" panose="020B0604020202020204" pitchFamily="34" charset="0"/>
                          <a:cs typeface="Arial" panose="020B0604020202020204" pitchFamily="34" charset="0"/>
                        </a:rPr>
                        <a:t>Automated compliance dashboards</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lang="en-US" sz="1200" b="1" spc="30" baseline="0">
                          <a:solidFill>
                            <a:schemeClr val="tx1"/>
                          </a:solidFill>
                          <a:latin typeface="Arial" panose="020B0604020202020204" pitchFamily="34" charset="0"/>
                          <a:cs typeface="Arial" panose="020B0604020202020204" pitchFamily="34" charset="0"/>
                        </a:rPr>
                        <a:t>Dashboards</a:t>
                      </a:r>
                      <a:r>
                        <a:rPr lang="en-US" sz="1200" spc="30" baseline="0">
                          <a:solidFill>
                            <a:schemeClr val="tx1"/>
                          </a:solidFill>
                          <a:latin typeface="Arial" panose="020B0604020202020204" pitchFamily="34" charset="0"/>
                          <a:cs typeface="Arial" panose="020B0604020202020204" pitchFamily="34" charset="0"/>
                        </a:rPr>
                        <a:t> will measure progress and report deviations</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IT Methodology and Standards Lead</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48430818"/>
                  </a:ext>
                </a:extLst>
              </a:tr>
              <a:tr h="659091">
                <a:tc v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48" marB="41648"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spc="30" baseline="0">
                          <a:solidFill>
                            <a:schemeClr val="tx1"/>
                          </a:solidFill>
                          <a:latin typeface="Arial" panose="020B0604020202020204" pitchFamily="34" charset="0"/>
                          <a:cs typeface="Arial" panose="020B0604020202020204" pitchFamily="34" charset="0"/>
                        </a:rPr>
                        <a:t>Training and certification </a:t>
                      </a:r>
                    </a:p>
                    <a:p>
                      <a:pPr marL="0" indent="0">
                        <a:buFont typeface="Arial" panose="020B0604020202020204" pitchFamily="34" charset="0"/>
                        <a:buNone/>
                      </a:pPr>
                      <a:endParaRPr lang="en-US" sz="1200" b="1" spc="30" baseline="0">
                        <a:solidFill>
                          <a:schemeClr val="tx1"/>
                        </a:solidFill>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lang="en-US" sz="1200" spc="30" baseline="0">
                          <a:solidFill>
                            <a:schemeClr val="tx1"/>
                          </a:solidFill>
                          <a:latin typeface="Arial" panose="020B0604020202020204" pitchFamily="34" charset="0"/>
                          <a:cs typeface="Arial" panose="020B0604020202020204" pitchFamily="34" charset="0"/>
                        </a:rPr>
                        <a:t>IT Group will connect to IDPs (Individual Development Plans), </a:t>
                      </a:r>
                      <a:r>
                        <a:rPr lang="en-US" sz="1200" spc="30" baseline="0" err="1">
                          <a:solidFill>
                            <a:schemeClr val="tx1"/>
                          </a:solidFill>
                          <a:latin typeface="Arial" panose="020B0604020202020204" pitchFamily="34" charset="0"/>
                          <a:cs typeface="Arial" panose="020B0604020202020204" pitchFamily="34" charset="0"/>
                        </a:rPr>
                        <a:t>Percipio</a:t>
                      </a:r>
                      <a:r>
                        <a:rPr lang="en-US" sz="1200" spc="30" baseline="0">
                          <a:solidFill>
                            <a:schemeClr val="tx1"/>
                          </a:solidFill>
                          <a:latin typeface="Arial" panose="020B0604020202020204" pitchFamily="34" charset="0"/>
                          <a:cs typeface="Arial" panose="020B0604020202020204" pitchFamily="34" charset="0"/>
                        </a:rPr>
                        <a:t>, L&amp;D for training development and delivery</a:t>
                      </a: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IT Methodology and Standards Lead</a:t>
                      </a: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112939" marR="112939" marT="55479" marB="554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2237486"/>
                  </a:ext>
                </a:extLst>
              </a:tr>
            </a:tbl>
          </a:graphicData>
        </a:graphic>
      </p:graphicFrame>
    </p:spTree>
    <p:extLst>
      <p:ext uri="{BB962C8B-B14F-4D97-AF65-F5344CB8AC3E}">
        <p14:creationId xmlns:p14="http://schemas.microsoft.com/office/powerpoint/2010/main" val="39740379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677B4-4CDD-4CBB-5039-6AE52C5DC7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297D8-2D98-B514-A5F5-8C85CD3EE4EE}"/>
              </a:ext>
            </a:extLst>
          </p:cNvPr>
          <p:cNvSpPr>
            <a:spLocks noGrp="1"/>
          </p:cNvSpPr>
          <p:nvPr>
            <p:ph type="title"/>
          </p:nvPr>
        </p:nvSpPr>
        <p:spPr/>
        <p:txBody>
          <a:bodyPr/>
          <a:lstStyle/>
          <a:p>
            <a:r>
              <a:rPr lang="en-US" sz="2797"/>
              <a:t>Linkage Detail Planner</a:t>
            </a:r>
            <a:endParaRPr lang="en-US"/>
          </a:p>
        </p:txBody>
      </p:sp>
      <p:sp>
        <p:nvSpPr>
          <p:cNvPr id="5" name="Content Placeholder 1">
            <a:extLst>
              <a:ext uri="{FF2B5EF4-FFF2-40B4-BE49-F238E27FC236}">
                <a16:creationId xmlns:a16="http://schemas.microsoft.com/office/drawing/2014/main" id="{B3833FB8-A78A-E587-920C-C662EBE4830B}"/>
              </a:ext>
            </a:extLst>
          </p:cNvPr>
          <p:cNvSpPr txBox="1">
            <a:spLocks/>
          </p:cNvSpPr>
          <p:nvPr/>
        </p:nvSpPr>
        <p:spPr>
          <a:xfrm>
            <a:off x="881131" y="1259310"/>
            <a:ext cx="10642904" cy="4910353"/>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56777" fontAlgn="base">
              <a:spcBef>
                <a:spcPts val="0"/>
              </a:spcBef>
              <a:spcAft>
                <a:spcPts val="0"/>
              </a:spcAft>
              <a:defRPr/>
            </a:pPr>
            <a:r>
              <a:rPr lang="en-US" sz="1798">
                <a:solidFill>
                  <a:srgbClr val="1B2226"/>
                </a:solidFill>
                <a:latin typeface="+mn-lt"/>
                <a:cs typeface="+mn-cs"/>
              </a:rPr>
              <a:t>Breakout</a:t>
            </a:r>
            <a:br>
              <a:rPr lang="en-US" sz="1798">
                <a:solidFill>
                  <a:srgbClr val="1B2226"/>
                </a:solidFill>
                <a:latin typeface="+mn-lt"/>
                <a:cs typeface="+mn-cs"/>
              </a:rPr>
            </a:br>
            <a:endParaRPr lang="en-US" sz="1798">
              <a:solidFill>
                <a:srgbClr val="1B2226"/>
              </a:solidFill>
              <a:latin typeface="+mn-lt"/>
              <a:cs typeface="+mn-cs"/>
            </a:endParaRPr>
          </a:p>
          <a:p>
            <a:pPr algn="ctr"/>
            <a:r>
              <a:rPr lang="en-US" altLang="en-US" sz="1599" b="0">
                <a:latin typeface="+mn-lt"/>
                <a:ea typeface="ＭＳ Ｐゴシック"/>
                <a:cs typeface="Arial"/>
              </a:rPr>
              <a:t>Begin planning how to address the linkage needs you’ve identified by filling out the template on the next slide.</a:t>
            </a:r>
          </a:p>
          <a:p>
            <a:endParaRPr lang="en-US" altLang="en-US" sz="1599">
              <a:latin typeface="+mn-lt"/>
              <a:ea typeface="ＭＳ Ｐゴシック" pitchFamily="34" charset="-128"/>
            </a:endParaRPr>
          </a:p>
          <a:p>
            <a:pPr>
              <a:buClr>
                <a:schemeClr val="tx2"/>
              </a:buClr>
            </a:pPr>
            <a:r>
              <a:rPr lang="en-US" sz="1599">
                <a:latin typeface="+mn-lt"/>
              </a:rPr>
              <a:t>Things to keep in mind</a:t>
            </a:r>
          </a:p>
          <a:p>
            <a:pPr marL="285486" lvl="1" indent="-285486" defTabSz="732747">
              <a:buClr>
                <a:schemeClr val="tx1"/>
              </a:buClr>
              <a:buFont typeface="Arial" panose="020B0604020202020204" pitchFamily="34" charset="0"/>
              <a:buChar char="•"/>
            </a:pPr>
            <a:r>
              <a:rPr lang="en-US" altLang="en-US" sz="1599">
                <a:ea typeface="ＭＳ Ｐゴシック" pitchFamily="34" charset="-128"/>
              </a:rPr>
              <a:t>Use the Linkage Capture template created in Macro/Micro design</a:t>
            </a:r>
          </a:p>
          <a:p>
            <a:pPr marL="285486" lvl="1" indent="-285486" defTabSz="732747">
              <a:buClr>
                <a:schemeClr val="tx1"/>
              </a:buClr>
              <a:buFont typeface="Arial" panose="020B0604020202020204" pitchFamily="34" charset="0"/>
              <a:buChar char="•"/>
            </a:pPr>
            <a:r>
              <a:rPr lang="en-US" altLang="en-US" sz="1599">
                <a:ea typeface="ＭＳ Ｐゴシック" pitchFamily="34" charset="-128"/>
              </a:rPr>
              <a:t>Validate and clarify the Linkage Planning Information</a:t>
            </a:r>
          </a:p>
          <a:p>
            <a:pPr marL="285486" lvl="1" indent="-285486" defTabSz="732747">
              <a:buClr>
                <a:schemeClr val="tx1"/>
              </a:buClr>
              <a:buFont typeface="Arial" panose="020B0604020202020204" pitchFamily="34" charset="0"/>
              <a:buChar char="•"/>
            </a:pPr>
            <a:r>
              <a:rPr lang="en-US" altLang="en-US" sz="1599">
                <a:ea typeface="ＭＳ Ｐゴシック" pitchFamily="34" charset="-128"/>
              </a:rPr>
              <a:t>Identify the linkage detail needed to resolve the risks</a:t>
            </a:r>
          </a:p>
          <a:p>
            <a:pPr marL="285486" lvl="1" indent="-285486" defTabSz="732747">
              <a:buClr>
                <a:schemeClr val="tx1"/>
              </a:buClr>
              <a:buFont typeface="Arial" panose="020B0604020202020204" pitchFamily="34" charset="0"/>
              <a:buChar char="•"/>
            </a:pPr>
            <a:r>
              <a:rPr lang="en-US" altLang="en-US" sz="1599">
                <a:ea typeface="ＭＳ Ｐゴシック"/>
                <a:cs typeface="Arial"/>
              </a:rPr>
              <a:t>Add additional notes about others' resources or support needed for each linking mechanism.</a:t>
            </a:r>
          </a:p>
        </p:txBody>
      </p:sp>
    </p:spTree>
    <p:extLst>
      <p:ext uri="{BB962C8B-B14F-4D97-AF65-F5344CB8AC3E}">
        <p14:creationId xmlns:p14="http://schemas.microsoft.com/office/powerpoint/2010/main" val="29505510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351BC-D51E-3DA7-BF24-1FC9D7ED9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2C156-D97A-052D-7C6D-5E32D3B6BA2D}"/>
              </a:ext>
            </a:extLst>
          </p:cNvPr>
          <p:cNvSpPr>
            <a:spLocks noGrp="1"/>
          </p:cNvSpPr>
          <p:nvPr>
            <p:ph type="title"/>
          </p:nvPr>
        </p:nvSpPr>
        <p:spPr/>
        <p:txBody>
          <a:bodyPr/>
          <a:lstStyle/>
          <a:p>
            <a:r>
              <a:rPr lang="en-US" sz="2800"/>
              <a:t>Internal Interdependencies</a:t>
            </a:r>
            <a:endParaRPr lang="en-US"/>
          </a:p>
        </p:txBody>
      </p:sp>
      <p:sp>
        <p:nvSpPr>
          <p:cNvPr id="4" name="Text Placeholder 3">
            <a:extLst>
              <a:ext uri="{FF2B5EF4-FFF2-40B4-BE49-F238E27FC236}">
                <a16:creationId xmlns:a16="http://schemas.microsoft.com/office/drawing/2014/main" id="{D29CABE3-DF70-B7BC-FF7B-6B12D654E5DA}"/>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E0FBAD0-1412-0E74-52AA-C8270EC4D58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sz="1600" b="0">
                <a:latin typeface="Arial" panose="020B0604020202020204" pitchFamily="34" charset="0"/>
                <a:cs typeface="Arial" panose="020B0604020202020204" pitchFamily="34" charset="0"/>
              </a:rPr>
              <a:t>Identify key interdependencies </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Internal refers to groups inside of the group we are redesigning, not to the enterprise</a:t>
            </a:r>
            <a:endParaRPr lang="en-US" altLang="en-US" sz="1600" b="0"/>
          </a:p>
        </p:txBody>
      </p:sp>
    </p:spTree>
    <p:extLst>
      <p:ext uri="{BB962C8B-B14F-4D97-AF65-F5344CB8AC3E}">
        <p14:creationId xmlns:p14="http://schemas.microsoft.com/office/powerpoint/2010/main" val="964242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7B5C8-3160-E775-49B3-C79A6EAE1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31009A-6AA0-4F05-6E1B-A82215933D42}"/>
              </a:ext>
            </a:extLst>
          </p:cNvPr>
          <p:cNvSpPr>
            <a:spLocks noGrp="1"/>
          </p:cNvSpPr>
          <p:nvPr>
            <p:ph type="title"/>
          </p:nvPr>
        </p:nvSpPr>
        <p:spPr/>
        <p:txBody>
          <a:bodyPr/>
          <a:lstStyle/>
          <a:p>
            <a:r>
              <a:rPr lang="en-US" sz="2800"/>
              <a:t>Internal Interdependencies</a:t>
            </a:r>
            <a:endParaRPr lang="en-US"/>
          </a:p>
        </p:txBody>
      </p:sp>
      <p:sp>
        <p:nvSpPr>
          <p:cNvPr id="4" name="Text Placeholder 3">
            <a:extLst>
              <a:ext uri="{FF2B5EF4-FFF2-40B4-BE49-F238E27FC236}">
                <a16:creationId xmlns:a16="http://schemas.microsoft.com/office/drawing/2014/main" id="{EE6B4D62-9117-E1DB-E804-7D4187D55484}"/>
              </a:ext>
            </a:extLst>
          </p:cNvPr>
          <p:cNvSpPr>
            <a:spLocks noGrp="1"/>
          </p:cNvSpPr>
          <p:nvPr>
            <p:ph type="body" sz="quarter" idx="11"/>
          </p:nvPr>
        </p:nvSpPr>
        <p:spPr/>
        <p:txBody>
          <a:bodyPr/>
          <a:lstStyle/>
          <a:p>
            <a:endParaRPr lang="en-US"/>
          </a:p>
        </p:txBody>
      </p:sp>
      <p:graphicFrame>
        <p:nvGraphicFramePr>
          <p:cNvPr id="6" name="Content Placeholder 20">
            <a:extLst>
              <a:ext uri="{FF2B5EF4-FFF2-40B4-BE49-F238E27FC236}">
                <a16:creationId xmlns:a16="http://schemas.microsoft.com/office/drawing/2014/main" id="{5738E9BC-5BD5-7D6E-0E3E-E395FEA69D69}"/>
              </a:ext>
            </a:extLst>
          </p:cNvPr>
          <p:cNvGraphicFramePr>
            <a:graphicFrameLocks/>
          </p:cNvGraphicFramePr>
          <p:nvPr>
            <p:extLst>
              <p:ext uri="{D42A27DB-BD31-4B8C-83A1-F6EECF244321}">
                <p14:modId xmlns:p14="http://schemas.microsoft.com/office/powerpoint/2010/main" val="2088742820"/>
              </p:ext>
            </p:extLst>
          </p:nvPr>
        </p:nvGraphicFramePr>
        <p:xfrm>
          <a:off x="876300" y="1257300"/>
          <a:ext cx="10668002" cy="4844415"/>
        </p:xfrm>
        <a:graphic>
          <a:graphicData uri="http://schemas.openxmlformats.org/drawingml/2006/table">
            <a:tbl>
              <a:tblPr firstRow="1" bandRow="1">
                <a:tableStyleId>{5940675A-B579-460E-94D1-54222C63F5DA}</a:tableStyleId>
              </a:tblPr>
              <a:tblGrid>
                <a:gridCol w="503209">
                  <a:extLst>
                    <a:ext uri="{9D8B030D-6E8A-4147-A177-3AD203B41FA5}">
                      <a16:colId xmlns:a16="http://schemas.microsoft.com/office/drawing/2014/main" val="20000"/>
                    </a:ext>
                  </a:extLst>
                </a:gridCol>
                <a:gridCol w="1308341">
                  <a:extLst>
                    <a:ext uri="{9D8B030D-6E8A-4147-A177-3AD203B41FA5}">
                      <a16:colId xmlns:a16="http://schemas.microsoft.com/office/drawing/2014/main" val="20001"/>
                    </a:ext>
                  </a:extLst>
                </a:gridCol>
                <a:gridCol w="1509622">
                  <a:extLst>
                    <a:ext uri="{9D8B030D-6E8A-4147-A177-3AD203B41FA5}">
                      <a16:colId xmlns:a16="http://schemas.microsoft.com/office/drawing/2014/main" val="20002"/>
                    </a:ext>
                  </a:extLst>
                </a:gridCol>
                <a:gridCol w="1509622">
                  <a:extLst>
                    <a:ext uri="{9D8B030D-6E8A-4147-A177-3AD203B41FA5}">
                      <a16:colId xmlns:a16="http://schemas.microsoft.com/office/drawing/2014/main" val="20003"/>
                    </a:ext>
                  </a:extLst>
                </a:gridCol>
                <a:gridCol w="1408982">
                  <a:extLst>
                    <a:ext uri="{9D8B030D-6E8A-4147-A177-3AD203B41FA5}">
                      <a16:colId xmlns:a16="http://schemas.microsoft.com/office/drawing/2014/main" val="20004"/>
                    </a:ext>
                  </a:extLst>
                </a:gridCol>
                <a:gridCol w="1509622">
                  <a:extLst>
                    <a:ext uri="{9D8B030D-6E8A-4147-A177-3AD203B41FA5}">
                      <a16:colId xmlns:a16="http://schemas.microsoft.com/office/drawing/2014/main" val="20005"/>
                    </a:ext>
                  </a:extLst>
                </a:gridCol>
                <a:gridCol w="1509622">
                  <a:extLst>
                    <a:ext uri="{9D8B030D-6E8A-4147-A177-3AD203B41FA5}">
                      <a16:colId xmlns:a16="http://schemas.microsoft.com/office/drawing/2014/main" val="20006"/>
                    </a:ext>
                  </a:extLst>
                </a:gridCol>
                <a:gridCol w="1408982">
                  <a:extLst>
                    <a:ext uri="{9D8B030D-6E8A-4147-A177-3AD203B41FA5}">
                      <a16:colId xmlns:a16="http://schemas.microsoft.com/office/drawing/2014/main" val="20007"/>
                    </a:ext>
                  </a:extLst>
                </a:gridCol>
              </a:tblGrid>
              <a:tr h="419820">
                <a:tc rowSpan="2" gridSpan="2">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1"/>
                    </a:solidFill>
                  </a:tcPr>
                </a:tc>
                <a:tc gridSpan="6">
                  <a:txBody>
                    <a:bodyPr/>
                    <a:lstStyle/>
                    <a:p>
                      <a:pPr algn="ctr"/>
                      <a:r>
                        <a:rPr kumimoji="0" lang="en-US" sz="1600" b="1"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rPr>
                        <a:t>Giving Group</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41612">
                <a:tc gridSpan="2" vMerge="1">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vert="vert27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rgbClr val="E6E6E6"/>
                    </a:solidFill>
                  </a:tcPr>
                </a:tc>
                <a:tc hMerge="1" v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600">
                          <a:solidFill>
                            <a:srgbClr val="FFFFFF"/>
                          </a:solidFill>
                          <a:latin typeface="Arial" panose="020B0604020202020204" pitchFamily="34" charset="0"/>
                          <a:cs typeface="Arial" panose="020B0604020202020204" pitchFamily="34" charset="0"/>
                        </a:rPr>
                        <a:t>Group A</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rgbClr val="FFFFFF"/>
                          </a:solidFill>
                          <a:latin typeface="Arial" panose="020B0604020202020204" pitchFamily="34" charset="0"/>
                          <a:cs typeface="Arial" panose="020B0604020202020204" pitchFamily="34" charset="0"/>
                        </a:rPr>
                        <a:t>Group B</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rgbClr val="FFFFFF"/>
                          </a:solidFill>
                          <a:latin typeface="Arial" panose="020B0604020202020204" pitchFamily="34" charset="0"/>
                          <a:cs typeface="Arial" panose="020B0604020202020204" pitchFamily="34" charset="0"/>
                        </a:rPr>
                        <a:t>Group C</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rgbClr val="FFFFFF"/>
                          </a:solidFill>
                          <a:latin typeface="Arial" panose="020B0604020202020204" pitchFamily="34" charset="0"/>
                          <a:cs typeface="Arial" panose="020B0604020202020204" pitchFamily="34" charset="0"/>
                        </a:rPr>
                        <a:t>Group D</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rgbClr val="FFFFFF"/>
                          </a:solidFill>
                          <a:latin typeface="Arial" panose="020B0604020202020204" pitchFamily="34" charset="0"/>
                          <a:cs typeface="Arial" panose="020B0604020202020204" pitchFamily="34" charset="0"/>
                        </a:rPr>
                        <a:t>Group E</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600">
                          <a:solidFill>
                            <a:srgbClr val="FFFFFF"/>
                          </a:solidFill>
                          <a:latin typeface="Arial" panose="020B0604020202020204" pitchFamily="34" charset="0"/>
                          <a:cs typeface="Arial" panose="020B0604020202020204" pitchFamily="34" charset="0"/>
                        </a:rPr>
                        <a:t>Group F</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704077">
                <a:tc rowSpan="6">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rPr>
                        <a:t>Receiving Group</a:t>
                      </a:r>
                    </a:p>
                  </a:txBody>
                  <a:tcPr marL="94904" marR="94904" marT="47450" marB="4745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r>
                        <a:rPr lang="en-US" sz="1600">
                          <a:solidFill>
                            <a:schemeClr val="bg1"/>
                          </a:solidFill>
                          <a:latin typeface="Arial" panose="020B0604020202020204" pitchFamily="34" charset="0"/>
                          <a:cs typeface="Arial" panose="020B0604020202020204" pitchFamily="34" charset="0"/>
                        </a:rPr>
                        <a:t>Group A</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00482">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600">
                          <a:solidFill>
                            <a:schemeClr val="bg1"/>
                          </a:solidFill>
                          <a:latin typeface="Arial" panose="020B0604020202020204" pitchFamily="34" charset="0"/>
                          <a:cs typeface="Arial" panose="020B0604020202020204" pitchFamily="34" charset="0"/>
                        </a:rPr>
                        <a:t>Group B</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40571">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600">
                          <a:solidFill>
                            <a:schemeClr val="bg1"/>
                          </a:solidFill>
                          <a:latin typeface="Arial" panose="020B0604020202020204" pitchFamily="34" charset="0"/>
                          <a:cs typeface="Arial" panose="020B0604020202020204" pitchFamily="34" charset="0"/>
                        </a:rPr>
                        <a:t>Group C</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51582">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600">
                          <a:solidFill>
                            <a:schemeClr val="bg1"/>
                          </a:solidFill>
                          <a:latin typeface="Arial" panose="020B0604020202020204" pitchFamily="34" charset="0"/>
                          <a:cs typeface="Arial" panose="020B0604020202020204" pitchFamily="34" charset="0"/>
                        </a:rPr>
                        <a:t>Group D</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47988">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600">
                          <a:solidFill>
                            <a:schemeClr val="bg1"/>
                          </a:solidFill>
                          <a:latin typeface="Arial" panose="020B0604020202020204" pitchFamily="34" charset="0"/>
                          <a:cs typeface="Arial" panose="020B0604020202020204" pitchFamily="34" charset="0"/>
                        </a:rPr>
                        <a:t>Group E</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638283">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600">
                          <a:solidFill>
                            <a:schemeClr val="bg1"/>
                          </a:solidFill>
                          <a:latin typeface="Arial" panose="020B0604020202020204" pitchFamily="34" charset="0"/>
                          <a:cs typeface="Arial" panose="020B0604020202020204" pitchFamily="34" charset="0"/>
                        </a:rPr>
                        <a:t>Group F</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915926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2B38-D3D1-9F28-B4EF-47BF88330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82253-FCAA-86BA-C2C5-2FCD1DFF986D}"/>
              </a:ext>
            </a:extLst>
          </p:cNvPr>
          <p:cNvSpPr>
            <a:spLocks noGrp="1"/>
          </p:cNvSpPr>
          <p:nvPr>
            <p:ph type="title"/>
          </p:nvPr>
        </p:nvSpPr>
        <p:spPr/>
        <p:txBody>
          <a:bodyPr/>
          <a:lstStyle/>
          <a:p>
            <a:r>
              <a:rPr lang="en-US" sz="2800"/>
              <a:t>External Interdependencies</a:t>
            </a:r>
            <a:endParaRPr lang="en-US"/>
          </a:p>
        </p:txBody>
      </p:sp>
      <p:sp>
        <p:nvSpPr>
          <p:cNvPr id="4" name="Text Placeholder 3">
            <a:extLst>
              <a:ext uri="{FF2B5EF4-FFF2-40B4-BE49-F238E27FC236}">
                <a16:creationId xmlns:a16="http://schemas.microsoft.com/office/drawing/2014/main" id="{64F59312-9836-DD38-E876-77777C19B4B8}"/>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DF1EE0AB-5909-34E2-FCBA-920E6C6A2B7A}"/>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sz="1600" b="0">
                <a:latin typeface="Arial" panose="020B0604020202020204" pitchFamily="34" charset="0"/>
                <a:cs typeface="Arial" panose="020B0604020202020204" pitchFamily="34" charset="0"/>
              </a:rPr>
              <a:t>Identify external interdependencies </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285750" indent="-285750">
              <a:buFont typeface="Arial" panose="020B0604020202020204" pitchFamily="34" charset="0"/>
              <a:buChar char="•"/>
            </a:pPr>
            <a:r>
              <a:rPr lang="en-US" altLang="en-US" sz="1600" b="0"/>
              <a:t>External refers to groups outside of the group we are redesigning</a:t>
            </a:r>
          </a:p>
        </p:txBody>
      </p:sp>
    </p:spTree>
    <p:extLst>
      <p:ext uri="{BB962C8B-B14F-4D97-AF65-F5344CB8AC3E}">
        <p14:creationId xmlns:p14="http://schemas.microsoft.com/office/powerpoint/2010/main" val="16961348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C191-CF69-D9F2-C77B-AFC6646C2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DF974-1F34-CDEA-0B7C-9EF56B87EC80}"/>
              </a:ext>
            </a:extLst>
          </p:cNvPr>
          <p:cNvSpPr>
            <a:spLocks noGrp="1"/>
          </p:cNvSpPr>
          <p:nvPr>
            <p:ph type="title"/>
          </p:nvPr>
        </p:nvSpPr>
        <p:spPr/>
        <p:txBody>
          <a:bodyPr/>
          <a:lstStyle/>
          <a:p>
            <a:r>
              <a:rPr lang="en-US" sz="2800"/>
              <a:t>External Interdependencies</a:t>
            </a:r>
            <a:endParaRPr lang="en-US"/>
          </a:p>
        </p:txBody>
      </p:sp>
      <p:sp>
        <p:nvSpPr>
          <p:cNvPr id="4" name="Text Placeholder 3">
            <a:extLst>
              <a:ext uri="{FF2B5EF4-FFF2-40B4-BE49-F238E27FC236}">
                <a16:creationId xmlns:a16="http://schemas.microsoft.com/office/drawing/2014/main" id="{DB1FBF6A-FF50-3EF4-78C5-49693EBEF5AC}"/>
              </a:ext>
            </a:extLst>
          </p:cNvPr>
          <p:cNvSpPr>
            <a:spLocks noGrp="1"/>
          </p:cNvSpPr>
          <p:nvPr>
            <p:ph type="body" sz="quarter" idx="11"/>
          </p:nvPr>
        </p:nvSpPr>
        <p:spPr/>
        <p:txBody>
          <a:bodyPr/>
          <a:lstStyle/>
          <a:p>
            <a:endParaRPr lang="en-US"/>
          </a:p>
        </p:txBody>
      </p:sp>
      <p:graphicFrame>
        <p:nvGraphicFramePr>
          <p:cNvPr id="6" name="Content Placeholder 21">
            <a:extLst>
              <a:ext uri="{FF2B5EF4-FFF2-40B4-BE49-F238E27FC236}">
                <a16:creationId xmlns:a16="http://schemas.microsoft.com/office/drawing/2014/main" id="{EB00BE71-93B9-F6FB-CE45-2E12E59C7789}"/>
              </a:ext>
            </a:extLst>
          </p:cNvPr>
          <p:cNvGraphicFramePr>
            <a:graphicFrameLocks/>
          </p:cNvGraphicFramePr>
          <p:nvPr>
            <p:extLst>
              <p:ext uri="{D42A27DB-BD31-4B8C-83A1-F6EECF244321}">
                <p14:modId xmlns:p14="http://schemas.microsoft.com/office/powerpoint/2010/main" val="1075746705"/>
              </p:ext>
            </p:extLst>
          </p:nvPr>
        </p:nvGraphicFramePr>
        <p:xfrm>
          <a:off x="876300" y="1257300"/>
          <a:ext cx="10652758" cy="4844415"/>
        </p:xfrm>
        <a:graphic>
          <a:graphicData uri="http://schemas.openxmlformats.org/drawingml/2006/table">
            <a:tbl>
              <a:tblPr firstRow="1" bandRow="1">
                <a:tableStyleId>{5940675A-B579-460E-94D1-54222C63F5DA}</a:tableStyleId>
              </a:tblPr>
              <a:tblGrid>
                <a:gridCol w="803983">
                  <a:extLst>
                    <a:ext uri="{9D8B030D-6E8A-4147-A177-3AD203B41FA5}">
                      <a16:colId xmlns:a16="http://schemas.microsoft.com/office/drawing/2014/main" val="20000"/>
                    </a:ext>
                  </a:extLst>
                </a:gridCol>
                <a:gridCol w="1969755">
                  <a:extLst>
                    <a:ext uri="{9D8B030D-6E8A-4147-A177-3AD203B41FA5}">
                      <a16:colId xmlns:a16="http://schemas.microsoft.com/office/drawing/2014/main" val="20001"/>
                    </a:ext>
                  </a:extLst>
                </a:gridCol>
                <a:gridCol w="1969755">
                  <a:extLst>
                    <a:ext uri="{9D8B030D-6E8A-4147-A177-3AD203B41FA5}">
                      <a16:colId xmlns:a16="http://schemas.microsoft.com/office/drawing/2014/main" val="20002"/>
                    </a:ext>
                  </a:extLst>
                </a:gridCol>
                <a:gridCol w="1969755">
                  <a:extLst>
                    <a:ext uri="{9D8B030D-6E8A-4147-A177-3AD203B41FA5}">
                      <a16:colId xmlns:a16="http://schemas.microsoft.com/office/drawing/2014/main" val="20003"/>
                    </a:ext>
                  </a:extLst>
                </a:gridCol>
                <a:gridCol w="1969755">
                  <a:extLst>
                    <a:ext uri="{9D8B030D-6E8A-4147-A177-3AD203B41FA5}">
                      <a16:colId xmlns:a16="http://schemas.microsoft.com/office/drawing/2014/main" val="20004"/>
                    </a:ext>
                  </a:extLst>
                </a:gridCol>
                <a:gridCol w="1969755">
                  <a:extLst>
                    <a:ext uri="{9D8B030D-6E8A-4147-A177-3AD203B41FA5}">
                      <a16:colId xmlns:a16="http://schemas.microsoft.com/office/drawing/2014/main" val="20005"/>
                    </a:ext>
                  </a:extLst>
                </a:gridCol>
              </a:tblGrid>
              <a:tr h="344771">
                <a:tc rowSpan="2">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r>
                        <a:rPr kumimoji="0" lang="en-US" sz="1600" b="1"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rPr>
                        <a:t>Stakeholders</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3539">
                <a:tc vMerge="1">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vert="vert27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rgbClr val="E6E6E6"/>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1</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2</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3</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4</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5</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3996105">
                <a:tc>
                  <a:txBody>
                    <a:bodyPr/>
                    <a:lstStyle/>
                    <a:p>
                      <a:pPr algn="ctr"/>
                      <a:r>
                        <a:rPr lang="en-US" sz="1600" b="1">
                          <a:solidFill>
                            <a:srgbClr val="FFFFFF"/>
                          </a:solidFill>
                          <a:latin typeface="Arial" panose="020B0604020202020204" pitchFamily="34" charset="0"/>
                          <a:cs typeface="Arial" panose="020B0604020202020204" pitchFamily="34" charset="0"/>
                        </a:rPr>
                        <a:t>Our Organization</a:t>
                      </a:r>
                    </a:p>
                  </a:txBody>
                  <a:tcPr marL="71178" marR="71178" marT="35588" marB="3558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880868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A05C-52C2-0A8D-A6F8-5C6FA505D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EEE58-0983-69DA-9B9A-0AE139E2E3D8}"/>
              </a:ext>
            </a:extLst>
          </p:cNvPr>
          <p:cNvSpPr>
            <a:spLocks noGrp="1"/>
          </p:cNvSpPr>
          <p:nvPr>
            <p:ph type="title"/>
          </p:nvPr>
        </p:nvSpPr>
        <p:spPr/>
        <p:txBody>
          <a:bodyPr/>
          <a:lstStyle/>
          <a:p>
            <a:r>
              <a:rPr lang="en-US"/>
              <a:t>Linkages</a:t>
            </a:r>
          </a:p>
        </p:txBody>
      </p:sp>
      <p:sp>
        <p:nvSpPr>
          <p:cNvPr id="4" name="Text Placeholder 3">
            <a:extLst>
              <a:ext uri="{FF2B5EF4-FFF2-40B4-BE49-F238E27FC236}">
                <a16:creationId xmlns:a16="http://schemas.microsoft.com/office/drawing/2014/main" id="{A11C69AE-B824-9D25-1A93-D5E5EB36196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501D680-9813-3DDA-DEC0-252A54C5198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a:ea typeface="ＭＳ Ｐゴシック"/>
                <a:cs typeface="Arial"/>
              </a:rPr>
              <a:t>Begin planning how to address the linkage needs you’ve identified </a:t>
            </a:r>
            <a:br>
              <a:rPr lang="en-US" altLang="en-US" sz="1600" b="0">
                <a:latin typeface="Arial"/>
                <a:ea typeface="ＭＳ Ｐゴシック"/>
                <a:cs typeface="Arial"/>
              </a:rPr>
            </a:br>
            <a:r>
              <a:rPr lang="en-US" altLang="en-US" sz="1600" b="0">
                <a:latin typeface="Arial"/>
                <a:ea typeface="ＭＳ Ｐゴシック"/>
                <a:cs typeface="Arial"/>
              </a:rPr>
              <a:t>by filling out the template on the next slide.</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182880" indent="-182880">
              <a:buFont typeface="+mj-lt"/>
              <a:buAutoNum type="arabicPeriod"/>
            </a:pPr>
            <a:r>
              <a:rPr lang="en-US" altLang="en-US" sz="1600">
                <a:latin typeface="Arial" panose="020B0604020202020204" pitchFamily="34" charset="0"/>
                <a:cs typeface="Arial" panose="020B0604020202020204" pitchFamily="34" charset="0"/>
              </a:rPr>
              <a:t>Column 1</a:t>
            </a:r>
            <a:r>
              <a:rPr lang="en-US" altLang="en-US" sz="1600" b="0">
                <a:latin typeface="Arial" panose="020B0604020202020204" pitchFamily="34" charset="0"/>
                <a:cs typeface="Arial" panose="020B0604020202020204" pitchFamily="34" charset="0"/>
              </a:rPr>
              <a:t>: Identify linkage needs from the process design (your Value Point Map) and other sources. If needed, prioritize to identify the critical few. </a:t>
            </a:r>
          </a:p>
          <a:p>
            <a:pPr marL="182880" indent="-182880">
              <a:buFont typeface="+mj-lt"/>
              <a:buAutoNum type="arabicPeriod"/>
            </a:pPr>
            <a:r>
              <a:rPr lang="en-US" altLang="en-US" sz="1600">
                <a:latin typeface="Arial" panose="020B0604020202020204" pitchFamily="34" charset="0"/>
                <a:cs typeface="Arial" panose="020B0604020202020204" pitchFamily="34" charset="0"/>
              </a:rPr>
              <a:t>Columns 2 and 3</a:t>
            </a:r>
            <a:r>
              <a:rPr lang="en-US" altLang="en-US" sz="1600" b="0">
                <a:latin typeface="Arial" panose="020B0604020202020204" pitchFamily="34" charset="0"/>
                <a:cs typeface="Arial" panose="020B0604020202020204" pitchFamily="34" charset="0"/>
              </a:rPr>
              <a:t>: Select / develop the appropriate linking mechanism and write it in the second column. In the third column, plan the specific details. </a:t>
            </a:r>
          </a:p>
          <a:p>
            <a:pPr marL="182880" indent="-182880">
              <a:buFont typeface="+mj-lt"/>
              <a:buAutoNum type="arabicPeriod"/>
            </a:pPr>
            <a:r>
              <a:rPr lang="en-US" altLang="en-US" sz="1600">
                <a:latin typeface="Arial" panose="020B0604020202020204" pitchFamily="34" charset="0"/>
                <a:cs typeface="Arial" panose="020B0604020202020204" pitchFamily="34" charset="0"/>
              </a:rPr>
              <a:t>Column 4</a:t>
            </a:r>
            <a:r>
              <a:rPr lang="en-US" altLang="en-US" sz="1600" b="0">
                <a:latin typeface="Arial" panose="020B0604020202020204" pitchFamily="34" charset="0"/>
                <a:cs typeface="Arial" panose="020B0604020202020204" pitchFamily="34" charset="0"/>
              </a:rPr>
              <a:t>: Assign an owner for the implementation of each linkage.</a:t>
            </a:r>
          </a:p>
          <a:p>
            <a:pPr marL="182880" indent="-182880">
              <a:buFont typeface="+mj-lt"/>
              <a:buAutoNum type="arabicPeriod"/>
            </a:pPr>
            <a:r>
              <a:rPr lang="en-US" altLang="en-US" sz="1600">
                <a:latin typeface="Arial" panose="020B0604020202020204" pitchFamily="34" charset="0"/>
                <a:cs typeface="Arial" panose="020B0604020202020204" pitchFamily="34" charset="0"/>
              </a:rPr>
              <a:t>Column 5</a:t>
            </a:r>
            <a:r>
              <a:rPr lang="en-US" altLang="en-US" sz="1600" b="0">
                <a:latin typeface="Arial" panose="020B0604020202020204" pitchFamily="34" charset="0"/>
                <a:cs typeface="Arial" panose="020B0604020202020204" pitchFamily="34" charset="0"/>
              </a:rPr>
              <a:t>: Add additional notes about others' resources or support needed for each linking mechanism.</a:t>
            </a:r>
          </a:p>
        </p:txBody>
      </p:sp>
    </p:spTree>
    <p:extLst>
      <p:ext uri="{BB962C8B-B14F-4D97-AF65-F5344CB8AC3E}">
        <p14:creationId xmlns:p14="http://schemas.microsoft.com/office/powerpoint/2010/main" val="13875685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4F5F-F43B-7F04-9810-E7778227A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EB87F-65EA-C286-444A-7E780477B820}"/>
              </a:ext>
            </a:extLst>
          </p:cNvPr>
          <p:cNvSpPr>
            <a:spLocks noGrp="1"/>
          </p:cNvSpPr>
          <p:nvPr>
            <p:ph type="title"/>
          </p:nvPr>
        </p:nvSpPr>
        <p:spPr/>
        <p:txBody>
          <a:bodyPr/>
          <a:lstStyle/>
          <a:p>
            <a:r>
              <a:rPr lang="en-US"/>
              <a:t>Linkage Planner</a:t>
            </a:r>
          </a:p>
        </p:txBody>
      </p:sp>
      <p:sp>
        <p:nvSpPr>
          <p:cNvPr id="4" name="Text Placeholder 3">
            <a:extLst>
              <a:ext uri="{FF2B5EF4-FFF2-40B4-BE49-F238E27FC236}">
                <a16:creationId xmlns:a16="http://schemas.microsoft.com/office/drawing/2014/main" id="{8D51945C-5F4A-6C79-90D2-D094CC006A1B}"/>
              </a:ext>
            </a:extLst>
          </p:cNvPr>
          <p:cNvSpPr>
            <a:spLocks noGrp="1"/>
          </p:cNvSpPr>
          <p:nvPr>
            <p:ph type="body" sz="quarter" idx="11"/>
          </p:nvPr>
        </p:nvSpPr>
        <p:spPr/>
        <p:txBody>
          <a:bodyPr/>
          <a:lstStyle/>
          <a:p>
            <a:r>
              <a:rPr lang="en-US"/>
              <a:t>Example</a:t>
            </a:r>
          </a:p>
        </p:txBody>
      </p:sp>
      <p:graphicFrame>
        <p:nvGraphicFramePr>
          <p:cNvPr id="6" name="Group 110">
            <a:extLst>
              <a:ext uri="{FF2B5EF4-FFF2-40B4-BE49-F238E27FC236}">
                <a16:creationId xmlns:a16="http://schemas.microsoft.com/office/drawing/2014/main" id="{726C6916-6597-46C5-DDEF-C902C75A405A}"/>
              </a:ext>
            </a:extLst>
          </p:cNvPr>
          <p:cNvGraphicFramePr>
            <a:graphicFrameLocks/>
          </p:cNvGraphicFramePr>
          <p:nvPr>
            <p:extLst>
              <p:ext uri="{D42A27DB-BD31-4B8C-83A1-F6EECF244321}">
                <p14:modId xmlns:p14="http://schemas.microsoft.com/office/powerpoint/2010/main" val="1459993722"/>
              </p:ext>
            </p:extLst>
          </p:nvPr>
        </p:nvGraphicFramePr>
        <p:xfrm>
          <a:off x="878533" y="1276293"/>
          <a:ext cx="10665766" cy="4852361"/>
        </p:xfrm>
        <a:graphic>
          <a:graphicData uri="http://schemas.openxmlformats.org/drawingml/2006/table">
            <a:tbl>
              <a:tblPr firstRow="1" firstCol="1"/>
              <a:tblGrid>
                <a:gridCol w="2182772">
                  <a:extLst>
                    <a:ext uri="{9D8B030D-6E8A-4147-A177-3AD203B41FA5}">
                      <a16:colId xmlns:a16="http://schemas.microsoft.com/office/drawing/2014/main" val="20000"/>
                    </a:ext>
                  </a:extLst>
                </a:gridCol>
                <a:gridCol w="2073750">
                  <a:extLst>
                    <a:ext uri="{9D8B030D-6E8A-4147-A177-3AD203B41FA5}">
                      <a16:colId xmlns:a16="http://schemas.microsoft.com/office/drawing/2014/main" val="20001"/>
                    </a:ext>
                  </a:extLst>
                </a:gridCol>
                <a:gridCol w="3229085">
                  <a:extLst>
                    <a:ext uri="{9D8B030D-6E8A-4147-A177-3AD203B41FA5}">
                      <a16:colId xmlns:a16="http://schemas.microsoft.com/office/drawing/2014/main" val="20002"/>
                    </a:ext>
                  </a:extLst>
                </a:gridCol>
                <a:gridCol w="1587925">
                  <a:extLst>
                    <a:ext uri="{9D8B030D-6E8A-4147-A177-3AD203B41FA5}">
                      <a16:colId xmlns:a16="http://schemas.microsoft.com/office/drawing/2014/main" val="20003"/>
                    </a:ext>
                  </a:extLst>
                </a:gridCol>
                <a:gridCol w="1592234">
                  <a:extLst>
                    <a:ext uri="{9D8B030D-6E8A-4147-A177-3AD203B41FA5}">
                      <a16:colId xmlns:a16="http://schemas.microsoft.com/office/drawing/2014/main" val="20004"/>
                    </a:ext>
                  </a:extLst>
                </a:gridCol>
              </a:tblGrid>
              <a:tr h="896567">
                <a:tc>
                  <a:txBody>
                    <a:bodyPr/>
                    <a:lstStyle/>
                    <a:p>
                      <a:pPr marL="0" marR="0" lvl="0" indent="0" algn="ctr" rtl="0" eaLnBrk="1" fontAlgn="base" latinLnBrk="0" hangingPunct="1">
                        <a:lnSpc>
                          <a:spcPct val="100000"/>
                        </a:lnSpc>
                        <a:spcBef>
                          <a:spcPct val="20000"/>
                        </a:spcBef>
                        <a:spcAft>
                          <a:spcPct val="0"/>
                        </a:spcAft>
                        <a:buFontTx/>
                        <a:buNone/>
                      </a:pPr>
                      <a:r>
                        <a:rPr kumimoji="0" lang="en-GB" sz="1400" b="1" i="0" u="none" strike="noStrike" cap="none" normalizeH="0" baseline="0">
                          <a:ln>
                            <a:noFill/>
                          </a:ln>
                          <a:solidFill>
                            <a:schemeClr val="bg1"/>
                          </a:solidFill>
                          <a:effectLst/>
                          <a:latin typeface="Arial"/>
                          <a:cs typeface="Arial"/>
                        </a:rPr>
                        <a:t>Linkage Need </a:t>
                      </a:r>
                      <a:r>
                        <a:rPr kumimoji="0" lang="en-US" sz="1400" b="0" i="0" u="none" strike="noStrike" cap="none" normalizeH="0" baseline="0">
                          <a:ln>
                            <a:noFill/>
                          </a:ln>
                          <a:solidFill>
                            <a:schemeClr val="bg1"/>
                          </a:solidFill>
                          <a:effectLst/>
                          <a:latin typeface="Arial"/>
                          <a:cs typeface="Arial"/>
                        </a:rPr>
                        <a:t>(Downsides or Risks to Mitigate or Overcome)</a:t>
                      </a:r>
                      <a:r>
                        <a:rPr lang="en-US" sz="1400" b="1" i="0" u="none" strike="noStrike" cap="none" normalizeH="0" baseline="0">
                          <a:ln>
                            <a:noFill/>
                          </a:ln>
                          <a:solidFill>
                            <a:schemeClr val="bg1"/>
                          </a:solidFill>
                          <a:effectLst/>
                          <a:latin typeface="Arial"/>
                          <a:cs typeface="Arial"/>
                        </a:rPr>
                        <a:t> </a:t>
                      </a:r>
                      <a:r>
                        <a:rPr lang="en-US" sz="1400" b="0" i="0" u="none" strike="noStrike" cap="none" normalizeH="0" baseline="0">
                          <a:ln>
                            <a:noFill/>
                          </a:ln>
                          <a:solidFill>
                            <a:schemeClr val="bg1"/>
                          </a:solidFill>
                          <a:effectLst/>
                          <a:latin typeface="Arial"/>
                          <a:cs typeface="Arial"/>
                        </a:rPr>
                        <a:t>z</a:t>
                      </a:r>
                      <a:endParaRPr kumimoji="0" lang="en-US" sz="1400" b="0" i="0" u="none" strike="noStrike" cap="none" normalizeH="0" baseline="0">
                        <a:ln>
                          <a:noFill/>
                        </a:ln>
                        <a:solidFill>
                          <a:schemeClr val="bg1"/>
                        </a:solidFill>
                        <a:effectLst/>
                        <a:latin typeface="Arial"/>
                        <a:cs typeface="Arial"/>
                      </a:endParaRP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bg1"/>
                          </a:solidFill>
                          <a:effectLst/>
                          <a:latin typeface="Arial"/>
                          <a:cs typeface="Arial"/>
                        </a:rPr>
                        <a:t>Linkage Design</a:t>
                      </a:r>
                      <a:r>
                        <a:rPr kumimoji="0" lang="en-US" sz="1400" b="1" i="0" u="none" strike="noStrike" cap="none" normalizeH="0" baseline="0">
                          <a:ln>
                            <a:noFill/>
                          </a:ln>
                          <a:solidFill>
                            <a:schemeClr val="bg1"/>
                          </a:solidFill>
                          <a:effectLst/>
                          <a:latin typeface="Arial"/>
                          <a:cs typeface="Arial"/>
                        </a:rPr>
                        <a:t> </a:t>
                      </a:r>
                      <a:r>
                        <a:rPr kumimoji="0" lang="en-US" sz="1400" b="0" i="0" u="none" strike="noStrike" cap="none" normalizeH="0" baseline="0">
                          <a:ln>
                            <a:noFill/>
                          </a:ln>
                          <a:solidFill>
                            <a:schemeClr val="bg1"/>
                          </a:solidFill>
                          <a:effectLst/>
                          <a:latin typeface="Arial"/>
                          <a:cs typeface="Arial"/>
                        </a:rPr>
                        <a:t>(Linking Mechanisms)</a:t>
                      </a: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bg1"/>
                          </a:solidFill>
                          <a:effectLst/>
                          <a:latin typeface="Arial"/>
                          <a:cs typeface="Arial"/>
                        </a:rPr>
                        <a:t>Linkage Details</a:t>
                      </a: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20000"/>
                        </a:spcBef>
                        <a:spcAft>
                          <a:spcPct val="0"/>
                        </a:spcAft>
                        <a:buFontTx/>
                        <a:buNone/>
                      </a:pPr>
                      <a:r>
                        <a:rPr kumimoji="0" lang="en-GB" sz="1400" b="1" i="0" u="none" strike="noStrike" cap="none" normalizeH="0" baseline="0">
                          <a:ln>
                            <a:noFill/>
                          </a:ln>
                          <a:solidFill>
                            <a:schemeClr val="bg1"/>
                          </a:solidFill>
                          <a:effectLst/>
                          <a:latin typeface="Arial"/>
                          <a:cs typeface="Arial"/>
                        </a:rPr>
                        <a:t>Implementation Owner</a:t>
                      </a:r>
                      <a:r>
                        <a:rPr lang="en-US" sz="1400" b="1" i="0" u="none" strike="noStrike" cap="none" normalizeH="0" baseline="0">
                          <a:ln>
                            <a:noFill/>
                          </a:ln>
                          <a:solidFill>
                            <a:schemeClr val="bg1"/>
                          </a:solidFill>
                          <a:effectLst/>
                          <a:latin typeface="Arial"/>
                          <a:cs typeface="Arial"/>
                        </a:rPr>
                        <a:t> </a:t>
                      </a:r>
                      <a:endParaRPr kumimoji="0" lang="en-US" sz="1400" b="1" i="0" u="none" strike="noStrike" cap="none" normalizeH="0" baseline="0">
                        <a:ln>
                          <a:noFill/>
                        </a:ln>
                        <a:solidFill>
                          <a:schemeClr val="bg1"/>
                        </a:solidFill>
                        <a:effectLst/>
                        <a:latin typeface="Arial"/>
                        <a:cs typeface="Arial"/>
                      </a:endParaRP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20000"/>
                        </a:spcBef>
                        <a:spcAft>
                          <a:spcPct val="0"/>
                        </a:spcAft>
                        <a:buFontTx/>
                        <a:buNone/>
                      </a:pPr>
                      <a:r>
                        <a:rPr kumimoji="0" lang="en-GB" sz="1400" b="1" i="0" u="none" strike="noStrike" cap="none" normalizeH="0" baseline="0">
                          <a:ln>
                            <a:noFill/>
                          </a:ln>
                          <a:solidFill>
                            <a:schemeClr val="bg1"/>
                          </a:solidFill>
                          <a:effectLst/>
                          <a:latin typeface="Arial"/>
                          <a:cs typeface="Arial"/>
                        </a:rPr>
                        <a:t>Resource/ Support Needs</a:t>
                      </a:r>
                      <a:r>
                        <a:rPr lang="en-US" sz="1400" b="1" i="0" u="none" strike="noStrike" cap="none" normalizeH="0" baseline="0">
                          <a:ln>
                            <a:noFill/>
                          </a:ln>
                          <a:solidFill>
                            <a:schemeClr val="bg1"/>
                          </a:solidFill>
                          <a:effectLst/>
                          <a:latin typeface="Arial"/>
                          <a:cs typeface="Arial"/>
                        </a:rPr>
                        <a:t> </a:t>
                      </a:r>
                      <a:endParaRPr kumimoji="0" lang="en-US" sz="1400" b="1" i="0" u="none" strike="noStrike" cap="none" normalizeH="0" baseline="0">
                        <a:ln>
                          <a:noFill/>
                        </a:ln>
                        <a:solidFill>
                          <a:schemeClr val="bg1"/>
                        </a:solidFill>
                        <a:effectLst/>
                        <a:latin typeface="Arial"/>
                        <a:cs typeface="Arial"/>
                      </a:endParaRP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3066060">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kumimoji="0" lang="en-US" altLang="en-US" sz="1200" b="1" i="0" u="none" strike="noStrike" cap="none" normalizeH="0" baseline="0">
                          <a:ln>
                            <a:noFill/>
                          </a:ln>
                          <a:solidFill>
                            <a:schemeClr val="tx1"/>
                          </a:solidFill>
                          <a:effectLst/>
                          <a:latin typeface="Arial"/>
                          <a:ea typeface="ＭＳ Ｐゴシック"/>
                          <a:cs typeface="Arial"/>
                        </a:rPr>
                        <a:t>Strategic plan development and articulation of trade-offs</a:t>
                      </a:r>
                      <a:endParaRPr kumimoji="0" lang="en-US" sz="1400">
                        <a:latin typeface="Arial"/>
                        <a:cs typeface="Arial"/>
                      </a:endParaRPr>
                    </a:p>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Weekly Meetings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Monthly Performance Review Meetings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Quarterly Strategic Planning Meetings</a:t>
                      </a:r>
                    </a:p>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1200" b="1" i="0" u="none" strike="noStrike" cap="none" normalizeH="0" baseline="0">
                          <a:ln>
                            <a:noFill/>
                          </a:ln>
                          <a:solidFill>
                            <a:schemeClr val="tx1"/>
                          </a:solidFill>
                          <a:effectLst/>
                          <a:latin typeface="Arial"/>
                          <a:ea typeface="ＭＳ Ｐゴシック"/>
                          <a:cs typeface="Arial"/>
                        </a:rPr>
                        <a:t>Heads of Support, Regulatory Affairs, Operations, and Technical will meet as follows:</a:t>
                      </a:r>
                    </a:p>
                    <a:p>
                      <a:pPr marL="0" marR="0" lvl="0" indent="0" algn="l" rtl="0" eaLnBrk="1" fontAlgn="base" latinLnBrk="0" hangingPunct="1">
                        <a:lnSpc>
                          <a:spcPct val="100000"/>
                        </a:lnSpc>
                        <a:spcBef>
                          <a:spcPct val="20000"/>
                        </a:spcBef>
                        <a:spcAft>
                          <a:spcPct val="0"/>
                        </a:spcAft>
                        <a:buFontTx/>
                        <a:buNone/>
                      </a:pPr>
                      <a:r>
                        <a:rPr kumimoji="0" lang="en-US" altLang="en-US" sz="1200" b="1" i="0" u="none" strike="noStrike" cap="none" normalizeH="0" baseline="0">
                          <a:ln>
                            <a:noFill/>
                          </a:ln>
                          <a:solidFill>
                            <a:schemeClr val="tx1"/>
                          </a:solidFill>
                          <a:effectLst/>
                          <a:latin typeface="Arial"/>
                          <a:ea typeface="ＭＳ Ｐゴシック"/>
                          <a:cs typeface="Arial"/>
                        </a:rPr>
                        <a:t>Weekly—</a:t>
                      </a:r>
                      <a:r>
                        <a:rPr kumimoji="0" lang="en-US" altLang="en-US" sz="1200" b="0" i="0" u="none" strike="noStrike" cap="none" normalizeH="0" baseline="0">
                          <a:ln>
                            <a:noFill/>
                          </a:ln>
                          <a:solidFill>
                            <a:schemeClr val="tx1"/>
                          </a:solidFill>
                          <a:effectLst/>
                          <a:latin typeface="Arial"/>
                          <a:ea typeface="ＭＳ Ｐゴシック"/>
                          <a:cs typeface="Arial"/>
                        </a:rPr>
                        <a:t>30 min or less review of current priorities; agree to top priorities to hit site goals</a:t>
                      </a:r>
                      <a:r>
                        <a:rPr lang="en-US" altLang="en-US" sz="1200" b="0" i="0" u="none" strike="noStrike" cap="none" normalizeH="0" baseline="0">
                          <a:ln>
                            <a:noFill/>
                          </a:ln>
                          <a:solidFill>
                            <a:schemeClr val="tx1"/>
                          </a:solidFill>
                          <a:effectLst/>
                          <a:latin typeface="Arial"/>
                          <a:ea typeface="ＭＳ Ｐゴシック"/>
                          <a:cs typeface="Arial"/>
                        </a:rPr>
                        <a:t>. </a:t>
                      </a:r>
                      <a:endParaRPr kumimoji="0" lang="en-US" altLang="en-US" sz="1200" b="0" i="0" u="none" strike="noStrike" cap="none" normalizeH="0" baseline="0">
                        <a:ln>
                          <a:noFill/>
                        </a:ln>
                        <a:solidFill>
                          <a:schemeClr val="tx1"/>
                        </a:solidFill>
                        <a:effectLst/>
                        <a:latin typeface="Arial"/>
                        <a:ea typeface="ＭＳ Ｐゴシック"/>
                        <a:cs typeface="Arial"/>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Monthly—</a:t>
                      </a:r>
                      <a:r>
                        <a:rPr kumimoji="0" lang="en-US" altLang="en-US" sz="1200" b="0" i="0" u="none" strike="noStrike" cap="none" normalizeH="0" baseline="0">
                          <a:ln>
                            <a:noFill/>
                          </a:ln>
                          <a:solidFill>
                            <a:schemeClr val="tx1"/>
                          </a:solidFill>
                          <a:effectLst/>
                          <a:latin typeface="Arial"/>
                          <a:ea typeface="ＭＳ Ｐゴシック"/>
                          <a:cs typeface="Arial"/>
                        </a:rPr>
                        <a:t>60 min review of month’s performance and gaps; adjustments made to resource allocation across the site</a:t>
                      </a:r>
                      <a:r>
                        <a:rPr lang="en-US" altLang="en-US" sz="1200" b="0" i="0" u="none" strike="noStrike" cap="none" normalizeH="0" baseline="0">
                          <a:ln>
                            <a:noFill/>
                          </a:ln>
                          <a:solidFill>
                            <a:schemeClr val="tx1"/>
                          </a:solidFill>
                          <a:effectLst/>
                          <a:latin typeface="Arial"/>
                          <a:ea typeface="ＭＳ Ｐゴシック"/>
                          <a:cs typeface="Arial"/>
                        </a:rPr>
                        <a:t>.</a:t>
                      </a:r>
                      <a:endParaRPr kumimoji="0" lang="en-US" altLang="en-US" sz="1200" b="0" i="0" u="none" strike="noStrike" cap="none" normalizeH="0" baseline="0">
                        <a:ln>
                          <a:noFill/>
                        </a:ln>
                        <a:solidFill>
                          <a:schemeClr val="tx1"/>
                        </a:solidFill>
                        <a:effectLst/>
                        <a:latin typeface="Arial"/>
                        <a:ea typeface="ＭＳ Ｐゴシック"/>
                        <a:cs typeface="Arial"/>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200" b="1" i="0" u="none" strike="noStrike" cap="none" normalizeH="0" baseline="0">
                          <a:ln>
                            <a:noFill/>
                          </a:ln>
                          <a:solidFill>
                            <a:schemeClr val="tx1"/>
                          </a:solidFill>
                          <a:effectLst/>
                          <a:latin typeface="Arial"/>
                          <a:ea typeface="ＭＳ Ｐゴシック"/>
                          <a:cs typeface="Arial"/>
                        </a:rPr>
                        <a:t>Quarterly—</a:t>
                      </a:r>
                      <a:r>
                        <a:rPr kumimoji="0" lang="en-US" altLang="en-US" sz="1200" b="0" i="0" u="none" strike="noStrike" cap="none" normalizeH="0" baseline="0">
                          <a:ln>
                            <a:noFill/>
                          </a:ln>
                          <a:solidFill>
                            <a:schemeClr val="tx1"/>
                          </a:solidFill>
                          <a:effectLst/>
                          <a:latin typeface="Arial"/>
                          <a:ea typeface="ＭＳ Ｐゴシック"/>
                          <a:cs typeface="Arial"/>
                        </a:rPr>
                        <a:t>120 min review of project completion, financials, and revisit previous trade-off decisions and set priorities/decision making principles for next quarter</a:t>
                      </a:r>
                      <a:r>
                        <a:rPr lang="en-US" altLang="en-US" sz="1200" b="0" i="0" u="none" strike="noStrike" cap="none" normalizeH="0" baseline="0">
                          <a:ln>
                            <a:noFill/>
                          </a:ln>
                          <a:solidFill>
                            <a:schemeClr val="tx1"/>
                          </a:solidFill>
                          <a:effectLst/>
                          <a:latin typeface="Arial"/>
                          <a:ea typeface="ＭＳ Ｐゴシック"/>
                          <a:cs typeface="Arial"/>
                        </a:rPr>
                        <a:t>.</a:t>
                      </a:r>
                      <a:endParaRPr kumimoji="0" lang="en-US" altLang="en-US" sz="1200" b="0" i="0" u="none" strike="noStrike" cap="none" normalizeH="0" baseline="0">
                        <a:ln>
                          <a:noFill/>
                        </a:ln>
                        <a:solidFill>
                          <a:schemeClr val="tx1"/>
                        </a:solidFill>
                        <a:effectLst/>
                        <a:latin typeface="Arial"/>
                        <a:ea typeface="ＭＳ Ｐゴシック"/>
                        <a:cs typeface="Arial"/>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a:cs typeface="Arial"/>
                        </a:rPr>
                        <a:t>Plant manager </a:t>
                      </a: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929">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3929">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3929">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 name="Text Box 61">
            <a:extLst>
              <a:ext uri="{FF2B5EF4-FFF2-40B4-BE49-F238E27FC236}">
                <a16:creationId xmlns:a16="http://schemas.microsoft.com/office/drawing/2014/main" id="{9ED96740-8924-02C4-17D5-DEC5DD7B421A}"/>
              </a:ext>
            </a:extLst>
          </p:cNvPr>
          <p:cNvSpPr txBox="1">
            <a:spLocks noChangeArrowheads="1"/>
          </p:cNvSpPr>
          <p:nvPr/>
        </p:nvSpPr>
        <p:spPr bwMode="auto">
          <a:xfrm>
            <a:off x="1007929" y="3186828"/>
            <a:ext cx="1917972" cy="1698005"/>
          </a:xfrm>
          <a:prstGeom prst="rect">
            <a:avLst/>
          </a:prstGeom>
          <a:solidFill>
            <a:srgbClr val="FFFD78"/>
          </a:solidFill>
          <a:ln w="12699">
            <a:solidFill>
              <a:schemeClr val="tx1"/>
            </a:solidFill>
            <a:miter lim="800000"/>
            <a:headEnd/>
            <a:tailEnd/>
          </a:ln>
          <a:effectLst>
            <a:outerShdw blurRad="50800" dist="38100" dir="2700000" algn="tl" rotWithShape="0">
              <a:prstClr val="black">
                <a:alpha val="40000"/>
              </a:prstClr>
            </a:outerShdw>
          </a:effectLst>
        </p:spPr>
        <p:txBody>
          <a:bodyPr wrap="square" lIns="90396" tIns="44406" rIns="90396" bIns="44406" anchor="t">
            <a:spAutoFit/>
          </a:bodyPr>
          <a:lstStyle/>
          <a:p>
            <a:pPr eaLnBrk="0" hangingPunct="0">
              <a:lnSpc>
                <a:spcPct val="110000"/>
              </a:lnSpc>
              <a:defRPr/>
            </a:pPr>
            <a:r>
              <a:rPr lang="en-AU" sz="1199" b="1">
                <a:latin typeface="Arial"/>
                <a:ea typeface="Arial" charset="0"/>
                <a:cs typeface="Arial"/>
              </a:rPr>
              <a:t>Interdependency or downside to mitigate / overcome.</a:t>
            </a:r>
            <a:endParaRPr lang="en-US" sz="1798"/>
          </a:p>
          <a:p>
            <a:pPr eaLnBrk="0" hangingPunct="0">
              <a:lnSpc>
                <a:spcPct val="110000"/>
              </a:lnSpc>
              <a:defRPr/>
            </a:pPr>
            <a:endParaRPr lang="en-AU" sz="1199" b="1">
              <a:latin typeface="Arial" panose="020B0604020202020204" pitchFamily="34" charset="0"/>
              <a:ea typeface="Arial" charset="0"/>
              <a:cs typeface="Arial" panose="020B0604020202020204" pitchFamily="34" charset="0"/>
            </a:endParaRPr>
          </a:p>
          <a:p>
            <a:pPr eaLnBrk="0" hangingPunct="0">
              <a:lnSpc>
                <a:spcPct val="110000"/>
              </a:lnSpc>
              <a:defRPr/>
            </a:pPr>
            <a:r>
              <a:rPr lang="en-AU" sz="1199" b="1">
                <a:latin typeface="Arial"/>
                <a:ea typeface="Arial" charset="0"/>
                <a:cs typeface="Arial"/>
              </a:rPr>
              <a:t>Provide enough detail so we understand the possible interdependency.</a:t>
            </a:r>
            <a:endParaRPr lang="en-AU" sz="1199" b="1">
              <a:latin typeface="Arial"/>
              <a:ea typeface="Arial" charset="0"/>
              <a:cs typeface="Arial" panose="020B0604020202020204" pitchFamily="34" charset="0"/>
            </a:endParaRPr>
          </a:p>
        </p:txBody>
      </p:sp>
      <p:sp>
        <p:nvSpPr>
          <p:cNvPr id="8" name="Text Box 62">
            <a:extLst>
              <a:ext uri="{FF2B5EF4-FFF2-40B4-BE49-F238E27FC236}">
                <a16:creationId xmlns:a16="http://schemas.microsoft.com/office/drawing/2014/main" id="{32EBB107-0B4D-38E1-A3AA-57A1AF2E8EF5}"/>
              </a:ext>
            </a:extLst>
          </p:cNvPr>
          <p:cNvSpPr txBox="1">
            <a:spLocks noChangeArrowheads="1"/>
          </p:cNvSpPr>
          <p:nvPr/>
        </p:nvSpPr>
        <p:spPr bwMode="auto">
          <a:xfrm>
            <a:off x="3129241" y="3428639"/>
            <a:ext cx="1917972" cy="885988"/>
          </a:xfrm>
          <a:prstGeom prst="rect">
            <a:avLst/>
          </a:prstGeom>
          <a:solidFill>
            <a:srgbClr val="FFFD78"/>
          </a:solidFill>
          <a:ln w="12699">
            <a:solidFill>
              <a:schemeClr val="tx1"/>
            </a:solidFill>
            <a:miter lim="800000"/>
            <a:headEnd/>
            <a:tailEnd/>
          </a:ln>
          <a:effectLst>
            <a:outerShdw blurRad="50800" dist="38100" dir="2700000" algn="tl" rotWithShape="0">
              <a:prstClr val="black">
                <a:alpha val="40000"/>
              </a:prstClr>
            </a:outerShdw>
          </a:effectLst>
        </p:spPr>
        <p:txBody>
          <a:bodyPr wrap="square" lIns="90396" tIns="44406" rIns="90396" bIns="44406" anchor="t">
            <a:spAutoFit/>
          </a:bodyPr>
          <a:lstStyle/>
          <a:p>
            <a:pPr eaLnBrk="0" hangingPunct="0">
              <a:lnSpc>
                <a:spcPct val="110000"/>
              </a:lnSpc>
              <a:defRPr/>
            </a:pPr>
            <a:r>
              <a:rPr lang="en-AU" sz="1199" b="1">
                <a:latin typeface="Arial"/>
                <a:ea typeface="Arial" charset="0"/>
                <a:cs typeface="Arial"/>
              </a:rPr>
              <a:t>Refer to Linkage Menu slide for ideas of the categories; only use those that apply.</a:t>
            </a:r>
            <a:endParaRPr lang="en-AU" sz="1199" b="1">
              <a:latin typeface="Arial" panose="020B0604020202020204" pitchFamily="34" charset="0"/>
              <a:ea typeface="Arial" charset="0"/>
              <a:cs typeface="Arial" panose="020B0604020202020204" pitchFamily="34" charset="0"/>
            </a:endParaRPr>
          </a:p>
        </p:txBody>
      </p:sp>
      <p:sp>
        <p:nvSpPr>
          <p:cNvPr id="9" name="Text Box 63">
            <a:extLst>
              <a:ext uri="{FF2B5EF4-FFF2-40B4-BE49-F238E27FC236}">
                <a16:creationId xmlns:a16="http://schemas.microsoft.com/office/drawing/2014/main" id="{74E50ACC-3EFF-F3EB-2D77-EB294452A79C}"/>
              </a:ext>
            </a:extLst>
          </p:cNvPr>
          <p:cNvSpPr txBox="1">
            <a:spLocks noChangeArrowheads="1"/>
          </p:cNvSpPr>
          <p:nvPr/>
        </p:nvSpPr>
        <p:spPr bwMode="auto">
          <a:xfrm>
            <a:off x="8773933" y="2940025"/>
            <a:ext cx="2410138" cy="1291996"/>
          </a:xfrm>
          <a:prstGeom prst="rect">
            <a:avLst/>
          </a:prstGeom>
          <a:solidFill>
            <a:srgbClr val="FFFD78"/>
          </a:solidFill>
          <a:ln w="12699">
            <a:solidFill>
              <a:schemeClr val="tx1"/>
            </a:solidFill>
            <a:miter lim="800000"/>
            <a:headEnd/>
            <a:tailEnd/>
          </a:ln>
          <a:effectLst>
            <a:outerShdw blurRad="50800" dist="38100" dir="2700000" algn="tl" rotWithShape="0">
              <a:prstClr val="black">
                <a:alpha val="40000"/>
              </a:prstClr>
            </a:outerShdw>
          </a:effectLst>
        </p:spPr>
        <p:txBody>
          <a:bodyPr wrap="square" lIns="90396" tIns="44406" rIns="90396" bIns="44406" anchor="t">
            <a:spAutoFit/>
          </a:bodyPr>
          <a:lstStyle/>
          <a:p>
            <a:pPr eaLnBrk="0" hangingPunct="0">
              <a:lnSpc>
                <a:spcPct val="110000"/>
              </a:lnSpc>
              <a:defRPr/>
            </a:pPr>
            <a:r>
              <a:rPr lang="en-AU" sz="1199" b="1">
                <a:latin typeface="Arial"/>
                <a:ea typeface="Arial" charset="0"/>
                <a:cs typeface="Arial"/>
              </a:rPr>
              <a:t>List the group(s) or people/role involved and indicate who should be on point to own the execution of the linkage (makes sure it happens).</a:t>
            </a:r>
            <a:endParaRPr lang="en-AU" sz="1199" b="1">
              <a:latin typeface="Arial" panose="020B0604020202020204" pitchFamily="34" charset="0"/>
              <a:ea typeface="Arial" charset="0"/>
              <a:cs typeface="Arial" panose="020B0604020202020204" pitchFamily="34" charset="0"/>
            </a:endParaRPr>
          </a:p>
        </p:txBody>
      </p:sp>
      <p:sp>
        <p:nvSpPr>
          <p:cNvPr id="10" name="Text Box 64">
            <a:extLst>
              <a:ext uri="{FF2B5EF4-FFF2-40B4-BE49-F238E27FC236}">
                <a16:creationId xmlns:a16="http://schemas.microsoft.com/office/drawing/2014/main" id="{95A552D5-C0E8-B381-1BE7-F57688CAF617}"/>
              </a:ext>
            </a:extLst>
          </p:cNvPr>
          <p:cNvSpPr txBox="1">
            <a:spLocks noChangeArrowheads="1"/>
          </p:cNvSpPr>
          <p:nvPr/>
        </p:nvSpPr>
        <p:spPr bwMode="auto">
          <a:xfrm>
            <a:off x="5534387" y="5284150"/>
            <a:ext cx="2454495" cy="479979"/>
          </a:xfrm>
          <a:prstGeom prst="rect">
            <a:avLst/>
          </a:prstGeom>
          <a:solidFill>
            <a:srgbClr val="FFFD78"/>
          </a:solidFill>
          <a:ln w="12699">
            <a:solidFill>
              <a:schemeClr val="tx1"/>
            </a:solidFill>
            <a:miter lim="800000"/>
            <a:headEnd/>
            <a:tailEnd/>
          </a:ln>
          <a:effectLst>
            <a:outerShdw blurRad="50800" dist="38100" dir="2700000" algn="tl" rotWithShape="0">
              <a:prstClr val="black">
                <a:alpha val="40000"/>
              </a:prstClr>
            </a:outerShdw>
          </a:effectLst>
        </p:spPr>
        <p:txBody>
          <a:bodyPr wrap="square" lIns="90396" tIns="44406" rIns="90396" bIns="44406" anchor="t">
            <a:spAutoFit/>
          </a:bodyPr>
          <a:lstStyle/>
          <a:p>
            <a:pPr eaLnBrk="0" hangingPunct="0">
              <a:lnSpc>
                <a:spcPct val="110000"/>
              </a:lnSpc>
              <a:defRPr/>
            </a:pPr>
            <a:r>
              <a:rPr lang="en-AU" sz="1199" b="1">
                <a:latin typeface="Arial"/>
                <a:ea typeface="Arial" charset="0"/>
                <a:cs typeface="Arial"/>
              </a:rPr>
              <a:t>Provide details on how the linkage is supposed to work.</a:t>
            </a:r>
            <a:endParaRPr lang="en-US" sz="1798"/>
          </a:p>
        </p:txBody>
      </p:sp>
    </p:spTree>
    <p:extLst>
      <p:ext uri="{BB962C8B-B14F-4D97-AF65-F5344CB8AC3E}">
        <p14:creationId xmlns:p14="http://schemas.microsoft.com/office/powerpoint/2010/main" val="20497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49DB-283B-518E-9CE5-628CC67C4D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9E60A5-A8F3-7C5F-34F2-784AE703C70F}"/>
              </a:ext>
            </a:extLst>
          </p:cNvPr>
          <p:cNvSpPr>
            <a:spLocks noGrp="1"/>
          </p:cNvSpPr>
          <p:nvPr>
            <p:ph type="title"/>
          </p:nvPr>
        </p:nvSpPr>
        <p:spPr/>
        <p:txBody>
          <a:bodyPr/>
          <a:lstStyle/>
          <a:p>
            <a:r>
              <a:rPr lang="en-US"/>
              <a:t>Linkage Planner</a:t>
            </a:r>
          </a:p>
        </p:txBody>
      </p:sp>
      <p:sp>
        <p:nvSpPr>
          <p:cNvPr id="4" name="Text Placeholder 3">
            <a:extLst>
              <a:ext uri="{FF2B5EF4-FFF2-40B4-BE49-F238E27FC236}">
                <a16:creationId xmlns:a16="http://schemas.microsoft.com/office/drawing/2014/main" id="{CD94B8B5-3721-66DE-E323-840923DF178D}"/>
              </a:ext>
            </a:extLst>
          </p:cNvPr>
          <p:cNvSpPr>
            <a:spLocks noGrp="1"/>
          </p:cNvSpPr>
          <p:nvPr>
            <p:ph type="body" sz="quarter" idx="11"/>
          </p:nvPr>
        </p:nvSpPr>
        <p:spPr/>
        <p:txBody>
          <a:bodyPr/>
          <a:lstStyle/>
          <a:p>
            <a:r>
              <a:rPr lang="en-US"/>
              <a:t>Template</a:t>
            </a:r>
          </a:p>
        </p:txBody>
      </p:sp>
      <p:graphicFrame>
        <p:nvGraphicFramePr>
          <p:cNvPr id="6" name="Group 110">
            <a:extLst>
              <a:ext uri="{FF2B5EF4-FFF2-40B4-BE49-F238E27FC236}">
                <a16:creationId xmlns:a16="http://schemas.microsoft.com/office/drawing/2014/main" id="{BA4EB8CA-1124-4BE0-4227-20DDD34A1155}"/>
              </a:ext>
            </a:extLst>
          </p:cNvPr>
          <p:cNvGraphicFramePr>
            <a:graphicFrameLocks/>
          </p:cNvGraphicFramePr>
          <p:nvPr>
            <p:extLst>
              <p:ext uri="{D42A27DB-BD31-4B8C-83A1-F6EECF244321}">
                <p14:modId xmlns:p14="http://schemas.microsoft.com/office/powerpoint/2010/main" val="4004744951"/>
              </p:ext>
            </p:extLst>
          </p:nvPr>
        </p:nvGraphicFramePr>
        <p:xfrm>
          <a:off x="878533" y="1257300"/>
          <a:ext cx="10652759" cy="4844415"/>
        </p:xfrm>
        <a:graphic>
          <a:graphicData uri="http://schemas.openxmlformats.org/drawingml/2006/table">
            <a:tbl>
              <a:tblPr firstRow="1" firstCol="1"/>
              <a:tblGrid>
                <a:gridCol w="2180110">
                  <a:extLst>
                    <a:ext uri="{9D8B030D-6E8A-4147-A177-3AD203B41FA5}">
                      <a16:colId xmlns:a16="http://schemas.microsoft.com/office/drawing/2014/main" val="20000"/>
                    </a:ext>
                  </a:extLst>
                </a:gridCol>
                <a:gridCol w="2071221">
                  <a:extLst>
                    <a:ext uri="{9D8B030D-6E8A-4147-A177-3AD203B41FA5}">
                      <a16:colId xmlns:a16="http://schemas.microsoft.com/office/drawing/2014/main" val="20001"/>
                    </a:ext>
                  </a:extLst>
                </a:gridCol>
                <a:gridCol w="3225147">
                  <a:extLst>
                    <a:ext uri="{9D8B030D-6E8A-4147-A177-3AD203B41FA5}">
                      <a16:colId xmlns:a16="http://schemas.microsoft.com/office/drawing/2014/main" val="20002"/>
                    </a:ext>
                  </a:extLst>
                </a:gridCol>
                <a:gridCol w="1585989">
                  <a:extLst>
                    <a:ext uri="{9D8B030D-6E8A-4147-A177-3AD203B41FA5}">
                      <a16:colId xmlns:a16="http://schemas.microsoft.com/office/drawing/2014/main" val="20003"/>
                    </a:ext>
                  </a:extLst>
                </a:gridCol>
                <a:gridCol w="1590292">
                  <a:extLst>
                    <a:ext uri="{9D8B030D-6E8A-4147-A177-3AD203B41FA5}">
                      <a16:colId xmlns:a16="http://schemas.microsoft.com/office/drawing/2014/main" val="20004"/>
                    </a:ext>
                  </a:extLst>
                </a:gridCol>
              </a:tblGrid>
              <a:tr h="987115">
                <a:tc>
                  <a:txBody>
                    <a:bodyPr/>
                    <a:lstStyle/>
                    <a:p>
                      <a:pPr marL="0" marR="0" lvl="0" indent="0" algn="ctr" rtl="0" eaLnBrk="1" fontAlgn="base" latinLnBrk="0" hangingPunct="1">
                        <a:lnSpc>
                          <a:spcPct val="100000"/>
                        </a:lnSpc>
                        <a:spcBef>
                          <a:spcPct val="20000"/>
                        </a:spcBef>
                        <a:spcAft>
                          <a:spcPct val="0"/>
                        </a:spcAft>
                        <a:buFontTx/>
                        <a:buNone/>
                      </a:pPr>
                      <a:r>
                        <a:rPr kumimoji="0" lang="en-GB" sz="1400" b="1" i="0" u="none" strike="noStrike" cap="none" normalizeH="0" baseline="0">
                          <a:ln>
                            <a:noFill/>
                          </a:ln>
                          <a:solidFill>
                            <a:schemeClr val="bg1"/>
                          </a:solidFill>
                          <a:effectLst/>
                          <a:latin typeface="Arial"/>
                          <a:cs typeface="Arial"/>
                        </a:rPr>
                        <a:t>Linkage Need</a:t>
                      </a:r>
                      <a:r>
                        <a:rPr kumimoji="0" lang="en-GB" sz="1500" b="1" i="0" u="none" strike="noStrike" cap="none" normalizeH="0" baseline="0">
                          <a:ln>
                            <a:noFill/>
                          </a:ln>
                          <a:solidFill>
                            <a:schemeClr val="bg1"/>
                          </a:solidFill>
                          <a:effectLst/>
                          <a:latin typeface="Arial"/>
                          <a:cs typeface="Arial"/>
                        </a:rPr>
                        <a:t> </a:t>
                      </a:r>
                      <a:r>
                        <a:rPr kumimoji="0" lang="en-US" sz="1400" b="0" i="0" u="none" strike="noStrike" cap="none" normalizeH="0" baseline="0">
                          <a:ln>
                            <a:noFill/>
                          </a:ln>
                          <a:solidFill>
                            <a:schemeClr val="bg1"/>
                          </a:solidFill>
                          <a:effectLst/>
                          <a:latin typeface="Arial"/>
                          <a:cs typeface="Arial"/>
                        </a:rPr>
                        <a:t>(Downsides or Risks to Mitigate or Overcome)</a:t>
                      </a:r>
                      <a:r>
                        <a:rPr lang="en-US" sz="1400" b="0" i="0" u="none" strike="noStrike" cap="none" normalizeH="0" baseline="0">
                          <a:ln>
                            <a:noFill/>
                          </a:ln>
                          <a:solidFill>
                            <a:schemeClr val="bg1"/>
                          </a:solidFill>
                          <a:effectLst/>
                          <a:latin typeface="Arial"/>
                          <a:cs typeface="Arial"/>
                        </a:rPr>
                        <a:t> z</a:t>
                      </a:r>
                      <a:endParaRPr kumimoji="0" lang="en-US" sz="1400" b="0">
                        <a:latin typeface="Arial"/>
                        <a:cs typeface="Arial"/>
                      </a:endParaRP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bg1"/>
                          </a:solidFill>
                          <a:effectLst/>
                          <a:latin typeface="Arial"/>
                          <a:cs typeface="Arial"/>
                        </a:rPr>
                        <a:t>Linkage Design</a:t>
                      </a:r>
                      <a:r>
                        <a:rPr kumimoji="0" lang="en-US" sz="1500" b="1" i="0" u="none" strike="noStrike" cap="none" normalizeH="0" baseline="0">
                          <a:ln>
                            <a:noFill/>
                          </a:ln>
                          <a:solidFill>
                            <a:schemeClr val="bg1"/>
                          </a:solidFill>
                          <a:effectLst/>
                          <a:latin typeface="Arial"/>
                          <a:cs typeface="Arial"/>
                        </a:rPr>
                        <a:t> </a:t>
                      </a:r>
                      <a:r>
                        <a:rPr kumimoji="0" lang="en-US" sz="1400" b="0" i="0" u="none" strike="noStrike" cap="none" normalizeH="0" baseline="0">
                          <a:ln>
                            <a:noFill/>
                          </a:ln>
                          <a:solidFill>
                            <a:schemeClr val="bg1"/>
                          </a:solidFill>
                          <a:effectLst/>
                          <a:latin typeface="Arial"/>
                          <a:cs typeface="Arial"/>
                        </a:rPr>
                        <a:t>(Linking Mechanisms)</a:t>
                      </a: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bg1"/>
                          </a:solidFill>
                          <a:effectLst/>
                          <a:latin typeface="Arial"/>
                          <a:cs typeface="Arial"/>
                        </a:rPr>
                        <a:t>Linkage Details</a:t>
                      </a: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20000"/>
                        </a:spcBef>
                        <a:spcAft>
                          <a:spcPct val="0"/>
                        </a:spcAft>
                        <a:buFontTx/>
                        <a:buNone/>
                      </a:pPr>
                      <a:r>
                        <a:rPr kumimoji="0" lang="en-GB" sz="1400" b="1" i="0" u="none" strike="noStrike" cap="none" normalizeH="0" baseline="0">
                          <a:ln>
                            <a:noFill/>
                          </a:ln>
                          <a:solidFill>
                            <a:schemeClr val="bg1"/>
                          </a:solidFill>
                          <a:effectLst/>
                          <a:latin typeface="Arial"/>
                          <a:cs typeface="Arial"/>
                        </a:rPr>
                        <a:t>Implementation Owner</a:t>
                      </a:r>
                      <a:r>
                        <a:rPr lang="en-US" sz="1500" b="1" i="0" u="none" strike="noStrike" cap="none" normalizeH="0" baseline="0">
                          <a:ln>
                            <a:noFill/>
                          </a:ln>
                          <a:solidFill>
                            <a:schemeClr val="bg1"/>
                          </a:solidFill>
                          <a:effectLst/>
                          <a:latin typeface="Arial"/>
                          <a:cs typeface="Arial"/>
                        </a:rPr>
                        <a:t> </a:t>
                      </a:r>
                      <a:endParaRPr kumimoji="0" lang="en-US" sz="1500" b="1" i="0" u="none" strike="noStrike" cap="none" normalizeH="0" baseline="0">
                        <a:ln>
                          <a:noFill/>
                        </a:ln>
                        <a:solidFill>
                          <a:schemeClr val="bg1"/>
                        </a:solidFill>
                        <a:effectLst/>
                        <a:latin typeface="Arial"/>
                        <a:cs typeface="Arial"/>
                      </a:endParaRP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20000"/>
                        </a:spcBef>
                        <a:spcAft>
                          <a:spcPct val="0"/>
                        </a:spcAft>
                        <a:buFontTx/>
                        <a:buNone/>
                      </a:pPr>
                      <a:r>
                        <a:rPr kumimoji="0" lang="en-GB" sz="1400" b="1" i="0" u="none" strike="noStrike" cap="none" normalizeH="0" baseline="0">
                          <a:ln>
                            <a:noFill/>
                          </a:ln>
                          <a:solidFill>
                            <a:schemeClr val="bg1"/>
                          </a:solidFill>
                          <a:effectLst/>
                          <a:latin typeface="Arial"/>
                          <a:cs typeface="Arial"/>
                        </a:rPr>
                        <a:t>Resource/ Support Needs</a:t>
                      </a:r>
                      <a:r>
                        <a:rPr lang="en-US" sz="1500" b="1" i="0" u="none" strike="noStrike" cap="none" normalizeH="0" baseline="0">
                          <a:ln>
                            <a:noFill/>
                          </a:ln>
                          <a:solidFill>
                            <a:schemeClr val="bg1"/>
                          </a:solidFill>
                          <a:effectLst/>
                          <a:latin typeface="Arial"/>
                          <a:cs typeface="Arial"/>
                        </a:rPr>
                        <a:t> </a:t>
                      </a:r>
                      <a:endParaRPr kumimoji="0" lang="en-US" sz="1500" b="1" i="0" u="none" strike="noStrike" cap="none" normalizeH="0" baseline="0">
                        <a:ln>
                          <a:noFill/>
                        </a:ln>
                        <a:solidFill>
                          <a:schemeClr val="bg1"/>
                        </a:solidFill>
                        <a:effectLst/>
                        <a:latin typeface="Arial"/>
                        <a:cs typeface="Arial"/>
                      </a:endParaRPr>
                    </a:p>
                  </a:txBody>
                  <a:tcPr marL="84704" marR="84704" marT="41609" marB="4160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96432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en-US" sz="14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6432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6432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6432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04" marR="84704" marT="41609" marB="416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933969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pic>
        <p:nvPicPr>
          <p:cNvPr id="13" name="Graphic 7">
            <a:extLst>
              <a:ext uri="{FF2B5EF4-FFF2-40B4-BE49-F238E27FC236}">
                <a16:creationId xmlns:a16="http://schemas.microsoft.com/office/drawing/2014/main" id="{80D56D7D-C24C-E16D-4C15-CAE61FE8D01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9566" y="3378554"/>
            <a:ext cx="507219" cy="502920"/>
          </a:xfrm>
          <a:prstGeom prst="rect">
            <a:avLst/>
          </a:prstGeom>
        </p:spPr>
      </p:pic>
      <p:pic>
        <p:nvPicPr>
          <p:cNvPr id="15" name="Graphic 7">
            <a:extLst>
              <a:ext uri="{FF2B5EF4-FFF2-40B4-BE49-F238E27FC236}">
                <a16:creationId xmlns:a16="http://schemas.microsoft.com/office/drawing/2014/main" id="{DA14A41A-40C2-08A1-83B6-23D3B215909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599306" y="3378554"/>
            <a:ext cx="507219" cy="502920"/>
          </a:xfrm>
          <a:prstGeom prst="rect">
            <a:avLst/>
          </a:prstGeom>
        </p:spPr>
      </p:pic>
      <p:pic>
        <p:nvPicPr>
          <p:cNvPr id="29" name="Graphic 7">
            <a:extLst>
              <a:ext uri="{FF2B5EF4-FFF2-40B4-BE49-F238E27FC236}">
                <a16:creationId xmlns:a16="http://schemas.microsoft.com/office/drawing/2014/main" id="{8AD711DA-EBD4-2E76-F60A-25CE0C6A941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85214" y="3378554"/>
            <a:ext cx="507219" cy="502920"/>
          </a:xfrm>
          <a:prstGeom prst="rect">
            <a:avLst/>
          </a:prstGeom>
        </p:spPr>
      </p:pic>
      <p:pic>
        <p:nvPicPr>
          <p:cNvPr id="30" name="Graphic 7">
            <a:extLst>
              <a:ext uri="{FF2B5EF4-FFF2-40B4-BE49-F238E27FC236}">
                <a16:creationId xmlns:a16="http://schemas.microsoft.com/office/drawing/2014/main" id="{A7DE7467-195F-FD24-3635-49D09E70BFB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13564" y="3378554"/>
            <a:ext cx="507219" cy="502920"/>
          </a:xfrm>
          <a:prstGeom prst="rect">
            <a:avLst/>
          </a:prstGeom>
        </p:spPr>
      </p:pic>
    </p:spTree>
    <p:extLst>
      <p:ext uri="{BB962C8B-B14F-4D97-AF65-F5344CB8AC3E}">
        <p14:creationId xmlns:p14="http://schemas.microsoft.com/office/powerpoint/2010/main" val="23314228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58278-D5E4-0B55-59CE-09E6133FB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12A8B0-60E9-CEE6-8D94-CD363F68182F}"/>
              </a:ext>
            </a:extLst>
          </p:cNvPr>
          <p:cNvSpPr>
            <a:spLocks noGrp="1"/>
          </p:cNvSpPr>
          <p:nvPr>
            <p:ph type="title"/>
          </p:nvPr>
        </p:nvSpPr>
        <p:spPr/>
        <p:txBody>
          <a:bodyPr/>
          <a:lstStyle/>
          <a:p>
            <a:r>
              <a:rPr lang="en-US"/>
              <a:t>Decision Rights (RACI)</a:t>
            </a:r>
          </a:p>
        </p:txBody>
      </p:sp>
      <p:sp>
        <p:nvSpPr>
          <p:cNvPr id="3" name="Content Placeholder 2">
            <a:extLst>
              <a:ext uri="{FF2B5EF4-FFF2-40B4-BE49-F238E27FC236}">
                <a16:creationId xmlns:a16="http://schemas.microsoft.com/office/drawing/2014/main" id="{9DFD4926-D0D6-9B2A-306B-0294C9EFAE54}"/>
              </a:ext>
            </a:extLst>
          </p:cNvPr>
          <p:cNvSpPr>
            <a:spLocks noGrp="1"/>
          </p:cNvSpPr>
          <p:nvPr>
            <p:ph idx="1"/>
          </p:nvPr>
        </p:nvSpPr>
        <p:spPr/>
        <p:txBody>
          <a:bodyPr/>
          <a:lstStyle/>
          <a:p>
            <a:pPr marL="0" indent="0">
              <a:buNone/>
              <a:defRPr/>
            </a:pPr>
            <a:r>
              <a:rPr lang="en-US" sz="1600" b="1">
                <a:solidFill>
                  <a:schemeClr val="accent1"/>
                </a:solidFill>
                <a:latin typeface="Arial"/>
                <a:cs typeface="Arial"/>
              </a:rPr>
              <a:t>Responsible:</a:t>
            </a:r>
            <a:r>
              <a:rPr lang="en-US" sz="1600">
                <a:solidFill>
                  <a:schemeClr val="accent1"/>
                </a:solidFill>
                <a:latin typeface="Arial"/>
                <a:cs typeface="Arial"/>
              </a:rPr>
              <a:t> </a:t>
            </a:r>
            <a:r>
              <a:rPr lang="en-US" sz="1600" b="0">
                <a:latin typeface="Arial"/>
                <a:cs typeface="Arial"/>
              </a:rPr>
              <a:t>Person who performs an activity or and is accountable for delivery.</a:t>
            </a:r>
          </a:p>
          <a:p>
            <a:pPr marL="0" indent="0">
              <a:buNone/>
              <a:defRPr/>
            </a:pPr>
            <a:r>
              <a:rPr lang="en-US" sz="1600" b="1">
                <a:solidFill>
                  <a:schemeClr val="accent4"/>
                </a:solidFill>
                <a:latin typeface="Arial"/>
                <a:cs typeface="Arial"/>
              </a:rPr>
              <a:t>Approval:</a:t>
            </a:r>
            <a:r>
              <a:rPr lang="en-US" sz="1600">
                <a:solidFill>
                  <a:schemeClr val="accent4"/>
                </a:solidFill>
                <a:latin typeface="Arial"/>
                <a:cs typeface="Arial"/>
              </a:rPr>
              <a:t> </a:t>
            </a:r>
            <a:r>
              <a:rPr lang="en-US" sz="1600" b="0">
                <a:latin typeface="Arial"/>
                <a:cs typeface="Arial"/>
              </a:rPr>
              <a:t>Person who approves under certain thresholds and has Yes/No/Veto.</a:t>
            </a:r>
          </a:p>
          <a:p>
            <a:pPr marL="0" indent="0">
              <a:buNone/>
              <a:defRPr/>
            </a:pPr>
            <a:r>
              <a:rPr lang="en-US" sz="1600" b="1">
                <a:solidFill>
                  <a:schemeClr val="accent5"/>
                </a:solidFill>
                <a:latin typeface="Arial"/>
                <a:cs typeface="Arial"/>
              </a:rPr>
              <a:t>Consulted:</a:t>
            </a:r>
            <a:r>
              <a:rPr lang="en-US" sz="1600">
                <a:solidFill>
                  <a:schemeClr val="accent5"/>
                </a:solidFill>
                <a:latin typeface="Arial"/>
                <a:cs typeface="Arial"/>
              </a:rPr>
              <a:t> </a:t>
            </a:r>
            <a:r>
              <a:rPr lang="en-US" sz="1600" b="0">
                <a:latin typeface="Arial"/>
                <a:cs typeface="Arial"/>
              </a:rPr>
              <a:t>Person who needs to provide feedback and contribute to the activity.</a:t>
            </a:r>
          </a:p>
          <a:p>
            <a:pPr marL="0" indent="0">
              <a:buNone/>
              <a:defRPr/>
            </a:pPr>
            <a:r>
              <a:rPr lang="en-US" sz="1600" b="1">
                <a:solidFill>
                  <a:schemeClr val="tx2"/>
                </a:solidFill>
                <a:latin typeface="Arial"/>
                <a:cs typeface="Arial"/>
              </a:rPr>
              <a:t>Informed:</a:t>
            </a:r>
            <a:r>
              <a:rPr lang="en-US" sz="1600">
                <a:solidFill>
                  <a:schemeClr val="tx2"/>
                </a:solidFill>
                <a:latin typeface="Arial"/>
                <a:cs typeface="Arial"/>
              </a:rPr>
              <a:t> </a:t>
            </a:r>
            <a:r>
              <a:rPr lang="en-US" sz="1600" b="0">
                <a:latin typeface="Arial"/>
                <a:cs typeface="Arial"/>
              </a:rPr>
              <a:t>Person who needs to know of the decision or action.</a:t>
            </a:r>
          </a:p>
        </p:txBody>
      </p:sp>
      <p:sp>
        <p:nvSpPr>
          <p:cNvPr id="4" name="Text Placeholder 3">
            <a:extLst>
              <a:ext uri="{FF2B5EF4-FFF2-40B4-BE49-F238E27FC236}">
                <a16:creationId xmlns:a16="http://schemas.microsoft.com/office/drawing/2014/main" id="{69EF94D0-A121-2156-F122-0BF61E9ECBE2}"/>
              </a:ext>
            </a:extLst>
          </p:cNvPr>
          <p:cNvSpPr>
            <a:spLocks noGrp="1"/>
          </p:cNvSpPr>
          <p:nvPr>
            <p:ph type="body" sz="quarter" idx="11"/>
          </p:nvPr>
        </p:nvSpPr>
        <p:spPr/>
        <p:txBody>
          <a:bodyPr/>
          <a:lstStyle/>
          <a:p>
            <a:r>
              <a:rPr lang="en-US"/>
              <a:t>Example</a:t>
            </a:r>
          </a:p>
        </p:txBody>
      </p:sp>
      <p:pic>
        <p:nvPicPr>
          <p:cNvPr id="6" name="Picture 5" descr="A close up of a logo&#10;&#10;Description automatically generated">
            <a:extLst>
              <a:ext uri="{FF2B5EF4-FFF2-40B4-BE49-F238E27FC236}">
                <a16:creationId xmlns:a16="http://schemas.microsoft.com/office/drawing/2014/main" id="{7EE1CC84-9D1B-B634-3040-D3ED4DA0835B}"/>
              </a:ext>
            </a:extLst>
          </p:cNvPr>
          <p:cNvPicPr>
            <a:picLocks noChangeAspect="1"/>
          </p:cNvPicPr>
          <p:nvPr/>
        </p:nvPicPr>
        <p:blipFill>
          <a:blip r:embed="rId3">
            <a:duotone>
              <a:prstClr val="black"/>
              <a:schemeClr val="tx2">
                <a:tint val="45000"/>
                <a:satMod val="400000"/>
              </a:schemeClr>
            </a:duotone>
          </a:blip>
          <a:stretch>
            <a:fillRect/>
          </a:stretch>
        </p:blipFill>
        <p:spPr>
          <a:xfrm>
            <a:off x="9610111" y="2144755"/>
            <a:ext cx="1285226" cy="842718"/>
          </a:xfrm>
          <a:prstGeom prst="rect">
            <a:avLst/>
          </a:prstGeom>
        </p:spPr>
      </p:pic>
      <p:sp>
        <p:nvSpPr>
          <p:cNvPr id="7" name="TextBox 6">
            <a:extLst>
              <a:ext uri="{FF2B5EF4-FFF2-40B4-BE49-F238E27FC236}">
                <a16:creationId xmlns:a16="http://schemas.microsoft.com/office/drawing/2014/main" id="{70F98D59-A93D-552A-EF10-D94241041759}"/>
              </a:ext>
            </a:extLst>
          </p:cNvPr>
          <p:cNvSpPr txBox="1"/>
          <p:nvPr/>
        </p:nvSpPr>
        <p:spPr>
          <a:xfrm>
            <a:off x="9610110" y="2277573"/>
            <a:ext cx="1285226" cy="415498"/>
          </a:xfrm>
          <a:prstGeom prst="rect">
            <a:avLst/>
          </a:prstGeom>
          <a:noFill/>
        </p:spPr>
        <p:txBody>
          <a:bodyPr wrap="square" rtlCol="0">
            <a:spAutoFit/>
          </a:bodyPr>
          <a:lstStyle/>
          <a:p>
            <a:pPr algn="ctr"/>
            <a:r>
              <a:rPr lang="en-US" sz="1050">
                <a:latin typeface="Arial" panose="020B0604020202020204" pitchFamily="34" charset="0"/>
                <a:cs typeface="Arial" panose="020B0604020202020204" pitchFamily="34" charset="0"/>
              </a:rPr>
              <a:t>Record assumptions</a:t>
            </a:r>
          </a:p>
        </p:txBody>
      </p:sp>
      <p:graphicFrame>
        <p:nvGraphicFramePr>
          <p:cNvPr id="9" name="Group 2">
            <a:extLst>
              <a:ext uri="{FF2B5EF4-FFF2-40B4-BE49-F238E27FC236}">
                <a16:creationId xmlns:a16="http://schemas.microsoft.com/office/drawing/2014/main" id="{7B1C9F38-3F25-B787-317C-8828F98ED37C}"/>
              </a:ext>
            </a:extLst>
          </p:cNvPr>
          <p:cNvGraphicFramePr>
            <a:graphicFrameLocks noGrp="1"/>
          </p:cNvGraphicFramePr>
          <p:nvPr>
            <p:extLst>
              <p:ext uri="{D42A27DB-BD31-4B8C-83A1-F6EECF244321}">
                <p14:modId xmlns:p14="http://schemas.microsoft.com/office/powerpoint/2010/main" val="4219814170"/>
              </p:ext>
            </p:extLst>
          </p:nvPr>
        </p:nvGraphicFramePr>
        <p:xfrm>
          <a:off x="876299" y="3231717"/>
          <a:ext cx="10652760" cy="2877709"/>
        </p:xfrm>
        <a:graphic>
          <a:graphicData uri="http://schemas.openxmlformats.org/drawingml/2006/table">
            <a:tbl>
              <a:tblPr/>
              <a:tblGrid>
                <a:gridCol w="2568493">
                  <a:extLst>
                    <a:ext uri="{9D8B030D-6E8A-4147-A177-3AD203B41FA5}">
                      <a16:colId xmlns:a16="http://schemas.microsoft.com/office/drawing/2014/main" val="20000"/>
                    </a:ext>
                  </a:extLst>
                </a:gridCol>
                <a:gridCol w="1136635">
                  <a:extLst>
                    <a:ext uri="{9D8B030D-6E8A-4147-A177-3AD203B41FA5}">
                      <a16:colId xmlns:a16="http://schemas.microsoft.com/office/drawing/2014/main" val="20001"/>
                    </a:ext>
                  </a:extLst>
                </a:gridCol>
                <a:gridCol w="1151393">
                  <a:extLst>
                    <a:ext uri="{9D8B030D-6E8A-4147-A177-3AD203B41FA5}">
                      <a16:colId xmlns:a16="http://schemas.microsoft.com/office/drawing/2014/main" val="20002"/>
                    </a:ext>
                  </a:extLst>
                </a:gridCol>
                <a:gridCol w="1175903">
                  <a:extLst>
                    <a:ext uri="{9D8B030D-6E8A-4147-A177-3AD203B41FA5}">
                      <a16:colId xmlns:a16="http://schemas.microsoft.com/office/drawing/2014/main" val="20003"/>
                    </a:ext>
                  </a:extLst>
                </a:gridCol>
                <a:gridCol w="1175903">
                  <a:extLst>
                    <a:ext uri="{9D8B030D-6E8A-4147-A177-3AD203B41FA5}">
                      <a16:colId xmlns:a16="http://schemas.microsoft.com/office/drawing/2014/main" val="20004"/>
                    </a:ext>
                  </a:extLst>
                </a:gridCol>
                <a:gridCol w="3444433">
                  <a:extLst>
                    <a:ext uri="{9D8B030D-6E8A-4147-A177-3AD203B41FA5}">
                      <a16:colId xmlns:a16="http://schemas.microsoft.com/office/drawing/2014/main" val="20005"/>
                    </a:ext>
                  </a:extLst>
                </a:gridCol>
              </a:tblGrid>
              <a:tr h="612858">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Decision/ Responsibility</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Business Leader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a:cs typeface="Arial"/>
                        </a:rPr>
                        <a:t>Process Owner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Functional Leader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Manager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Assumptions</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7887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Develop budgets</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 A</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Functional leaders will have at least two weeks to consult</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61563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Establish performance goals</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Business leaders will cascade goals to individual contributor level</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47887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Establish pricing strategy</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 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Pricing strategy must achieve no less than 10% ROI</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68376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Execute pricing strategy</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A, 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Process owner may adjust pricing without permission as long as it is within 5% of target</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6292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E12A-8567-C8FA-7CE4-32242EF633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5A2CB-32B4-C4C2-EBA7-BC34F8ED57EC}"/>
              </a:ext>
            </a:extLst>
          </p:cNvPr>
          <p:cNvSpPr>
            <a:spLocks noGrp="1"/>
          </p:cNvSpPr>
          <p:nvPr>
            <p:ph type="title"/>
          </p:nvPr>
        </p:nvSpPr>
        <p:spPr/>
        <p:txBody>
          <a:bodyPr/>
          <a:lstStyle/>
          <a:p>
            <a:r>
              <a:rPr lang="en-US" sz="2800"/>
              <a:t>Decision Rights (RACI)</a:t>
            </a:r>
            <a:endParaRPr lang="en-US"/>
          </a:p>
        </p:txBody>
      </p:sp>
      <p:sp>
        <p:nvSpPr>
          <p:cNvPr id="4" name="Text Placeholder 3">
            <a:extLst>
              <a:ext uri="{FF2B5EF4-FFF2-40B4-BE49-F238E27FC236}">
                <a16:creationId xmlns:a16="http://schemas.microsoft.com/office/drawing/2014/main" id="{2EE942D9-0184-55AF-19D5-D92C520AABE4}"/>
              </a:ext>
            </a:extLst>
          </p:cNvPr>
          <p:cNvSpPr>
            <a:spLocks noGrp="1"/>
          </p:cNvSpPr>
          <p:nvPr>
            <p:ph type="body" sz="quarter" idx="11"/>
          </p:nvPr>
        </p:nvSpPr>
        <p:spPr/>
        <p:txBody>
          <a:bodyPr/>
          <a:lstStyle/>
          <a:p>
            <a:r>
              <a:rPr lang="en-US"/>
              <a:t>Example</a:t>
            </a:r>
          </a:p>
        </p:txBody>
      </p:sp>
      <p:graphicFrame>
        <p:nvGraphicFramePr>
          <p:cNvPr id="6" name="Content Placeholder 6">
            <a:extLst>
              <a:ext uri="{FF2B5EF4-FFF2-40B4-BE49-F238E27FC236}">
                <a16:creationId xmlns:a16="http://schemas.microsoft.com/office/drawing/2014/main" id="{7EB36277-B761-2DE3-8891-09804FE2BB37}"/>
              </a:ext>
            </a:extLst>
          </p:cNvPr>
          <p:cNvGraphicFramePr>
            <a:graphicFrameLocks/>
          </p:cNvGraphicFramePr>
          <p:nvPr>
            <p:extLst>
              <p:ext uri="{D42A27DB-BD31-4B8C-83A1-F6EECF244321}">
                <p14:modId xmlns:p14="http://schemas.microsoft.com/office/powerpoint/2010/main" val="1718547414"/>
              </p:ext>
            </p:extLst>
          </p:nvPr>
        </p:nvGraphicFramePr>
        <p:xfrm>
          <a:off x="876300" y="1257300"/>
          <a:ext cx="10652755" cy="4859333"/>
        </p:xfrm>
        <a:graphic>
          <a:graphicData uri="http://schemas.openxmlformats.org/drawingml/2006/table">
            <a:tbl>
              <a:tblPr/>
              <a:tblGrid>
                <a:gridCol w="1714958">
                  <a:extLst>
                    <a:ext uri="{9D8B030D-6E8A-4147-A177-3AD203B41FA5}">
                      <a16:colId xmlns:a16="http://schemas.microsoft.com/office/drawing/2014/main" val="20000"/>
                    </a:ext>
                  </a:extLst>
                </a:gridCol>
                <a:gridCol w="812527">
                  <a:extLst>
                    <a:ext uri="{9D8B030D-6E8A-4147-A177-3AD203B41FA5}">
                      <a16:colId xmlns:a16="http://schemas.microsoft.com/office/drawing/2014/main" val="20001"/>
                    </a:ext>
                  </a:extLst>
                </a:gridCol>
                <a:gridCol w="812527">
                  <a:extLst>
                    <a:ext uri="{9D8B030D-6E8A-4147-A177-3AD203B41FA5}">
                      <a16:colId xmlns:a16="http://schemas.microsoft.com/office/drawing/2014/main" val="20002"/>
                    </a:ext>
                  </a:extLst>
                </a:gridCol>
                <a:gridCol w="812527">
                  <a:extLst>
                    <a:ext uri="{9D8B030D-6E8A-4147-A177-3AD203B41FA5}">
                      <a16:colId xmlns:a16="http://schemas.microsoft.com/office/drawing/2014/main" val="20003"/>
                    </a:ext>
                  </a:extLst>
                </a:gridCol>
                <a:gridCol w="812527">
                  <a:extLst>
                    <a:ext uri="{9D8B030D-6E8A-4147-A177-3AD203B41FA5}">
                      <a16:colId xmlns:a16="http://schemas.microsoft.com/office/drawing/2014/main" val="20004"/>
                    </a:ext>
                  </a:extLst>
                </a:gridCol>
                <a:gridCol w="812527">
                  <a:extLst>
                    <a:ext uri="{9D8B030D-6E8A-4147-A177-3AD203B41FA5}">
                      <a16:colId xmlns:a16="http://schemas.microsoft.com/office/drawing/2014/main" val="20005"/>
                    </a:ext>
                  </a:extLst>
                </a:gridCol>
                <a:gridCol w="812527">
                  <a:extLst>
                    <a:ext uri="{9D8B030D-6E8A-4147-A177-3AD203B41FA5}">
                      <a16:colId xmlns:a16="http://schemas.microsoft.com/office/drawing/2014/main" val="20006"/>
                    </a:ext>
                  </a:extLst>
                </a:gridCol>
                <a:gridCol w="812527">
                  <a:extLst>
                    <a:ext uri="{9D8B030D-6E8A-4147-A177-3AD203B41FA5}">
                      <a16:colId xmlns:a16="http://schemas.microsoft.com/office/drawing/2014/main" val="20007"/>
                    </a:ext>
                  </a:extLst>
                </a:gridCol>
                <a:gridCol w="812527">
                  <a:extLst>
                    <a:ext uri="{9D8B030D-6E8A-4147-A177-3AD203B41FA5}">
                      <a16:colId xmlns:a16="http://schemas.microsoft.com/office/drawing/2014/main" val="20008"/>
                    </a:ext>
                  </a:extLst>
                </a:gridCol>
                <a:gridCol w="812527">
                  <a:extLst>
                    <a:ext uri="{9D8B030D-6E8A-4147-A177-3AD203B41FA5}">
                      <a16:colId xmlns:a16="http://schemas.microsoft.com/office/drawing/2014/main" val="20009"/>
                    </a:ext>
                  </a:extLst>
                </a:gridCol>
                <a:gridCol w="812527">
                  <a:extLst>
                    <a:ext uri="{9D8B030D-6E8A-4147-A177-3AD203B41FA5}">
                      <a16:colId xmlns:a16="http://schemas.microsoft.com/office/drawing/2014/main" val="20010"/>
                    </a:ext>
                  </a:extLst>
                </a:gridCol>
                <a:gridCol w="812527">
                  <a:extLst>
                    <a:ext uri="{9D8B030D-6E8A-4147-A177-3AD203B41FA5}">
                      <a16:colId xmlns:a16="http://schemas.microsoft.com/office/drawing/2014/main" val="20011"/>
                    </a:ext>
                  </a:extLst>
                </a:gridCol>
              </a:tblGrid>
              <a:tr h="233739">
                <a:tc>
                  <a:txBody>
                    <a:bodyPr/>
                    <a:lstStyle/>
                    <a:p>
                      <a:pPr algn="l" fontAlgn="b"/>
                      <a:endParaRPr lang="en-US" sz="1000" b="0" i="0" u="none" strike="noStrike">
                        <a:solidFill>
                          <a:schemeClr val="tx1"/>
                        </a:solidFill>
                        <a:effectLst/>
                        <a:latin typeface="+mn-lt"/>
                        <a:ea typeface="Arial Narrow" charset="0"/>
                        <a:cs typeface="Arial Narrow" charset="0"/>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gridSpan="11">
                  <a:txBody>
                    <a:bodyPr/>
                    <a:lstStyle/>
                    <a:p>
                      <a:pPr algn="l" fontAlgn="b"/>
                      <a:r>
                        <a:rPr lang="en-US" sz="1400" b="1" i="0" u="none" strike="noStrike">
                          <a:solidFill>
                            <a:schemeClr val="tx1"/>
                          </a:solidFill>
                          <a:effectLst/>
                          <a:latin typeface="+mn-lt"/>
                          <a:ea typeface="Arial Narrow" charset="0"/>
                          <a:cs typeface="Arial Narrow" charset="0"/>
                        </a:rPr>
                        <a:t>Roles</a:t>
                      </a:r>
                      <a:r>
                        <a:rPr lang="en-US" sz="1000" b="1" i="0" u="none" strike="noStrike">
                          <a:solidFill>
                            <a:schemeClr val="tx1"/>
                          </a:solidFill>
                          <a:effectLst/>
                          <a:latin typeface="+mn-lt"/>
                          <a:ea typeface="Arial Narrow" charset="0"/>
                          <a:cs typeface="Arial Narrow" charset="0"/>
                        </a:rPr>
                        <a:t>:</a:t>
                      </a: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0"/>
                  </a:ext>
                </a:extLst>
              </a:tr>
              <a:tr h="479665">
                <a:tc>
                  <a:txBody>
                    <a:bodyPr/>
                    <a:lstStyle/>
                    <a:p>
                      <a:pPr algn="l" fontAlgn="b">
                        <a:lnSpc>
                          <a:spcPct val="90000"/>
                        </a:lnSpc>
                      </a:pPr>
                      <a:r>
                        <a:rPr lang="en-US" sz="1400" b="1" i="0" u="none" strike="noStrike">
                          <a:solidFill>
                            <a:schemeClr val="bg1"/>
                          </a:solidFill>
                          <a:effectLst/>
                          <a:latin typeface="Arial" panose="020B0604020202020204" pitchFamily="34" charset="0"/>
                          <a:ea typeface="Arial Narrow" charset="0"/>
                          <a:cs typeface="Arial" panose="020B0604020202020204" pitchFamily="34" charset="0"/>
                        </a:rPr>
                        <a:t>Decision: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US Quality Operations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Analytical Operations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Corporate Quality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New Product and Technical Support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Quality Business Planning and Programs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SVP of Quality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QLT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EQLT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Finance</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Supply Chain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IT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0001"/>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Assure GMPs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Disposition decision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Define/decide system for KM/data management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48034">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Define and manage global directives (regulatory interpretation)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Utilization of global budget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Set quality strategy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Facilitate strategic planning process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Defining goals and priorities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Set expectation for data availability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External vs. internal testing</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48034">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New technology implementation strategy (Device)</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48034">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New technology implementation strategy (Process)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
        <p:nvSpPr>
          <p:cNvPr id="7" name="Text Box 9">
            <a:extLst>
              <a:ext uri="{FF2B5EF4-FFF2-40B4-BE49-F238E27FC236}">
                <a16:creationId xmlns:a16="http://schemas.microsoft.com/office/drawing/2014/main" id="{99ED5C8B-EFF7-2815-3242-D53CFF09D4A7}"/>
              </a:ext>
            </a:extLst>
          </p:cNvPr>
          <p:cNvSpPr txBox="1">
            <a:spLocks noChangeArrowheads="1"/>
          </p:cNvSpPr>
          <p:nvPr/>
        </p:nvSpPr>
        <p:spPr bwMode="auto">
          <a:xfrm>
            <a:off x="2174867" y="6172200"/>
            <a:ext cx="8070865" cy="26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20360" tIns="20360" rIns="20360" bIns="20360"/>
          <a:lstStyle>
            <a:lvl1pPr marL="228600" indent="-228600" defTabSz="977900" eaLnBrk="0" hangingPunct="0">
              <a:spcBef>
                <a:spcPct val="20000"/>
              </a:spcBef>
              <a:defRPr sz="1400">
                <a:solidFill>
                  <a:schemeClr val="tx1"/>
                </a:solidFill>
                <a:latin typeface="Arial" charset="0"/>
                <a:ea typeface="ＭＳ Ｐゴシック" charset="-128"/>
              </a:defRPr>
            </a:lvl1pPr>
            <a:lvl2pPr marL="37931725" indent="-37474525" defTabSz="977900" eaLnBrk="0" hangingPunct="0">
              <a:spcBef>
                <a:spcPct val="20000"/>
              </a:spcBef>
              <a:defRPr sz="1200">
                <a:solidFill>
                  <a:schemeClr val="tx1"/>
                </a:solidFill>
                <a:latin typeface="Arial" charset="0"/>
                <a:ea typeface="ＭＳ Ｐゴシック" charset="-128"/>
              </a:defRPr>
            </a:lvl2pPr>
            <a:lvl3pPr marL="1143000" indent="-228600" defTabSz="977900" eaLnBrk="0" hangingPunct="0">
              <a:spcBef>
                <a:spcPct val="20000"/>
              </a:spcBef>
              <a:defRPr sz="1000">
                <a:solidFill>
                  <a:schemeClr val="tx1"/>
                </a:solidFill>
                <a:latin typeface="Arial" charset="0"/>
                <a:ea typeface="ＭＳ Ｐゴシック" charset="-128"/>
              </a:defRPr>
            </a:lvl3pPr>
            <a:lvl4pPr marL="1600200" indent="-228600" defTabSz="977900" eaLnBrk="0" hangingPunct="0">
              <a:spcBef>
                <a:spcPct val="20000"/>
              </a:spcBef>
              <a:defRPr sz="900">
                <a:solidFill>
                  <a:schemeClr val="tx1"/>
                </a:solidFill>
                <a:latin typeface="Arial" charset="0"/>
                <a:ea typeface="ＭＳ Ｐゴシック" charset="-128"/>
              </a:defRPr>
            </a:lvl4pPr>
            <a:lvl5pPr marL="2057400" indent="-228600" defTabSz="977900" eaLnBrk="0" hangingPunct="0">
              <a:spcBef>
                <a:spcPct val="20000"/>
              </a:spcBef>
              <a:defRPr sz="900">
                <a:solidFill>
                  <a:schemeClr val="tx1"/>
                </a:solidFill>
                <a:latin typeface="Arial" charset="0"/>
                <a:ea typeface="ＭＳ Ｐゴシック" charset="-128"/>
              </a:defRPr>
            </a:lvl5pPr>
            <a:lvl6pPr marL="2514600" indent="-228600" defTabSz="977900" eaLnBrk="0" fontAlgn="base" hangingPunct="0">
              <a:spcBef>
                <a:spcPct val="20000"/>
              </a:spcBef>
              <a:spcAft>
                <a:spcPct val="0"/>
              </a:spcAft>
              <a:defRPr sz="900">
                <a:solidFill>
                  <a:schemeClr val="tx1"/>
                </a:solidFill>
                <a:latin typeface="Arial" charset="0"/>
                <a:ea typeface="ＭＳ Ｐゴシック" charset="-128"/>
              </a:defRPr>
            </a:lvl6pPr>
            <a:lvl7pPr marL="2971800" indent="-228600" defTabSz="977900" eaLnBrk="0" fontAlgn="base" hangingPunct="0">
              <a:spcBef>
                <a:spcPct val="20000"/>
              </a:spcBef>
              <a:spcAft>
                <a:spcPct val="0"/>
              </a:spcAft>
              <a:defRPr sz="900">
                <a:solidFill>
                  <a:schemeClr val="tx1"/>
                </a:solidFill>
                <a:latin typeface="Arial" charset="0"/>
                <a:ea typeface="ＭＳ Ｐゴシック" charset="-128"/>
              </a:defRPr>
            </a:lvl7pPr>
            <a:lvl8pPr marL="3429000" indent="-228600" defTabSz="977900" eaLnBrk="0" fontAlgn="base" hangingPunct="0">
              <a:spcBef>
                <a:spcPct val="20000"/>
              </a:spcBef>
              <a:spcAft>
                <a:spcPct val="0"/>
              </a:spcAft>
              <a:defRPr sz="900">
                <a:solidFill>
                  <a:schemeClr val="tx1"/>
                </a:solidFill>
                <a:latin typeface="Arial" charset="0"/>
                <a:ea typeface="ＭＳ Ｐゴシック" charset="-128"/>
              </a:defRPr>
            </a:lvl8pPr>
            <a:lvl9pPr marL="3886200" indent="-228600" defTabSz="977900" eaLnBrk="0" fontAlgn="base" hangingPunct="0">
              <a:spcBef>
                <a:spcPct val="20000"/>
              </a:spcBef>
              <a:spcAft>
                <a:spcPct val="0"/>
              </a:spcAft>
              <a:defRPr sz="900">
                <a:solidFill>
                  <a:schemeClr val="tx1"/>
                </a:solidFill>
                <a:latin typeface="Arial" charset="0"/>
                <a:ea typeface="ＭＳ Ｐゴシック" charset="-128"/>
              </a:defRPr>
            </a:lvl9pPr>
          </a:lstStyle>
          <a:p>
            <a:pPr marL="171450" indent="-171450" algn="ctr" defTabSz="733425">
              <a:spcBef>
                <a:spcPct val="60000"/>
              </a:spcBef>
              <a:spcAft>
                <a:spcPct val="20000"/>
              </a:spcAft>
              <a:buClr>
                <a:srgbClr val="FA3F05"/>
              </a:buClr>
            </a:pPr>
            <a:r>
              <a:rPr lang="en-US" altLang="en-US" sz="1600"/>
              <a:t>R = Responsible               A = Approve                C = Consulted               I = Informed  </a:t>
            </a:r>
          </a:p>
        </p:txBody>
      </p:sp>
    </p:spTree>
    <p:extLst>
      <p:ext uri="{BB962C8B-B14F-4D97-AF65-F5344CB8AC3E}">
        <p14:creationId xmlns:p14="http://schemas.microsoft.com/office/powerpoint/2010/main" val="38513213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24CB-FE63-368A-3454-059F706089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41B88-2A38-B448-250E-A41B69444C1A}"/>
              </a:ext>
            </a:extLst>
          </p:cNvPr>
          <p:cNvSpPr>
            <a:spLocks noGrp="1"/>
          </p:cNvSpPr>
          <p:nvPr>
            <p:ph type="title"/>
          </p:nvPr>
        </p:nvSpPr>
        <p:spPr/>
        <p:txBody>
          <a:bodyPr/>
          <a:lstStyle/>
          <a:p>
            <a:r>
              <a:rPr lang="en-US" sz="2800"/>
              <a:t>Decision Rights (RACI)</a:t>
            </a:r>
            <a:endParaRPr lang="en-US"/>
          </a:p>
        </p:txBody>
      </p:sp>
      <p:sp>
        <p:nvSpPr>
          <p:cNvPr id="4" name="Text Placeholder 3">
            <a:extLst>
              <a:ext uri="{FF2B5EF4-FFF2-40B4-BE49-F238E27FC236}">
                <a16:creationId xmlns:a16="http://schemas.microsoft.com/office/drawing/2014/main" id="{4D73951A-C224-BDB3-23A0-35D343EADCE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0A278BB-A5E6-37C0-8065-26FB748C490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panose="020B0604020202020204" pitchFamily="34" charset="0"/>
                <a:ea typeface="ＭＳ Ｐゴシック" pitchFamily="34" charset="-128"/>
                <a:cs typeface="Arial" panose="020B0604020202020204" pitchFamily="34" charset="0"/>
              </a:rPr>
              <a:t>Define work process roles and responsibilities or in defining decision rights by identifying a scenario, key steps, decisions and roles and then determine responsibilities.</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285750" indent="-285750">
              <a:buFont typeface="Arial" panose="020B0604020202020204" pitchFamily="34" charset="0"/>
              <a:buChar char="•"/>
              <a:defRPr/>
            </a:pPr>
            <a:r>
              <a:rPr lang="en-US" sz="1600" b="1">
                <a:solidFill>
                  <a:schemeClr val="accent1"/>
                </a:solidFill>
                <a:latin typeface="Arial"/>
                <a:cs typeface="Arial"/>
              </a:rPr>
              <a:t>Responsible:</a:t>
            </a:r>
            <a:r>
              <a:rPr lang="en-US" sz="1600">
                <a:solidFill>
                  <a:schemeClr val="accent1"/>
                </a:solidFill>
                <a:latin typeface="Arial"/>
                <a:cs typeface="Arial"/>
              </a:rPr>
              <a:t> </a:t>
            </a:r>
            <a:r>
              <a:rPr lang="en-US" sz="1600" b="0">
                <a:latin typeface="Arial"/>
                <a:cs typeface="Arial"/>
              </a:rPr>
              <a:t>person who performs an activity or does the work.</a:t>
            </a:r>
          </a:p>
          <a:p>
            <a:pPr marL="285750" indent="-285750">
              <a:buFont typeface="Arial" panose="020B0604020202020204" pitchFamily="34" charset="0"/>
              <a:buChar char="•"/>
              <a:defRPr/>
            </a:pPr>
            <a:r>
              <a:rPr lang="en-US" sz="1600" b="1">
                <a:solidFill>
                  <a:schemeClr val="accent4"/>
                </a:solidFill>
                <a:latin typeface="Arial"/>
                <a:cs typeface="Arial"/>
              </a:rPr>
              <a:t>Approval:</a:t>
            </a:r>
            <a:r>
              <a:rPr lang="en-US" sz="1600">
                <a:solidFill>
                  <a:schemeClr val="accent3"/>
                </a:solidFill>
                <a:latin typeface="Arial"/>
                <a:cs typeface="Arial"/>
              </a:rPr>
              <a:t> </a:t>
            </a:r>
            <a:r>
              <a:rPr lang="en-US" sz="1600" b="0">
                <a:latin typeface="Arial"/>
                <a:cs typeface="Arial"/>
              </a:rPr>
              <a:t>person who is ultimately accountable and has Yes/No/Veto.</a:t>
            </a:r>
          </a:p>
          <a:p>
            <a:pPr marL="285750" indent="-285750">
              <a:buFont typeface="Arial" panose="020B0604020202020204" pitchFamily="34" charset="0"/>
              <a:buChar char="•"/>
              <a:defRPr/>
            </a:pPr>
            <a:r>
              <a:rPr lang="en-US" sz="1600" b="1">
                <a:solidFill>
                  <a:schemeClr val="accent5"/>
                </a:solidFill>
                <a:latin typeface="Arial"/>
                <a:cs typeface="Arial"/>
              </a:rPr>
              <a:t>Consulted:</a:t>
            </a:r>
            <a:r>
              <a:rPr lang="en-US" sz="1600">
                <a:solidFill>
                  <a:schemeClr val="accent4"/>
                </a:solidFill>
                <a:latin typeface="Arial"/>
                <a:cs typeface="Arial"/>
              </a:rPr>
              <a:t> </a:t>
            </a:r>
            <a:r>
              <a:rPr lang="en-US" sz="1600" b="0">
                <a:latin typeface="Arial"/>
                <a:cs typeface="Arial"/>
              </a:rPr>
              <a:t>person that needs to feedback and contribute to the activity.</a:t>
            </a:r>
          </a:p>
          <a:p>
            <a:pPr marL="285750" indent="-285750">
              <a:buFont typeface="Arial" panose="020B0604020202020204" pitchFamily="34" charset="0"/>
              <a:buChar char="•"/>
              <a:defRPr/>
            </a:pPr>
            <a:r>
              <a:rPr lang="en-US" sz="1600" b="1">
                <a:solidFill>
                  <a:schemeClr val="tx2"/>
                </a:solidFill>
                <a:latin typeface="Arial"/>
                <a:cs typeface="Arial"/>
              </a:rPr>
              <a:t>Informed:</a:t>
            </a:r>
            <a:r>
              <a:rPr lang="en-US" sz="1600">
                <a:solidFill>
                  <a:schemeClr val="tx2"/>
                </a:solidFill>
                <a:latin typeface="Arial"/>
                <a:cs typeface="Arial"/>
              </a:rPr>
              <a:t> </a:t>
            </a:r>
            <a:r>
              <a:rPr lang="en-US" sz="1600" b="0">
                <a:latin typeface="Arial"/>
                <a:cs typeface="Arial"/>
              </a:rPr>
              <a:t>person that needs to know of the decision or action.</a:t>
            </a:r>
          </a:p>
        </p:txBody>
      </p:sp>
    </p:spTree>
    <p:extLst>
      <p:ext uri="{BB962C8B-B14F-4D97-AF65-F5344CB8AC3E}">
        <p14:creationId xmlns:p14="http://schemas.microsoft.com/office/powerpoint/2010/main" val="33160583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DAF2D-9A22-8535-380E-B5D39E9EDC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89D8E-E4E1-E84D-0C7B-69A320F96BB3}"/>
              </a:ext>
            </a:extLst>
          </p:cNvPr>
          <p:cNvSpPr>
            <a:spLocks noGrp="1"/>
          </p:cNvSpPr>
          <p:nvPr>
            <p:ph type="title"/>
          </p:nvPr>
        </p:nvSpPr>
        <p:spPr/>
        <p:txBody>
          <a:bodyPr/>
          <a:lstStyle/>
          <a:p>
            <a:r>
              <a:rPr lang="en-US" sz="2800"/>
              <a:t>Decision Rights (RACI)</a:t>
            </a:r>
            <a:endParaRPr lang="en-US"/>
          </a:p>
        </p:txBody>
      </p:sp>
      <p:sp>
        <p:nvSpPr>
          <p:cNvPr id="4" name="Text Placeholder 3">
            <a:extLst>
              <a:ext uri="{FF2B5EF4-FFF2-40B4-BE49-F238E27FC236}">
                <a16:creationId xmlns:a16="http://schemas.microsoft.com/office/drawing/2014/main" id="{C1E36B33-1A9F-4C75-F4EB-513DCC63F800}"/>
              </a:ext>
            </a:extLst>
          </p:cNvPr>
          <p:cNvSpPr>
            <a:spLocks noGrp="1"/>
          </p:cNvSpPr>
          <p:nvPr>
            <p:ph type="body" sz="quarter" idx="11"/>
          </p:nvPr>
        </p:nvSpPr>
        <p:spPr/>
        <p:txBody>
          <a:bodyPr/>
          <a:lstStyle/>
          <a:p>
            <a:r>
              <a:rPr lang="en-US"/>
              <a:t>Template</a:t>
            </a:r>
          </a:p>
        </p:txBody>
      </p:sp>
      <p:sp>
        <p:nvSpPr>
          <p:cNvPr id="6" name="Text Box 9">
            <a:extLst>
              <a:ext uri="{FF2B5EF4-FFF2-40B4-BE49-F238E27FC236}">
                <a16:creationId xmlns:a16="http://schemas.microsoft.com/office/drawing/2014/main" id="{ED6A81BF-EFFE-B17B-B7D5-45175C6357C0}"/>
              </a:ext>
            </a:extLst>
          </p:cNvPr>
          <p:cNvSpPr txBox="1">
            <a:spLocks noChangeArrowheads="1"/>
          </p:cNvSpPr>
          <p:nvPr/>
        </p:nvSpPr>
        <p:spPr bwMode="auto">
          <a:xfrm>
            <a:off x="2289167" y="5918708"/>
            <a:ext cx="7842265" cy="26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20360" tIns="20360" rIns="20360" bIns="20360"/>
          <a:lstStyle>
            <a:lvl1pPr marL="228600" indent="-228600" defTabSz="977900" eaLnBrk="0" hangingPunct="0">
              <a:spcBef>
                <a:spcPct val="20000"/>
              </a:spcBef>
              <a:defRPr sz="1400">
                <a:solidFill>
                  <a:schemeClr val="tx1"/>
                </a:solidFill>
                <a:latin typeface="Arial" charset="0"/>
                <a:ea typeface="ＭＳ Ｐゴシック" charset="-128"/>
              </a:defRPr>
            </a:lvl1pPr>
            <a:lvl2pPr marL="37931725" indent="-37474525" defTabSz="977900" eaLnBrk="0" hangingPunct="0">
              <a:spcBef>
                <a:spcPct val="20000"/>
              </a:spcBef>
              <a:defRPr sz="1200">
                <a:solidFill>
                  <a:schemeClr val="tx1"/>
                </a:solidFill>
                <a:latin typeface="Arial" charset="0"/>
                <a:ea typeface="ＭＳ Ｐゴシック" charset="-128"/>
              </a:defRPr>
            </a:lvl2pPr>
            <a:lvl3pPr marL="1143000" indent="-228600" defTabSz="977900" eaLnBrk="0" hangingPunct="0">
              <a:spcBef>
                <a:spcPct val="20000"/>
              </a:spcBef>
              <a:defRPr sz="1000">
                <a:solidFill>
                  <a:schemeClr val="tx1"/>
                </a:solidFill>
                <a:latin typeface="Arial" charset="0"/>
                <a:ea typeface="ＭＳ Ｐゴシック" charset="-128"/>
              </a:defRPr>
            </a:lvl3pPr>
            <a:lvl4pPr marL="1600200" indent="-228600" defTabSz="977900" eaLnBrk="0" hangingPunct="0">
              <a:spcBef>
                <a:spcPct val="20000"/>
              </a:spcBef>
              <a:defRPr sz="900">
                <a:solidFill>
                  <a:schemeClr val="tx1"/>
                </a:solidFill>
                <a:latin typeface="Arial" charset="0"/>
                <a:ea typeface="ＭＳ Ｐゴシック" charset="-128"/>
              </a:defRPr>
            </a:lvl4pPr>
            <a:lvl5pPr marL="2057400" indent="-228600" defTabSz="977900" eaLnBrk="0" hangingPunct="0">
              <a:spcBef>
                <a:spcPct val="20000"/>
              </a:spcBef>
              <a:defRPr sz="900">
                <a:solidFill>
                  <a:schemeClr val="tx1"/>
                </a:solidFill>
                <a:latin typeface="Arial" charset="0"/>
                <a:ea typeface="ＭＳ Ｐゴシック" charset="-128"/>
              </a:defRPr>
            </a:lvl5pPr>
            <a:lvl6pPr marL="2514600" indent="-228600" defTabSz="977900" eaLnBrk="0" fontAlgn="base" hangingPunct="0">
              <a:spcBef>
                <a:spcPct val="20000"/>
              </a:spcBef>
              <a:spcAft>
                <a:spcPct val="0"/>
              </a:spcAft>
              <a:defRPr sz="900">
                <a:solidFill>
                  <a:schemeClr val="tx1"/>
                </a:solidFill>
                <a:latin typeface="Arial" charset="0"/>
                <a:ea typeface="ＭＳ Ｐゴシック" charset="-128"/>
              </a:defRPr>
            </a:lvl6pPr>
            <a:lvl7pPr marL="2971800" indent="-228600" defTabSz="977900" eaLnBrk="0" fontAlgn="base" hangingPunct="0">
              <a:spcBef>
                <a:spcPct val="20000"/>
              </a:spcBef>
              <a:spcAft>
                <a:spcPct val="0"/>
              </a:spcAft>
              <a:defRPr sz="900">
                <a:solidFill>
                  <a:schemeClr val="tx1"/>
                </a:solidFill>
                <a:latin typeface="Arial" charset="0"/>
                <a:ea typeface="ＭＳ Ｐゴシック" charset="-128"/>
              </a:defRPr>
            </a:lvl7pPr>
            <a:lvl8pPr marL="3429000" indent="-228600" defTabSz="977900" eaLnBrk="0" fontAlgn="base" hangingPunct="0">
              <a:spcBef>
                <a:spcPct val="20000"/>
              </a:spcBef>
              <a:spcAft>
                <a:spcPct val="0"/>
              </a:spcAft>
              <a:defRPr sz="900">
                <a:solidFill>
                  <a:schemeClr val="tx1"/>
                </a:solidFill>
                <a:latin typeface="Arial" charset="0"/>
                <a:ea typeface="ＭＳ Ｐゴシック" charset="-128"/>
              </a:defRPr>
            </a:lvl8pPr>
            <a:lvl9pPr marL="3886200" indent="-228600" defTabSz="977900" eaLnBrk="0" fontAlgn="base" hangingPunct="0">
              <a:spcBef>
                <a:spcPct val="20000"/>
              </a:spcBef>
              <a:spcAft>
                <a:spcPct val="0"/>
              </a:spcAft>
              <a:defRPr sz="900">
                <a:solidFill>
                  <a:schemeClr val="tx1"/>
                </a:solidFill>
                <a:latin typeface="Arial" charset="0"/>
                <a:ea typeface="ＭＳ Ｐゴシック" charset="-128"/>
              </a:defRPr>
            </a:lvl9pPr>
          </a:lstStyle>
          <a:p>
            <a:pPr marL="171450" indent="-171450" algn="ctr" defTabSz="733425">
              <a:spcBef>
                <a:spcPct val="60000"/>
              </a:spcBef>
              <a:spcAft>
                <a:spcPct val="20000"/>
              </a:spcAft>
              <a:buClr>
                <a:srgbClr val="FA3F05"/>
              </a:buClr>
            </a:pPr>
            <a:r>
              <a:rPr lang="en-US" altLang="en-US" sz="1600"/>
              <a:t>R = Responsible               A = Approve                C = Consulted               I = Informed  </a:t>
            </a:r>
            <a:endParaRPr lang="en-US" altLang="en-US" sz="4400"/>
          </a:p>
        </p:txBody>
      </p:sp>
      <p:graphicFrame>
        <p:nvGraphicFramePr>
          <p:cNvPr id="7" name="Content Placeholder 22">
            <a:extLst>
              <a:ext uri="{FF2B5EF4-FFF2-40B4-BE49-F238E27FC236}">
                <a16:creationId xmlns:a16="http://schemas.microsoft.com/office/drawing/2014/main" id="{E4FF3139-C881-D66B-C693-103D7C941857}"/>
              </a:ext>
            </a:extLst>
          </p:cNvPr>
          <p:cNvGraphicFramePr>
            <a:graphicFrameLocks/>
          </p:cNvGraphicFramePr>
          <p:nvPr>
            <p:extLst>
              <p:ext uri="{D42A27DB-BD31-4B8C-83A1-F6EECF244321}">
                <p14:modId xmlns:p14="http://schemas.microsoft.com/office/powerpoint/2010/main" val="2949286201"/>
              </p:ext>
            </p:extLst>
          </p:nvPr>
        </p:nvGraphicFramePr>
        <p:xfrm>
          <a:off x="876300" y="1254823"/>
          <a:ext cx="10652755" cy="4533462"/>
        </p:xfrm>
        <a:graphic>
          <a:graphicData uri="http://schemas.openxmlformats.org/drawingml/2006/table">
            <a:tbl>
              <a:tblPr/>
              <a:tblGrid>
                <a:gridCol w="1714954">
                  <a:extLst>
                    <a:ext uri="{9D8B030D-6E8A-4147-A177-3AD203B41FA5}">
                      <a16:colId xmlns:a16="http://schemas.microsoft.com/office/drawing/2014/main" val="20000"/>
                    </a:ext>
                  </a:extLst>
                </a:gridCol>
                <a:gridCol w="1062916">
                  <a:extLst>
                    <a:ext uri="{9D8B030D-6E8A-4147-A177-3AD203B41FA5}">
                      <a16:colId xmlns:a16="http://schemas.microsoft.com/office/drawing/2014/main" val="20001"/>
                    </a:ext>
                  </a:extLst>
                </a:gridCol>
                <a:gridCol w="990276">
                  <a:extLst>
                    <a:ext uri="{9D8B030D-6E8A-4147-A177-3AD203B41FA5}">
                      <a16:colId xmlns:a16="http://schemas.microsoft.com/office/drawing/2014/main" val="20002"/>
                    </a:ext>
                  </a:extLst>
                </a:gridCol>
                <a:gridCol w="888338">
                  <a:extLst>
                    <a:ext uri="{9D8B030D-6E8A-4147-A177-3AD203B41FA5}">
                      <a16:colId xmlns:a16="http://schemas.microsoft.com/office/drawing/2014/main" val="20003"/>
                    </a:ext>
                  </a:extLst>
                </a:gridCol>
                <a:gridCol w="888338">
                  <a:extLst>
                    <a:ext uri="{9D8B030D-6E8A-4147-A177-3AD203B41FA5}">
                      <a16:colId xmlns:a16="http://schemas.microsoft.com/office/drawing/2014/main" val="20004"/>
                    </a:ext>
                  </a:extLst>
                </a:gridCol>
                <a:gridCol w="1106782">
                  <a:extLst>
                    <a:ext uri="{9D8B030D-6E8A-4147-A177-3AD203B41FA5}">
                      <a16:colId xmlns:a16="http://schemas.microsoft.com/office/drawing/2014/main" val="20005"/>
                    </a:ext>
                  </a:extLst>
                </a:gridCol>
                <a:gridCol w="844647">
                  <a:extLst>
                    <a:ext uri="{9D8B030D-6E8A-4147-A177-3AD203B41FA5}">
                      <a16:colId xmlns:a16="http://schemas.microsoft.com/office/drawing/2014/main" val="20006"/>
                    </a:ext>
                  </a:extLst>
                </a:gridCol>
                <a:gridCol w="582515">
                  <a:extLst>
                    <a:ext uri="{9D8B030D-6E8A-4147-A177-3AD203B41FA5}">
                      <a16:colId xmlns:a16="http://schemas.microsoft.com/office/drawing/2014/main" val="20007"/>
                    </a:ext>
                  </a:extLst>
                </a:gridCol>
                <a:gridCol w="655329">
                  <a:extLst>
                    <a:ext uri="{9D8B030D-6E8A-4147-A177-3AD203B41FA5}">
                      <a16:colId xmlns:a16="http://schemas.microsoft.com/office/drawing/2014/main" val="20008"/>
                    </a:ext>
                  </a:extLst>
                </a:gridCol>
                <a:gridCol w="713582">
                  <a:extLst>
                    <a:ext uri="{9D8B030D-6E8A-4147-A177-3AD203B41FA5}">
                      <a16:colId xmlns:a16="http://schemas.microsoft.com/office/drawing/2014/main" val="20009"/>
                    </a:ext>
                  </a:extLst>
                </a:gridCol>
                <a:gridCol w="684457">
                  <a:extLst>
                    <a:ext uri="{9D8B030D-6E8A-4147-A177-3AD203B41FA5}">
                      <a16:colId xmlns:a16="http://schemas.microsoft.com/office/drawing/2014/main" val="20010"/>
                    </a:ext>
                  </a:extLst>
                </a:gridCol>
                <a:gridCol w="520621">
                  <a:extLst>
                    <a:ext uri="{9D8B030D-6E8A-4147-A177-3AD203B41FA5}">
                      <a16:colId xmlns:a16="http://schemas.microsoft.com/office/drawing/2014/main" val="20011"/>
                    </a:ext>
                  </a:extLst>
                </a:gridCol>
              </a:tblGrid>
              <a:tr h="203053">
                <a:tc>
                  <a:txBody>
                    <a:bodyPr/>
                    <a:lstStyle/>
                    <a:p>
                      <a:pPr algn="l" fontAlgn="b"/>
                      <a:endParaRPr lang="en-US" sz="800" b="0" i="0" u="none" strike="noStrike">
                        <a:solidFill>
                          <a:schemeClr val="accent3"/>
                        </a:solidFill>
                        <a:effectLst/>
                        <a:latin typeface="Arial" panose="020B0604020202020204" pitchFamily="34" charset="0"/>
                        <a:ea typeface="Arial Narrow" charset="0"/>
                        <a:cs typeface="Arial" panose="020B0604020202020204" pitchFamily="34" charset="0"/>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gridSpan="11">
                  <a:txBody>
                    <a:bodyPr/>
                    <a:lstStyle/>
                    <a:p>
                      <a:pPr algn="l" fontAlgn="b"/>
                      <a:r>
                        <a:rPr lang="en-US" sz="1400" b="1" i="0" u="none" strike="noStrike">
                          <a:solidFill>
                            <a:schemeClr val="tx1"/>
                          </a:solidFill>
                          <a:effectLst/>
                          <a:latin typeface="Arial"/>
                          <a:ea typeface="Arial Narrow" charset="0"/>
                          <a:cs typeface="Arial"/>
                        </a:rPr>
                        <a:t> Role:</a:t>
                      </a: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tc hMerge="1">
                  <a:txBody>
                    <a:bodyPr/>
                    <a:lstStyle/>
                    <a:p>
                      <a:pPr algn="l" fontAlgn="b"/>
                      <a:endParaRPr lang="en-US" sz="900" b="0" i="0" u="none" strike="noStrike">
                        <a:solidFill>
                          <a:schemeClr val="accent3"/>
                        </a:solidFill>
                        <a:effectLst/>
                        <a:latin typeface="Arial" panose="020B0604020202020204" pitchFamily="34" charset="0"/>
                        <a:cs typeface="Arial" panose="020B0604020202020204" pitchFamily="34" charset="0"/>
                      </a:endParaRPr>
                    </a:p>
                  </a:txBody>
                  <a:tcPr marL="9203" marR="9203" marT="9203" marB="0" anchor="b">
                    <a:lnL>
                      <a:noFill/>
                    </a:lnL>
                    <a:lnR>
                      <a:noFill/>
                    </a:lnR>
                    <a:lnT>
                      <a:noFill/>
                    </a:lnT>
                    <a:lnB>
                      <a:noFill/>
                    </a:lnB>
                  </a:tcPr>
                </a:tc>
                <a:extLst>
                  <a:ext uri="{0D108BD9-81ED-4DB2-BD59-A6C34878D82A}">
                    <a16:rowId xmlns:a16="http://schemas.microsoft.com/office/drawing/2014/main" val="10000"/>
                  </a:ext>
                </a:extLst>
              </a:tr>
              <a:tr h="1059367">
                <a:tc>
                  <a:txBody>
                    <a:bodyPr/>
                    <a:lstStyle/>
                    <a:p>
                      <a:pPr algn="l" fontAlgn="b">
                        <a:lnSpc>
                          <a:spcPct val="90000"/>
                        </a:lnSpc>
                      </a:pPr>
                      <a:r>
                        <a:rPr lang="en-US" sz="1400" b="1" i="0" u="none" strike="noStrike">
                          <a:solidFill>
                            <a:schemeClr val="bg1"/>
                          </a:solidFill>
                          <a:effectLst/>
                          <a:latin typeface="Arial" panose="020B0604020202020204" pitchFamily="34" charset="0"/>
                          <a:ea typeface="Arial Narrow" charset="0"/>
                          <a:cs typeface="Arial" panose="020B0604020202020204" pitchFamily="34" charset="0"/>
                        </a:rPr>
                        <a:t>Decision: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b"/>
                      <a:endParaRPr lang="en-US" sz="800" b="1"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2"/>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3"/>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4"/>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5"/>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6"/>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7"/>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8"/>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9"/>
                  </a:ext>
                </a:extLst>
              </a:tr>
              <a:tr h="361537">
                <a:tc>
                  <a:txBody>
                    <a:bodyPr/>
                    <a:lstStyle/>
                    <a:p>
                      <a:pPr algn="l" fontAlgn="b">
                        <a:lnSpc>
                          <a:spcPct val="90000"/>
                        </a:lnSpc>
                      </a:pPr>
                      <a:endParaRPr lang="en-US" sz="1000" b="1"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a:ea typeface="Arial Narrow" charset="0"/>
                        <a:cs typeface="Arial"/>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fontAlgn="ctr"/>
                      <a:endParaRPr lang="en-US" sz="10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9768284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957B0-29CC-5C07-46D0-A37125BD2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1575A4-011B-0EBA-78EF-8A04800FB1E9}"/>
              </a:ext>
            </a:extLst>
          </p:cNvPr>
          <p:cNvSpPr>
            <a:spLocks noGrp="1"/>
          </p:cNvSpPr>
          <p:nvPr>
            <p:ph type="title"/>
          </p:nvPr>
        </p:nvSpPr>
        <p:spPr/>
        <p:txBody>
          <a:bodyPr/>
          <a:lstStyle/>
          <a:p>
            <a:r>
              <a:rPr lang="en-US" sz="3600"/>
              <a:t>Information and Metrics</a:t>
            </a:r>
            <a:endParaRPr lang="en-US"/>
          </a:p>
        </p:txBody>
      </p:sp>
      <p:sp>
        <p:nvSpPr>
          <p:cNvPr id="3" name="Text Placeholder 2">
            <a:extLst>
              <a:ext uri="{FF2B5EF4-FFF2-40B4-BE49-F238E27FC236}">
                <a16:creationId xmlns:a16="http://schemas.microsoft.com/office/drawing/2014/main" id="{74C30636-8360-C6CD-3F33-035A2237B742}"/>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845842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pic>
        <p:nvPicPr>
          <p:cNvPr id="13" name="Graphic 7">
            <a:extLst>
              <a:ext uri="{FF2B5EF4-FFF2-40B4-BE49-F238E27FC236}">
                <a16:creationId xmlns:a16="http://schemas.microsoft.com/office/drawing/2014/main" id="{4ABE3B65-D97D-B62E-82AB-A6ED3F3A134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9566" y="3378554"/>
            <a:ext cx="507219" cy="502920"/>
          </a:xfrm>
          <a:prstGeom prst="rect">
            <a:avLst/>
          </a:prstGeom>
        </p:spPr>
      </p:pic>
      <p:pic>
        <p:nvPicPr>
          <p:cNvPr id="15" name="Graphic 7">
            <a:extLst>
              <a:ext uri="{FF2B5EF4-FFF2-40B4-BE49-F238E27FC236}">
                <a16:creationId xmlns:a16="http://schemas.microsoft.com/office/drawing/2014/main" id="{A707C16E-1BB7-573D-2AA0-A465319E10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599306" y="3378554"/>
            <a:ext cx="507219" cy="502920"/>
          </a:xfrm>
          <a:prstGeom prst="rect">
            <a:avLst/>
          </a:prstGeom>
        </p:spPr>
      </p:pic>
      <p:pic>
        <p:nvPicPr>
          <p:cNvPr id="29" name="Graphic 7">
            <a:extLst>
              <a:ext uri="{FF2B5EF4-FFF2-40B4-BE49-F238E27FC236}">
                <a16:creationId xmlns:a16="http://schemas.microsoft.com/office/drawing/2014/main" id="{D617B006-A0FE-71B7-CE42-DF98CDE8CE7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85214" y="3378554"/>
            <a:ext cx="507219" cy="502920"/>
          </a:xfrm>
          <a:prstGeom prst="rect">
            <a:avLst/>
          </a:prstGeom>
        </p:spPr>
      </p:pic>
      <p:pic>
        <p:nvPicPr>
          <p:cNvPr id="30" name="Graphic 7">
            <a:extLst>
              <a:ext uri="{FF2B5EF4-FFF2-40B4-BE49-F238E27FC236}">
                <a16:creationId xmlns:a16="http://schemas.microsoft.com/office/drawing/2014/main" id="{F345E255-3189-6EAC-5754-0AECFFDC28A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13564" y="3378554"/>
            <a:ext cx="507219" cy="502920"/>
          </a:xfrm>
          <a:prstGeom prst="rect">
            <a:avLst/>
          </a:prstGeom>
        </p:spPr>
      </p:pic>
      <p:pic>
        <p:nvPicPr>
          <p:cNvPr id="31" name="Graphic 7">
            <a:extLst>
              <a:ext uri="{FF2B5EF4-FFF2-40B4-BE49-F238E27FC236}">
                <a16:creationId xmlns:a16="http://schemas.microsoft.com/office/drawing/2014/main" id="{B415EF65-8E46-5F93-56C3-67E1C664C03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89226" y="3378554"/>
            <a:ext cx="507219" cy="502920"/>
          </a:xfrm>
          <a:prstGeom prst="rect">
            <a:avLst/>
          </a:prstGeom>
        </p:spPr>
      </p:pic>
    </p:spTree>
    <p:extLst>
      <p:ext uri="{BB962C8B-B14F-4D97-AF65-F5344CB8AC3E}">
        <p14:creationId xmlns:p14="http://schemas.microsoft.com/office/powerpoint/2010/main" val="32116473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946E3-6DFE-B7B4-0110-B9D81999B9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BEF4C6-8680-4946-656F-D72E31C23D5B}"/>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DF5AEDF4-362D-501A-18AB-61559EAB8B90}"/>
              </a:ext>
            </a:extLst>
          </p:cNvPr>
          <p:cNvSpPr>
            <a:spLocks noGrp="1"/>
          </p:cNvSpPr>
          <p:nvPr>
            <p:ph type="body" sz="quarter" idx="11"/>
          </p:nvPr>
        </p:nvSpPr>
        <p:spPr/>
        <p:txBody>
          <a:bodyPr/>
          <a:lstStyle/>
          <a:p>
            <a:endParaRPr lang="en-US"/>
          </a:p>
        </p:txBody>
      </p:sp>
      <p:pic>
        <p:nvPicPr>
          <p:cNvPr id="6" name="Picture 5" descr="A cube with text on it&#10;&#10;Description automatically generated">
            <a:extLst>
              <a:ext uri="{FF2B5EF4-FFF2-40B4-BE49-F238E27FC236}">
                <a16:creationId xmlns:a16="http://schemas.microsoft.com/office/drawing/2014/main" id="{ABA50ADA-08C0-85C7-ECEC-9C0B22106EA6}"/>
              </a:ext>
            </a:extLst>
          </p:cNvPr>
          <p:cNvPicPr>
            <a:picLocks noChangeAspect="1"/>
          </p:cNvPicPr>
          <p:nvPr/>
        </p:nvPicPr>
        <p:blipFill>
          <a:blip r:embed="rId2"/>
          <a:stretch>
            <a:fillRect/>
          </a:stretch>
        </p:blipFill>
        <p:spPr>
          <a:xfrm>
            <a:off x="6638177" y="1716966"/>
            <a:ext cx="4397917" cy="3769643"/>
          </a:xfrm>
          <a:prstGeom prst="rect">
            <a:avLst/>
          </a:prstGeom>
        </p:spPr>
      </p:pic>
      <p:sp>
        <p:nvSpPr>
          <p:cNvPr id="7" name="Rectangle 6">
            <a:extLst>
              <a:ext uri="{FF2B5EF4-FFF2-40B4-BE49-F238E27FC236}">
                <a16:creationId xmlns:a16="http://schemas.microsoft.com/office/drawing/2014/main" id="{B6C01EDF-DE9A-2ADB-D764-88DFC6D56034}"/>
              </a:ext>
            </a:extLst>
          </p:cNvPr>
          <p:cNvSpPr/>
          <p:nvPr/>
        </p:nvSpPr>
        <p:spPr>
          <a:xfrm>
            <a:off x="2352239" y="4040403"/>
            <a:ext cx="2803655" cy="1077218"/>
          </a:xfrm>
          <a:prstGeom prst="rect">
            <a:avLst/>
          </a:prstGeom>
        </p:spPr>
        <p:txBody>
          <a:bodyPr wrap="square">
            <a:spAutoFit/>
          </a:bodyPr>
          <a:lstStyle/>
          <a:p>
            <a:pPr algn="ctr">
              <a:buClr>
                <a:schemeClr val="tx2"/>
              </a:buClr>
              <a:defRPr/>
            </a:pPr>
            <a:r>
              <a:rPr lang="en-US" sz="1600">
                <a:latin typeface="Arial"/>
                <a:ea typeface="ＭＳ Ｐゴシック"/>
                <a:cs typeface="ＭＳ Ｐゴシック" charset="0"/>
              </a:rPr>
              <a:t>Measures which indicate </a:t>
            </a:r>
            <a:r>
              <a:rPr lang="en-US" sz="1600">
                <a:latin typeface="Arial"/>
                <a:cs typeface="Arial"/>
              </a:rPr>
              <a:t>the </a:t>
            </a:r>
            <a:r>
              <a:rPr lang="en-US" sz="1600" b="1">
                <a:solidFill>
                  <a:schemeClr val="accent1"/>
                </a:solidFill>
                <a:latin typeface="Arial"/>
                <a:cs typeface="Arial"/>
              </a:rPr>
              <a:t>effectiveness of the organization in delivering its strategy</a:t>
            </a:r>
            <a:r>
              <a:rPr lang="en-US" sz="1600">
                <a:solidFill>
                  <a:schemeClr val="accent1"/>
                </a:solidFill>
                <a:latin typeface="Arial"/>
                <a:cs typeface="Arial"/>
              </a:rPr>
              <a:t>.</a:t>
            </a:r>
            <a:endParaRPr lang="en-US" sz="1600">
              <a:solidFill>
                <a:schemeClr val="accent1"/>
              </a:solidFill>
              <a:latin typeface="Arial" charset="0"/>
              <a:ea typeface="ＭＳ Ｐゴシック" charset="0"/>
              <a:cs typeface="Arial"/>
            </a:endParaRPr>
          </a:p>
        </p:txBody>
      </p:sp>
      <p:graphicFrame>
        <p:nvGraphicFramePr>
          <p:cNvPr id="8" name="Table 7">
            <a:extLst>
              <a:ext uri="{FF2B5EF4-FFF2-40B4-BE49-F238E27FC236}">
                <a16:creationId xmlns:a16="http://schemas.microsoft.com/office/drawing/2014/main" id="{06890BFA-1428-F67E-FF60-0FC7EEC920DE}"/>
              </a:ext>
            </a:extLst>
          </p:cNvPr>
          <p:cNvGraphicFramePr>
            <a:graphicFrameLocks noGrp="1"/>
          </p:cNvGraphicFramePr>
          <p:nvPr>
            <p:extLst>
              <p:ext uri="{D42A27DB-BD31-4B8C-83A1-F6EECF244321}">
                <p14:modId xmlns:p14="http://schemas.microsoft.com/office/powerpoint/2010/main" val="3825670254"/>
              </p:ext>
            </p:extLst>
          </p:nvPr>
        </p:nvGraphicFramePr>
        <p:xfrm>
          <a:off x="2352239" y="2291508"/>
          <a:ext cx="2898468" cy="1644268"/>
        </p:xfrm>
        <a:graphic>
          <a:graphicData uri="http://schemas.openxmlformats.org/drawingml/2006/table">
            <a:tbl>
              <a:tblPr firstRow="1" bandRow="1">
                <a:tableStyleId>{5C22544A-7EE6-4342-B048-85BDC9FD1C3A}</a:tableStyleId>
              </a:tblPr>
              <a:tblGrid>
                <a:gridCol w="737502">
                  <a:extLst>
                    <a:ext uri="{9D8B030D-6E8A-4147-A177-3AD203B41FA5}">
                      <a16:colId xmlns:a16="http://schemas.microsoft.com/office/drawing/2014/main" val="20000"/>
                    </a:ext>
                  </a:extLst>
                </a:gridCol>
                <a:gridCol w="701113">
                  <a:extLst>
                    <a:ext uri="{9D8B030D-6E8A-4147-A177-3AD203B41FA5}">
                      <a16:colId xmlns:a16="http://schemas.microsoft.com/office/drawing/2014/main" val="20001"/>
                    </a:ext>
                  </a:extLst>
                </a:gridCol>
                <a:gridCol w="752851">
                  <a:extLst>
                    <a:ext uri="{9D8B030D-6E8A-4147-A177-3AD203B41FA5}">
                      <a16:colId xmlns:a16="http://schemas.microsoft.com/office/drawing/2014/main" val="20002"/>
                    </a:ext>
                  </a:extLst>
                </a:gridCol>
                <a:gridCol w="707002">
                  <a:extLst>
                    <a:ext uri="{9D8B030D-6E8A-4147-A177-3AD203B41FA5}">
                      <a16:colId xmlns:a16="http://schemas.microsoft.com/office/drawing/2014/main" val="20003"/>
                    </a:ext>
                  </a:extLst>
                </a:gridCol>
              </a:tblGrid>
              <a:tr h="341321">
                <a:tc>
                  <a:txBody>
                    <a:bodyPr/>
                    <a:lstStyle/>
                    <a:p>
                      <a:pPr algn="ctr"/>
                      <a:r>
                        <a:rPr lang="en-US" sz="300"/>
                        <a:t>Input</a:t>
                      </a:r>
                      <a:endParaRPr lang="en-US" sz="300" b="1">
                        <a:latin typeface="Arial Narrow"/>
                        <a:cs typeface="Arial Narrow"/>
                      </a:endParaRPr>
                    </a:p>
                  </a:txBody>
                  <a:tcPr marL="0" marR="0" marT="25310" marB="25310"/>
                </a:tc>
                <a:tc>
                  <a:txBody>
                    <a:bodyPr/>
                    <a:lstStyle/>
                    <a:p>
                      <a:pPr algn="ctr"/>
                      <a:r>
                        <a:rPr lang="en-US" sz="300"/>
                        <a:t>In-Process</a:t>
                      </a:r>
                      <a:endParaRPr lang="en-US" sz="300" b="1">
                        <a:latin typeface="Arial Narrow"/>
                        <a:cs typeface="Arial Narrow"/>
                      </a:endParaRPr>
                    </a:p>
                  </a:txBody>
                  <a:tcPr marL="0" marR="0" marT="25310" marB="25310"/>
                </a:tc>
                <a:tc>
                  <a:txBody>
                    <a:bodyPr/>
                    <a:lstStyle/>
                    <a:p>
                      <a:pPr algn="ctr"/>
                      <a:r>
                        <a:rPr lang="en-US" sz="300"/>
                        <a:t>Output</a:t>
                      </a:r>
                      <a:endParaRPr lang="en-US" sz="300" b="1">
                        <a:latin typeface="Arial Narrow"/>
                        <a:cs typeface="Arial Narrow"/>
                      </a:endParaRPr>
                    </a:p>
                  </a:txBody>
                  <a:tcPr marL="0" marR="0" marT="25310" marB="25310"/>
                </a:tc>
                <a:tc>
                  <a:txBody>
                    <a:bodyPr/>
                    <a:lstStyle/>
                    <a:p>
                      <a:pPr algn="ctr"/>
                      <a:r>
                        <a:rPr lang="en-US" sz="300"/>
                        <a:t>Impact</a:t>
                      </a:r>
                      <a:endParaRPr lang="en-US" sz="300" b="1">
                        <a:latin typeface="Arial Narrow"/>
                        <a:cs typeface="Arial Narrow"/>
                      </a:endParaRPr>
                    </a:p>
                  </a:txBody>
                  <a:tcPr marL="0" marR="0" marT="25310" marB="25310"/>
                </a:tc>
                <a:extLst>
                  <a:ext uri="{0D108BD9-81ED-4DB2-BD59-A6C34878D82A}">
                    <a16:rowId xmlns:a16="http://schemas.microsoft.com/office/drawing/2014/main" val="10000"/>
                  </a:ext>
                </a:extLst>
              </a:tr>
              <a:tr h="496463">
                <a:tc>
                  <a:txBody>
                    <a:bodyPr/>
                    <a:lstStyle/>
                    <a:p>
                      <a:pPr algn="ctr"/>
                      <a:r>
                        <a:rPr lang="en-US" sz="300"/>
                        <a:t>Metric</a:t>
                      </a:r>
                      <a:r>
                        <a:rPr lang="en-US" sz="300" baseline="0"/>
                        <a:t> 1</a:t>
                      </a:r>
                    </a:p>
                    <a:p>
                      <a:pPr algn="ctr"/>
                      <a:r>
                        <a:rPr lang="en-US" sz="300" baseline="0"/>
                        <a:t>Metric 2</a:t>
                      </a:r>
                      <a:endParaRPr lang="en-US" sz="300">
                        <a:latin typeface="Arial Narrow"/>
                        <a:cs typeface="Arial Narrow"/>
                      </a:endParaRPr>
                    </a:p>
                  </a:txBody>
                  <a:tcPr marL="0" marR="0" marT="25310" marB="25310"/>
                </a:tc>
                <a:tc>
                  <a:txBody>
                    <a:bodyPr/>
                    <a:lstStyle/>
                    <a:p>
                      <a:pPr algn="ctr"/>
                      <a:r>
                        <a:rPr lang="en-US" sz="300"/>
                        <a:t>Metric</a:t>
                      </a:r>
                      <a:r>
                        <a:rPr lang="en-US" sz="300" baseline="0"/>
                        <a:t> 1</a:t>
                      </a:r>
                    </a:p>
                    <a:p>
                      <a:pPr algn="ctr"/>
                      <a:r>
                        <a:rPr lang="en-US" sz="300" baseline="0"/>
                        <a:t>Metric 2</a:t>
                      </a:r>
                      <a:endParaRPr lang="en-US" sz="300">
                        <a:latin typeface="Arial Narrow"/>
                        <a:cs typeface="Arial Narrow"/>
                      </a:endParaRPr>
                    </a:p>
                  </a:txBody>
                  <a:tcPr marL="0" marR="0" marT="25310" marB="25310"/>
                </a:tc>
                <a:tc>
                  <a:txBody>
                    <a:bodyPr/>
                    <a:lstStyle/>
                    <a:p>
                      <a:pPr algn="ctr"/>
                      <a:r>
                        <a:rPr lang="en-US" sz="300"/>
                        <a:t>Metric</a:t>
                      </a:r>
                      <a:r>
                        <a:rPr lang="en-US" sz="300" baseline="0"/>
                        <a:t> 1</a:t>
                      </a:r>
                    </a:p>
                    <a:p>
                      <a:pPr algn="ctr"/>
                      <a:r>
                        <a:rPr lang="en-US" sz="300" baseline="0"/>
                        <a:t>Metric 2</a:t>
                      </a:r>
                      <a:endParaRPr lang="en-US" sz="300">
                        <a:latin typeface="Arial Narrow"/>
                        <a:cs typeface="Arial Narrow"/>
                      </a:endParaRPr>
                    </a:p>
                  </a:txBody>
                  <a:tcPr marL="0" marR="0" marT="25310" marB="25310"/>
                </a:tc>
                <a:tc>
                  <a:txBody>
                    <a:bodyPr/>
                    <a:lstStyle/>
                    <a:p>
                      <a:pPr algn="ctr"/>
                      <a:r>
                        <a:rPr lang="en-US" sz="300"/>
                        <a:t>Metric</a:t>
                      </a:r>
                      <a:r>
                        <a:rPr lang="en-US" sz="300" baseline="0"/>
                        <a:t> 1</a:t>
                      </a:r>
                    </a:p>
                    <a:p>
                      <a:pPr algn="ctr"/>
                      <a:r>
                        <a:rPr lang="en-US" sz="300" baseline="0"/>
                        <a:t>Metric 2</a:t>
                      </a:r>
                      <a:endParaRPr lang="en-US" sz="300">
                        <a:latin typeface="Arial Narrow"/>
                        <a:cs typeface="Arial Narrow"/>
                      </a:endParaRPr>
                    </a:p>
                  </a:txBody>
                  <a:tcPr marL="0" marR="0" marT="25310" marB="25310"/>
                </a:tc>
                <a:extLst>
                  <a:ext uri="{0D108BD9-81ED-4DB2-BD59-A6C34878D82A}">
                    <a16:rowId xmlns:a16="http://schemas.microsoft.com/office/drawing/2014/main" val="10001"/>
                  </a:ext>
                </a:extLst>
              </a:tr>
              <a:tr h="806484">
                <a:tc>
                  <a:txBody>
                    <a:bodyPr/>
                    <a:lstStyle/>
                    <a:p>
                      <a:pPr algn="ctr"/>
                      <a:r>
                        <a:rPr lang="en-US" sz="300"/>
                        <a:t>Behavior1</a:t>
                      </a:r>
                    </a:p>
                    <a:p>
                      <a:pPr algn="ctr"/>
                      <a:r>
                        <a:rPr lang="en-US" sz="300"/>
                        <a:t>Behavior 2</a:t>
                      </a:r>
                      <a:endParaRPr lang="en-US" sz="300">
                        <a:latin typeface="Arial Narrow"/>
                        <a:cs typeface="Arial Narrow"/>
                      </a:endParaRPr>
                    </a:p>
                  </a:txBody>
                  <a:tcPr marL="0" marR="0" marT="25310" marB="25310"/>
                </a:tc>
                <a:tc>
                  <a:txBody>
                    <a:bodyPr/>
                    <a:lstStyle/>
                    <a:p>
                      <a:pPr algn="ctr"/>
                      <a:r>
                        <a:rPr lang="en-US" sz="300"/>
                        <a:t>Behavior1</a:t>
                      </a:r>
                    </a:p>
                    <a:p>
                      <a:pPr algn="ctr"/>
                      <a:r>
                        <a:rPr lang="en-US" sz="300"/>
                        <a:t>Behavior 2</a:t>
                      </a:r>
                      <a:endParaRPr lang="en-US" sz="300">
                        <a:latin typeface="Arial Narrow"/>
                        <a:cs typeface="Arial Narrow"/>
                      </a:endParaRPr>
                    </a:p>
                  </a:txBody>
                  <a:tcPr marL="0" marR="0" marT="25310" marB="25310"/>
                </a:tc>
                <a:tc>
                  <a:txBody>
                    <a:bodyPr/>
                    <a:lstStyle/>
                    <a:p>
                      <a:pPr algn="ctr"/>
                      <a:r>
                        <a:rPr lang="en-US" sz="300"/>
                        <a:t>Behavior1</a:t>
                      </a:r>
                    </a:p>
                    <a:p>
                      <a:pPr algn="ctr"/>
                      <a:r>
                        <a:rPr lang="en-US" sz="300"/>
                        <a:t>Behavior 2</a:t>
                      </a:r>
                      <a:endParaRPr lang="en-US" sz="300">
                        <a:latin typeface="Arial Narrow"/>
                        <a:cs typeface="Arial Narrow"/>
                      </a:endParaRPr>
                    </a:p>
                  </a:txBody>
                  <a:tcPr marL="0" marR="0" marT="25310" marB="25310"/>
                </a:tc>
                <a:tc>
                  <a:txBody>
                    <a:bodyPr/>
                    <a:lstStyle/>
                    <a:p>
                      <a:pPr algn="ctr"/>
                      <a:r>
                        <a:rPr lang="en-US" sz="300"/>
                        <a:t>Behavior1</a:t>
                      </a:r>
                    </a:p>
                    <a:p>
                      <a:pPr algn="ctr"/>
                      <a:r>
                        <a:rPr lang="en-US" sz="300"/>
                        <a:t>Behavior 2</a:t>
                      </a:r>
                      <a:endParaRPr lang="en-US" sz="300">
                        <a:latin typeface="Arial Narrow"/>
                        <a:cs typeface="Arial Narrow"/>
                      </a:endParaRPr>
                    </a:p>
                  </a:txBody>
                  <a:tcPr marL="0" marR="0" marT="25310" marB="2531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7320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7C89-03BE-0351-B571-86D81D2A98DC}"/>
              </a:ext>
            </a:extLst>
          </p:cNvPr>
          <p:cNvSpPr>
            <a:spLocks noGrp="1"/>
          </p:cNvSpPr>
          <p:nvPr>
            <p:ph type="title"/>
          </p:nvPr>
        </p:nvSpPr>
        <p:spPr/>
        <p:txBody>
          <a:bodyPr/>
          <a:lstStyle/>
          <a:p>
            <a:r>
              <a:rPr lang="en-US"/>
              <a:t>What to Measure?</a:t>
            </a:r>
          </a:p>
        </p:txBody>
      </p:sp>
      <p:sp>
        <p:nvSpPr>
          <p:cNvPr id="4" name="Text Placeholder 3">
            <a:extLst>
              <a:ext uri="{FF2B5EF4-FFF2-40B4-BE49-F238E27FC236}">
                <a16:creationId xmlns:a16="http://schemas.microsoft.com/office/drawing/2014/main" id="{D3B0F825-ADA1-B73B-1E9A-0CDEBF11FFEB}"/>
              </a:ext>
            </a:extLst>
          </p:cNvPr>
          <p:cNvSpPr>
            <a:spLocks noGrp="1"/>
          </p:cNvSpPr>
          <p:nvPr>
            <p:ph type="body" sz="quarter" idx="11"/>
          </p:nvPr>
        </p:nvSpPr>
        <p:spPr/>
        <p:txBody>
          <a:bodyPr/>
          <a:lstStyle/>
          <a:p>
            <a:endParaRPr lang="en-US"/>
          </a:p>
        </p:txBody>
      </p:sp>
      <p:grpSp>
        <p:nvGrpSpPr>
          <p:cNvPr id="23" name="Group 22">
            <a:extLst>
              <a:ext uri="{FF2B5EF4-FFF2-40B4-BE49-F238E27FC236}">
                <a16:creationId xmlns:a16="http://schemas.microsoft.com/office/drawing/2014/main" id="{7D47B82A-73ED-3677-3F0A-62873DD389BF}"/>
              </a:ext>
            </a:extLst>
          </p:cNvPr>
          <p:cNvGrpSpPr/>
          <p:nvPr/>
        </p:nvGrpSpPr>
        <p:grpSpPr>
          <a:xfrm>
            <a:off x="876300" y="1257300"/>
            <a:ext cx="10652760" cy="4914900"/>
            <a:chOff x="524933" y="840765"/>
            <a:chExt cx="7926173" cy="3737001"/>
          </a:xfrm>
        </p:grpSpPr>
        <p:sp>
          <p:nvSpPr>
            <p:cNvPr id="24" name="Rectangle 2">
              <a:extLst>
                <a:ext uri="{FF2B5EF4-FFF2-40B4-BE49-F238E27FC236}">
                  <a16:creationId xmlns:a16="http://schemas.microsoft.com/office/drawing/2014/main" id="{11636AE9-3E12-A2B2-E060-850ED425A965}"/>
                </a:ext>
              </a:extLst>
            </p:cNvPr>
            <p:cNvSpPr>
              <a:spLocks noChangeArrowheads="1"/>
            </p:cNvSpPr>
            <p:nvPr/>
          </p:nvSpPr>
          <p:spPr bwMode="auto">
            <a:xfrm>
              <a:off x="6421111" y="2798178"/>
              <a:ext cx="2029995" cy="963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Number of  Customers</a:t>
              </a:r>
            </a:p>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Cash</a:t>
              </a:r>
            </a:p>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Brand strength  </a:t>
              </a:r>
            </a:p>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Customer retention  </a:t>
              </a:r>
            </a:p>
          </p:txBody>
        </p:sp>
        <p:sp>
          <p:nvSpPr>
            <p:cNvPr id="25" name="Rectangle 3">
              <a:extLst>
                <a:ext uri="{FF2B5EF4-FFF2-40B4-BE49-F238E27FC236}">
                  <a16:creationId xmlns:a16="http://schemas.microsoft.com/office/drawing/2014/main" id="{2597D3AD-18DA-5B26-3541-8CD874CED7AC}"/>
                </a:ext>
              </a:extLst>
            </p:cNvPr>
            <p:cNvSpPr>
              <a:spLocks noChangeArrowheads="1"/>
            </p:cNvSpPr>
            <p:nvPr/>
          </p:nvSpPr>
          <p:spPr bwMode="auto">
            <a:xfrm>
              <a:off x="4635367" y="2798178"/>
              <a:ext cx="1870825" cy="727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Concepts</a:t>
              </a:r>
            </a:p>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Budgets</a:t>
              </a:r>
            </a:p>
            <a:p>
              <a:pPr marL="171450" indent="-171450" eaLnBrk="0" hangingPunct="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Plans</a:t>
              </a:r>
            </a:p>
          </p:txBody>
        </p:sp>
        <p:sp>
          <p:nvSpPr>
            <p:cNvPr id="26" name="Rectangle 4">
              <a:extLst>
                <a:ext uri="{FF2B5EF4-FFF2-40B4-BE49-F238E27FC236}">
                  <a16:creationId xmlns:a16="http://schemas.microsoft.com/office/drawing/2014/main" id="{E8D2805D-46C2-C94F-0434-BAD356EE65A8}"/>
                </a:ext>
              </a:extLst>
            </p:cNvPr>
            <p:cNvSpPr>
              <a:spLocks noChangeArrowheads="1"/>
            </p:cNvSpPr>
            <p:nvPr/>
          </p:nvSpPr>
          <p:spPr bwMode="auto">
            <a:xfrm>
              <a:off x="2089294" y="2832496"/>
              <a:ext cx="2326727" cy="11993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marL="171450" indent="-17145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Researching</a:t>
              </a:r>
            </a:p>
            <a:p>
              <a:pPr marL="171450" indent="-17145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Analyzing</a:t>
              </a:r>
            </a:p>
            <a:p>
              <a:pPr marL="171450" indent="-17145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Concepting</a:t>
              </a:r>
            </a:p>
            <a:p>
              <a:pPr marL="171450" indent="-17145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Testing</a:t>
              </a:r>
            </a:p>
            <a:p>
              <a:pPr marL="171450" indent="-171450">
                <a:spcAft>
                  <a:spcPts val="450"/>
                </a:spcAft>
                <a:buFont typeface="Arial" panose="020B0604020202020204" pitchFamily="34" charset="0"/>
                <a:buChar char="•"/>
              </a:pPr>
              <a:r>
                <a:rPr lang="en-US" sz="1600">
                  <a:latin typeface="Arial" panose="020B0604020202020204" pitchFamily="34" charset="0"/>
                  <a:cs typeface="Arial" panose="020B0604020202020204" pitchFamily="34" charset="0"/>
                </a:rPr>
                <a:t> Budgeting</a:t>
              </a:r>
            </a:p>
          </p:txBody>
        </p:sp>
        <p:sp>
          <p:nvSpPr>
            <p:cNvPr id="27" name="Rectangle 5">
              <a:extLst>
                <a:ext uri="{FF2B5EF4-FFF2-40B4-BE49-F238E27FC236}">
                  <a16:creationId xmlns:a16="http://schemas.microsoft.com/office/drawing/2014/main" id="{B3AEF474-5BF2-C409-5CD7-05196BDDE2E7}"/>
                </a:ext>
              </a:extLst>
            </p:cNvPr>
            <p:cNvSpPr>
              <a:spLocks noChangeArrowheads="1"/>
            </p:cNvSpPr>
            <p:nvPr/>
          </p:nvSpPr>
          <p:spPr bwMode="auto">
            <a:xfrm>
              <a:off x="524933" y="2798178"/>
              <a:ext cx="1661654" cy="9145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marL="171450" indent="-171450" eaLnBrk="0" hangingPunct="0">
                <a:spcAft>
                  <a:spcPts val="450"/>
                </a:spcAft>
                <a:buFont typeface="Arial" panose="020B0604020202020204" pitchFamily="34" charset="0"/>
                <a:buChar char="•"/>
                <a:tabLst>
                  <a:tab pos="163116" algn="l"/>
                </a:tabLst>
              </a:pPr>
              <a:r>
                <a:rPr lang="en-US" sz="1600">
                  <a:latin typeface="Arial" panose="020B0604020202020204" pitchFamily="34" charset="0"/>
                  <a:cs typeface="Arial" panose="020B0604020202020204" pitchFamily="34" charset="0"/>
                </a:rPr>
                <a:t>Market data</a:t>
              </a:r>
            </a:p>
            <a:p>
              <a:pPr marL="171450" indent="-171450" eaLnBrk="0" hangingPunct="0">
                <a:spcAft>
                  <a:spcPts val="450"/>
                </a:spcAft>
                <a:buFont typeface="Arial" panose="020B0604020202020204" pitchFamily="34" charset="0"/>
                <a:buChar char="•"/>
                <a:tabLst>
                  <a:tab pos="163116" algn="l"/>
                </a:tabLst>
              </a:pPr>
              <a:r>
                <a:rPr lang="en-US" sz="1600">
                  <a:latin typeface="Arial" panose="020B0604020202020204" pitchFamily="34" charset="0"/>
                  <a:cs typeface="Arial" panose="020B0604020202020204" pitchFamily="34" charset="0"/>
                </a:rPr>
                <a:t>Census</a:t>
              </a:r>
            </a:p>
            <a:p>
              <a:pPr marL="171450" indent="-171450" eaLnBrk="0" hangingPunct="0">
                <a:spcAft>
                  <a:spcPts val="450"/>
                </a:spcAft>
                <a:buFont typeface="Arial" panose="020B0604020202020204" pitchFamily="34" charset="0"/>
                <a:buChar char="•"/>
                <a:tabLst>
                  <a:tab pos="163116" algn="l"/>
                </a:tabLst>
              </a:pPr>
              <a:r>
                <a:rPr lang="en-US" sz="1600">
                  <a:latin typeface="Arial" panose="020B0604020202020204" pitchFamily="34" charset="0"/>
                  <a:cs typeface="Arial" panose="020B0604020202020204" pitchFamily="34" charset="0"/>
                </a:rPr>
                <a:t>Corporate performance data</a:t>
              </a:r>
            </a:p>
          </p:txBody>
        </p:sp>
        <p:sp>
          <p:nvSpPr>
            <p:cNvPr id="28" name="Line 6">
              <a:extLst>
                <a:ext uri="{FF2B5EF4-FFF2-40B4-BE49-F238E27FC236}">
                  <a16:creationId xmlns:a16="http://schemas.microsoft.com/office/drawing/2014/main" id="{7C707766-1502-5787-1F19-EF5D90E999F1}"/>
                </a:ext>
              </a:extLst>
            </p:cNvPr>
            <p:cNvSpPr>
              <a:spLocks noChangeShapeType="1"/>
            </p:cNvSpPr>
            <p:nvPr/>
          </p:nvSpPr>
          <p:spPr bwMode="auto">
            <a:xfrm>
              <a:off x="2055669" y="2798178"/>
              <a:ext cx="1587" cy="1779588"/>
            </a:xfrm>
            <a:prstGeom prst="line">
              <a:avLst/>
            </a:prstGeom>
            <a:noFill/>
            <a:ln w="12700">
              <a:solidFill>
                <a:schemeClr val="accent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29" name="Line 7">
              <a:extLst>
                <a:ext uri="{FF2B5EF4-FFF2-40B4-BE49-F238E27FC236}">
                  <a16:creationId xmlns:a16="http://schemas.microsoft.com/office/drawing/2014/main" id="{3766BB44-BC21-2E8C-8A0E-CCA8EDD66A9E}"/>
                </a:ext>
              </a:extLst>
            </p:cNvPr>
            <p:cNvSpPr>
              <a:spLocks noChangeShapeType="1"/>
            </p:cNvSpPr>
            <p:nvPr/>
          </p:nvSpPr>
          <p:spPr bwMode="auto">
            <a:xfrm>
              <a:off x="4640038" y="2798178"/>
              <a:ext cx="1587" cy="1779588"/>
            </a:xfrm>
            <a:prstGeom prst="line">
              <a:avLst/>
            </a:prstGeom>
            <a:noFill/>
            <a:ln w="12700">
              <a:solidFill>
                <a:schemeClr val="accent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0" name="Line 8">
              <a:extLst>
                <a:ext uri="{FF2B5EF4-FFF2-40B4-BE49-F238E27FC236}">
                  <a16:creationId xmlns:a16="http://schemas.microsoft.com/office/drawing/2014/main" id="{E959E7BB-2ABD-F28E-0F31-23259C3BFFD9}"/>
                </a:ext>
              </a:extLst>
            </p:cNvPr>
            <p:cNvSpPr>
              <a:spLocks noChangeShapeType="1"/>
            </p:cNvSpPr>
            <p:nvPr/>
          </p:nvSpPr>
          <p:spPr bwMode="auto">
            <a:xfrm>
              <a:off x="6421111" y="2798178"/>
              <a:ext cx="1588" cy="1779588"/>
            </a:xfrm>
            <a:prstGeom prst="line">
              <a:avLst/>
            </a:prstGeom>
            <a:noFill/>
            <a:ln w="12700">
              <a:solidFill>
                <a:schemeClr val="accent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1" name="Rectangle 30">
              <a:extLst>
                <a:ext uri="{FF2B5EF4-FFF2-40B4-BE49-F238E27FC236}">
                  <a16:creationId xmlns:a16="http://schemas.microsoft.com/office/drawing/2014/main" id="{AD538E41-BBE2-7269-E36C-28DF75512070}"/>
                </a:ext>
              </a:extLst>
            </p:cNvPr>
            <p:cNvSpPr>
              <a:spLocks noChangeArrowheads="1"/>
            </p:cNvSpPr>
            <p:nvPr/>
          </p:nvSpPr>
          <p:spPr bwMode="auto">
            <a:xfrm>
              <a:off x="3107120" y="2125292"/>
              <a:ext cx="2070100" cy="4524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a:cs typeface="+mn-cs"/>
                </a:rPr>
                <a:t>In-process work activities/behaviors  </a:t>
              </a:r>
            </a:p>
          </p:txBody>
        </p:sp>
        <p:sp>
          <p:nvSpPr>
            <p:cNvPr id="32" name="Line 10">
              <a:extLst>
                <a:ext uri="{FF2B5EF4-FFF2-40B4-BE49-F238E27FC236}">
                  <a16:creationId xmlns:a16="http://schemas.microsoft.com/office/drawing/2014/main" id="{52588082-D5D3-2A94-F907-12EF5DCD5B76}"/>
                </a:ext>
              </a:extLst>
            </p:cNvPr>
            <p:cNvSpPr>
              <a:spLocks noChangeShapeType="1"/>
            </p:cNvSpPr>
            <p:nvPr/>
          </p:nvSpPr>
          <p:spPr bwMode="auto">
            <a:xfrm flipV="1">
              <a:off x="1884396" y="1822326"/>
              <a:ext cx="362855" cy="754"/>
            </a:xfrm>
            <a:prstGeom prst="line">
              <a:avLst/>
            </a:prstGeom>
            <a:noFill/>
            <a:ln w="57150">
              <a:solidFill>
                <a:schemeClr val="tx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3" name="Rectangle 32">
              <a:extLst>
                <a:ext uri="{FF2B5EF4-FFF2-40B4-BE49-F238E27FC236}">
                  <a16:creationId xmlns:a16="http://schemas.microsoft.com/office/drawing/2014/main" id="{38FD97BC-38F1-9302-9B84-F021683F3C87}"/>
                </a:ext>
              </a:extLst>
            </p:cNvPr>
            <p:cNvSpPr>
              <a:spLocks noChangeArrowheads="1"/>
            </p:cNvSpPr>
            <p:nvPr/>
          </p:nvSpPr>
          <p:spPr bwMode="auto">
            <a:xfrm>
              <a:off x="744820" y="1378227"/>
              <a:ext cx="957695" cy="8268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b="1">
                  <a:solidFill>
                    <a:schemeClr val="tx2"/>
                  </a:solidFill>
                  <a:cs typeface="+mn-cs"/>
                </a:rPr>
                <a:t>Input</a:t>
              </a:r>
            </a:p>
            <a:p>
              <a:pPr algn="ctr">
                <a:defRPr/>
              </a:pPr>
              <a:r>
                <a:rPr lang="en-US" altLang="en-US" sz="1600">
                  <a:cs typeface="+mn-cs"/>
                </a:rPr>
                <a:t>Information,</a:t>
              </a:r>
            </a:p>
            <a:p>
              <a:pPr algn="ctr">
                <a:defRPr/>
              </a:pPr>
              <a:r>
                <a:rPr lang="en-US" altLang="en-US" sz="1600">
                  <a:cs typeface="+mn-cs"/>
                </a:rPr>
                <a:t>capital, </a:t>
              </a:r>
            </a:p>
            <a:p>
              <a:pPr algn="ctr">
                <a:defRPr/>
              </a:pPr>
              <a:r>
                <a:rPr lang="en-US" altLang="en-US" sz="1600">
                  <a:cs typeface="+mn-cs"/>
                </a:rPr>
                <a:t>material</a:t>
              </a:r>
            </a:p>
          </p:txBody>
        </p:sp>
        <p:pic>
          <p:nvPicPr>
            <p:cNvPr id="34" name="Graphic 7">
              <a:extLst>
                <a:ext uri="{FF2B5EF4-FFF2-40B4-BE49-F238E27FC236}">
                  <a16:creationId xmlns:a16="http://schemas.microsoft.com/office/drawing/2014/main" id="{EDD1BC0C-1C4E-AB1D-E660-41E44B14AF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02046" y="1222642"/>
              <a:ext cx="1753860" cy="1108687"/>
            </a:xfrm>
            <a:prstGeom prst="rect">
              <a:avLst/>
            </a:prstGeom>
          </p:spPr>
        </p:pic>
        <p:sp>
          <p:nvSpPr>
            <p:cNvPr id="35" name="Rectangle 25">
              <a:extLst>
                <a:ext uri="{FF2B5EF4-FFF2-40B4-BE49-F238E27FC236}">
                  <a16:creationId xmlns:a16="http://schemas.microsoft.com/office/drawing/2014/main" id="{6D09B754-EF5A-A8F1-6627-63E0EB702D9E}"/>
                </a:ext>
              </a:extLst>
            </p:cNvPr>
            <p:cNvSpPr>
              <a:spLocks noChangeArrowheads="1"/>
            </p:cNvSpPr>
            <p:nvPr/>
          </p:nvSpPr>
          <p:spPr bwMode="auto">
            <a:xfrm>
              <a:off x="2740586" y="1613576"/>
              <a:ext cx="678442" cy="25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4791" tIns="41652" rIns="84791" bIns="41652">
              <a:spAutoFit/>
            </a:bodyPr>
            <a:lstStyle/>
            <a:p>
              <a:pPr marL="214313" indent="-214313" defTabSz="915988" eaLnBrk="0" hangingPunct="0">
                <a:spcBef>
                  <a:spcPct val="60000"/>
                </a:spcBef>
                <a:spcAft>
                  <a:spcPct val="20000"/>
                </a:spcAft>
                <a:buClr>
                  <a:srgbClr val="FA3F05"/>
                </a:buClr>
              </a:pPr>
              <a:r>
                <a:rPr lang="en-US" sz="1600">
                  <a:solidFill>
                    <a:schemeClr val="tx2"/>
                  </a:solidFill>
                  <a:cs typeface="Arial" charset="0"/>
                </a:rPr>
                <a:t>Process</a:t>
              </a:r>
            </a:p>
          </p:txBody>
        </p:sp>
        <p:sp>
          <p:nvSpPr>
            <p:cNvPr id="36" name="Line 12">
              <a:extLst>
                <a:ext uri="{FF2B5EF4-FFF2-40B4-BE49-F238E27FC236}">
                  <a16:creationId xmlns:a16="http://schemas.microsoft.com/office/drawing/2014/main" id="{DC08D4C3-FD27-B767-AA3B-2DDCC82014EB}"/>
                </a:ext>
              </a:extLst>
            </p:cNvPr>
            <p:cNvSpPr>
              <a:spLocks noChangeShapeType="1"/>
            </p:cNvSpPr>
            <p:nvPr/>
          </p:nvSpPr>
          <p:spPr bwMode="auto">
            <a:xfrm flipV="1">
              <a:off x="6273944" y="1822326"/>
              <a:ext cx="410488" cy="754"/>
            </a:xfrm>
            <a:prstGeom prst="line">
              <a:avLst/>
            </a:prstGeom>
            <a:noFill/>
            <a:ln w="57150">
              <a:solidFill>
                <a:schemeClr val="tx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7" name="Rectangle 15">
              <a:extLst>
                <a:ext uri="{FF2B5EF4-FFF2-40B4-BE49-F238E27FC236}">
                  <a16:creationId xmlns:a16="http://schemas.microsoft.com/office/drawing/2014/main" id="{4981ADA5-D15C-DFFA-5F86-4C71A37CE909}"/>
                </a:ext>
              </a:extLst>
            </p:cNvPr>
            <p:cNvSpPr>
              <a:spLocks noChangeArrowheads="1"/>
            </p:cNvSpPr>
            <p:nvPr/>
          </p:nvSpPr>
          <p:spPr bwMode="auto">
            <a:xfrm>
              <a:off x="4923080" y="1238023"/>
              <a:ext cx="1295400" cy="8268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b="1">
                  <a:solidFill>
                    <a:schemeClr val="tx2"/>
                  </a:solidFill>
                  <a:cs typeface="+mn-cs"/>
                </a:rPr>
                <a:t>Final Outputs</a:t>
              </a:r>
            </a:p>
            <a:p>
              <a:pPr algn="ctr">
                <a:defRPr/>
              </a:pPr>
              <a:r>
                <a:rPr lang="en-US" altLang="en-US" sz="1600">
                  <a:cs typeface="+mn-cs"/>
                </a:rPr>
                <a:t>What the </a:t>
              </a:r>
            </a:p>
            <a:p>
              <a:pPr algn="ctr">
                <a:defRPr/>
              </a:pPr>
              <a:r>
                <a:rPr lang="en-US" altLang="en-US" sz="1600">
                  <a:cs typeface="+mn-cs"/>
                </a:rPr>
                <a:t>activities </a:t>
              </a:r>
            </a:p>
            <a:p>
              <a:pPr algn="ctr">
                <a:defRPr/>
              </a:pPr>
              <a:r>
                <a:rPr lang="en-US" altLang="en-US" sz="1600">
                  <a:cs typeface="+mn-cs"/>
                </a:rPr>
                <a:t>produce</a:t>
              </a:r>
            </a:p>
          </p:txBody>
        </p:sp>
        <p:sp>
          <p:nvSpPr>
            <p:cNvPr id="38" name="Rectangle 16">
              <a:extLst>
                <a:ext uri="{FF2B5EF4-FFF2-40B4-BE49-F238E27FC236}">
                  <a16:creationId xmlns:a16="http://schemas.microsoft.com/office/drawing/2014/main" id="{1F1523F4-96CF-2B3C-84F6-A935370B0C9A}"/>
                </a:ext>
              </a:extLst>
            </p:cNvPr>
            <p:cNvSpPr>
              <a:spLocks noChangeArrowheads="1"/>
            </p:cNvSpPr>
            <p:nvPr/>
          </p:nvSpPr>
          <p:spPr bwMode="auto">
            <a:xfrm>
              <a:off x="6501668" y="1260091"/>
              <a:ext cx="1947862" cy="101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b="1">
                  <a:solidFill>
                    <a:schemeClr val="tx2"/>
                  </a:solidFill>
                  <a:cs typeface="+mn-cs"/>
                </a:rPr>
                <a:t>Final Impact</a:t>
              </a:r>
            </a:p>
            <a:p>
              <a:pPr algn="ctr">
                <a:defRPr/>
              </a:pPr>
              <a:r>
                <a:rPr lang="en-US" altLang="en-US" sz="1600">
                  <a:cs typeface="+mn-cs"/>
                </a:rPr>
                <a:t>The ultimate effect</a:t>
              </a:r>
            </a:p>
            <a:p>
              <a:pPr algn="ctr">
                <a:defRPr/>
              </a:pPr>
              <a:r>
                <a:rPr lang="en-US" altLang="en-US" sz="1600">
                  <a:cs typeface="+mn-cs"/>
                </a:rPr>
                <a:t>on stakeholders, </a:t>
              </a:r>
            </a:p>
            <a:p>
              <a:pPr algn="ctr">
                <a:defRPr/>
              </a:pPr>
              <a:r>
                <a:rPr lang="en-US" altLang="en-US" sz="1600">
                  <a:cs typeface="+mn-cs"/>
                </a:rPr>
                <a:t>customers, </a:t>
              </a:r>
            </a:p>
            <a:p>
              <a:pPr algn="ctr">
                <a:defRPr/>
              </a:pPr>
              <a:r>
                <a:rPr lang="en-US" altLang="en-US" sz="1600">
                  <a:cs typeface="+mn-cs"/>
                </a:rPr>
                <a:t>and employees</a:t>
              </a:r>
            </a:p>
          </p:txBody>
        </p:sp>
        <p:sp>
          <p:nvSpPr>
            <p:cNvPr id="39" name="Line 10">
              <a:extLst>
                <a:ext uri="{FF2B5EF4-FFF2-40B4-BE49-F238E27FC236}">
                  <a16:creationId xmlns:a16="http://schemas.microsoft.com/office/drawing/2014/main" id="{91269CA8-2F45-C581-3E91-BAADF9B17397}"/>
                </a:ext>
              </a:extLst>
            </p:cNvPr>
            <p:cNvSpPr>
              <a:spLocks noChangeShapeType="1"/>
            </p:cNvSpPr>
            <p:nvPr/>
          </p:nvSpPr>
          <p:spPr bwMode="auto">
            <a:xfrm flipV="1">
              <a:off x="4635367" y="1822326"/>
              <a:ext cx="369202" cy="754"/>
            </a:xfrm>
            <a:prstGeom prst="line">
              <a:avLst/>
            </a:prstGeom>
            <a:noFill/>
            <a:ln w="57150">
              <a:solidFill>
                <a:schemeClr val="tx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40" name="Rectangle 9">
              <a:extLst>
                <a:ext uri="{FF2B5EF4-FFF2-40B4-BE49-F238E27FC236}">
                  <a16:creationId xmlns:a16="http://schemas.microsoft.com/office/drawing/2014/main" id="{2C749BDD-EF86-5ACB-08E6-63914803C56C}"/>
                </a:ext>
              </a:extLst>
            </p:cNvPr>
            <p:cNvSpPr>
              <a:spLocks noChangeArrowheads="1"/>
            </p:cNvSpPr>
            <p:nvPr/>
          </p:nvSpPr>
          <p:spPr bwMode="auto">
            <a:xfrm>
              <a:off x="547382" y="840765"/>
              <a:ext cx="7876950" cy="26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600" b="1">
                  <a:solidFill>
                    <a:schemeClr val="accent6"/>
                  </a:solidFill>
                </a:rPr>
                <a:t>Concept Development and Marketing Example</a:t>
              </a:r>
            </a:p>
          </p:txBody>
        </p:sp>
      </p:grpSp>
    </p:spTree>
    <p:extLst>
      <p:ext uri="{BB962C8B-B14F-4D97-AF65-F5344CB8AC3E}">
        <p14:creationId xmlns:p14="http://schemas.microsoft.com/office/powerpoint/2010/main" val="25929580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A0583-E98A-CCBE-BF5E-09A68F21CC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2E96B-3C22-18AC-8E1A-788EC0117646}"/>
              </a:ext>
            </a:extLst>
          </p:cNvPr>
          <p:cNvSpPr>
            <a:spLocks noGrp="1"/>
          </p:cNvSpPr>
          <p:nvPr>
            <p:ph type="title"/>
          </p:nvPr>
        </p:nvSpPr>
        <p:spPr/>
        <p:txBody>
          <a:bodyPr/>
          <a:lstStyle/>
          <a:p>
            <a:r>
              <a:rPr lang="en-US"/>
              <a:t>What to Measure?</a:t>
            </a:r>
          </a:p>
        </p:txBody>
      </p:sp>
      <p:sp>
        <p:nvSpPr>
          <p:cNvPr id="4" name="Text Placeholder 3">
            <a:extLst>
              <a:ext uri="{FF2B5EF4-FFF2-40B4-BE49-F238E27FC236}">
                <a16:creationId xmlns:a16="http://schemas.microsoft.com/office/drawing/2014/main" id="{251C5D43-961F-9720-22C2-3211E0ED1F37}"/>
              </a:ext>
            </a:extLst>
          </p:cNvPr>
          <p:cNvSpPr>
            <a:spLocks noGrp="1"/>
          </p:cNvSpPr>
          <p:nvPr>
            <p:ph type="body" sz="quarter" idx="11"/>
          </p:nvPr>
        </p:nvSpPr>
        <p:spPr/>
        <p:txBody>
          <a:bodyPr/>
          <a:lstStyle/>
          <a:p>
            <a:endParaRPr lang="en-US"/>
          </a:p>
        </p:txBody>
      </p:sp>
      <p:grpSp>
        <p:nvGrpSpPr>
          <p:cNvPr id="23" name="Group 22">
            <a:extLst>
              <a:ext uri="{FF2B5EF4-FFF2-40B4-BE49-F238E27FC236}">
                <a16:creationId xmlns:a16="http://schemas.microsoft.com/office/drawing/2014/main" id="{6DB007AC-0773-A759-B296-623B0E76DFEE}"/>
              </a:ext>
            </a:extLst>
          </p:cNvPr>
          <p:cNvGrpSpPr/>
          <p:nvPr/>
        </p:nvGrpSpPr>
        <p:grpSpPr>
          <a:xfrm>
            <a:off x="876300" y="1257300"/>
            <a:ext cx="10652760" cy="4914900"/>
            <a:chOff x="524933" y="840765"/>
            <a:chExt cx="7926173" cy="3737001"/>
          </a:xfrm>
        </p:grpSpPr>
        <p:sp>
          <p:nvSpPr>
            <p:cNvPr id="24" name="Rectangle 2">
              <a:extLst>
                <a:ext uri="{FF2B5EF4-FFF2-40B4-BE49-F238E27FC236}">
                  <a16:creationId xmlns:a16="http://schemas.microsoft.com/office/drawing/2014/main" id="{F4DAF246-146F-AB5C-48E2-B6450CB2A044}"/>
                </a:ext>
              </a:extLst>
            </p:cNvPr>
            <p:cNvSpPr>
              <a:spLocks noChangeArrowheads="1"/>
            </p:cNvSpPr>
            <p:nvPr/>
          </p:nvSpPr>
          <p:spPr bwMode="auto">
            <a:xfrm>
              <a:off x="6421111" y="2798178"/>
              <a:ext cx="2029995" cy="16876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eaLnBrk="0" hangingPunct="0">
                <a:spcBef>
                  <a:spcPct val="20000"/>
                </a:spcBef>
              </a:pPr>
              <a:r>
                <a:rPr lang="en-US" sz="1600" b="1">
                  <a:latin typeface="Arial" panose="020B0604020202020204" pitchFamily="34" charset="0"/>
                  <a:cs typeface="Arial" panose="020B0604020202020204" pitchFamily="34" charset="0"/>
                </a:rPr>
                <a:t>Final impact measures</a:t>
              </a:r>
            </a:p>
            <a:p>
              <a:pPr eaLnBrk="0" hangingPunct="0">
                <a:spcBef>
                  <a:spcPct val="20000"/>
                </a:spcBef>
              </a:pPr>
              <a:r>
                <a:rPr lang="en-US" sz="1200">
                  <a:latin typeface="Arial" panose="020B0604020202020204" pitchFamily="34" charset="0"/>
                  <a:cs typeface="Arial" panose="020B0604020202020204" pitchFamily="34" charset="0"/>
                </a:rPr>
                <a:t>Provides data on how customers, employees, shareholders, community, and other stakeholders are impacted by the direct outputs of the organization. In a hospital, patients are impacted by hospital care.  The impact measures capture the ultimate effect of the work such as recoveries, death, revenue, or profitability.  </a:t>
              </a:r>
            </a:p>
          </p:txBody>
        </p:sp>
        <p:sp>
          <p:nvSpPr>
            <p:cNvPr id="25" name="Rectangle 3">
              <a:extLst>
                <a:ext uri="{FF2B5EF4-FFF2-40B4-BE49-F238E27FC236}">
                  <a16:creationId xmlns:a16="http://schemas.microsoft.com/office/drawing/2014/main" id="{BDA7E21A-0D6C-0C13-9739-C89C4475498E}"/>
                </a:ext>
              </a:extLst>
            </p:cNvPr>
            <p:cNvSpPr>
              <a:spLocks noChangeArrowheads="1"/>
            </p:cNvSpPr>
            <p:nvPr/>
          </p:nvSpPr>
          <p:spPr bwMode="auto">
            <a:xfrm>
              <a:off x="4635368" y="2798178"/>
              <a:ext cx="1785744" cy="16876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eaLnBrk="0" hangingPunct="0">
                <a:spcBef>
                  <a:spcPct val="20000"/>
                </a:spcBef>
              </a:pPr>
              <a:r>
                <a:rPr lang="en-US" sz="1600" b="1">
                  <a:latin typeface="Arial" panose="020B0604020202020204" pitchFamily="34" charset="0"/>
                  <a:cs typeface="Arial" panose="020B0604020202020204" pitchFamily="34" charset="0"/>
                </a:rPr>
                <a:t>Final output measures</a:t>
              </a:r>
            </a:p>
            <a:p>
              <a:pPr eaLnBrk="0" hangingPunct="0">
                <a:spcBef>
                  <a:spcPct val="20000"/>
                </a:spcBef>
              </a:pPr>
              <a:r>
                <a:rPr lang="en-US" sz="1200">
                  <a:latin typeface="Arial" panose="020B0604020202020204" pitchFamily="34" charset="0"/>
                  <a:cs typeface="Arial" panose="020B0604020202020204" pitchFamily="34" charset="0"/>
                </a:rPr>
                <a:t>Provides data about the product/service attribute qualities (product characteristics, delivery time), flexibility (range of offerings, response time), and innovation (number of, or percentage of new products), etc. Final output measures may also be the input measure for other processes down the line.</a:t>
              </a:r>
            </a:p>
          </p:txBody>
        </p:sp>
        <p:sp>
          <p:nvSpPr>
            <p:cNvPr id="26" name="Rectangle 4">
              <a:extLst>
                <a:ext uri="{FF2B5EF4-FFF2-40B4-BE49-F238E27FC236}">
                  <a16:creationId xmlns:a16="http://schemas.microsoft.com/office/drawing/2014/main" id="{B3EF78A2-6921-0596-3322-2370016628E6}"/>
                </a:ext>
              </a:extLst>
            </p:cNvPr>
            <p:cNvSpPr>
              <a:spLocks noChangeArrowheads="1"/>
            </p:cNvSpPr>
            <p:nvPr/>
          </p:nvSpPr>
          <p:spPr bwMode="auto">
            <a:xfrm>
              <a:off x="2089294" y="2832496"/>
              <a:ext cx="2552331" cy="145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a:spcBef>
                  <a:spcPct val="20000"/>
                </a:spcBef>
              </a:pPr>
              <a:r>
                <a:rPr lang="en-US" sz="1600" b="1">
                  <a:latin typeface="Arial" panose="020B0604020202020204" pitchFamily="34" charset="0"/>
                  <a:cs typeface="Arial" panose="020B0604020202020204" pitchFamily="34" charset="0"/>
                </a:rPr>
                <a:t>In-process or “activity” measures</a:t>
              </a:r>
            </a:p>
            <a:p>
              <a:pPr>
                <a:spcBef>
                  <a:spcPct val="20000"/>
                </a:spcBef>
              </a:pPr>
              <a:r>
                <a:rPr lang="en-US" sz="1200">
                  <a:latin typeface="Arial" panose="020B0604020202020204" pitchFamily="34" charset="0"/>
                  <a:cs typeface="Arial" panose="020B0604020202020204" pitchFamily="34" charset="0"/>
                </a:rPr>
                <a:t>Tells </a:t>
              </a:r>
              <a:r>
                <a:rPr lang="en-US" altLang="ja-JP" sz="1200">
                  <a:latin typeface="Arial" panose="020B0604020202020204" pitchFamily="34" charset="0"/>
                  <a:cs typeface="Arial" panose="020B0604020202020204" pitchFamily="34" charset="0"/>
                </a:rPr>
                <a:t>about what is going on inside work processes. In-process measures are the things you do (activities and behaviors) that use inputs and produce the direct outputs. Number of calls received, number of hours worked, number of "X" activities completed are examples of activities measures.  </a:t>
              </a:r>
            </a:p>
          </p:txBody>
        </p:sp>
        <p:sp>
          <p:nvSpPr>
            <p:cNvPr id="27" name="Rectangle 5">
              <a:extLst>
                <a:ext uri="{FF2B5EF4-FFF2-40B4-BE49-F238E27FC236}">
                  <a16:creationId xmlns:a16="http://schemas.microsoft.com/office/drawing/2014/main" id="{63F75539-0BEE-FEB1-87B7-DF7C2CFAAC9E}"/>
                </a:ext>
              </a:extLst>
            </p:cNvPr>
            <p:cNvSpPr>
              <a:spLocks noChangeArrowheads="1"/>
            </p:cNvSpPr>
            <p:nvPr/>
          </p:nvSpPr>
          <p:spPr bwMode="auto">
            <a:xfrm>
              <a:off x="524933" y="2798178"/>
              <a:ext cx="1564361" cy="1406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56" tIns="44434" rIns="90456" bIns="44434">
              <a:spAutoFit/>
            </a:bodyPr>
            <a:lstStyle/>
            <a:p>
              <a:pPr eaLnBrk="0" hangingPunct="0">
                <a:spcBef>
                  <a:spcPct val="20000"/>
                </a:spcBef>
                <a:tabLst>
                  <a:tab pos="217488" algn="l"/>
                </a:tabLst>
              </a:pPr>
              <a:r>
                <a:rPr lang="en-US" sz="1600" b="1">
                  <a:latin typeface="Arial" panose="020B0604020202020204" pitchFamily="34" charset="0"/>
                  <a:cs typeface="Arial" panose="020B0604020202020204" pitchFamily="34" charset="0"/>
                </a:rPr>
                <a:t>Input measures</a:t>
              </a:r>
            </a:p>
            <a:p>
              <a:pPr eaLnBrk="0" hangingPunct="0">
                <a:spcBef>
                  <a:spcPct val="20000"/>
                </a:spcBef>
                <a:tabLst>
                  <a:tab pos="217488" algn="l"/>
                </a:tabLst>
              </a:pPr>
              <a:r>
                <a:rPr lang="en-US" sz="1200">
                  <a:latin typeface="Arial" panose="020B0604020202020204" pitchFamily="34" charset="0"/>
                  <a:cs typeface="Arial" panose="020B0604020202020204" pitchFamily="34" charset="0"/>
                </a:rPr>
                <a:t>Provide data about the materials, capital and information you use to produce results or outputs.  Common examples of input measures are assets, information, equity, budgets, and raw materials.  </a:t>
              </a:r>
            </a:p>
          </p:txBody>
        </p:sp>
        <p:sp>
          <p:nvSpPr>
            <p:cNvPr id="28" name="Line 6">
              <a:extLst>
                <a:ext uri="{FF2B5EF4-FFF2-40B4-BE49-F238E27FC236}">
                  <a16:creationId xmlns:a16="http://schemas.microsoft.com/office/drawing/2014/main" id="{285A89CF-9685-02A5-2AD3-281848EA4EC2}"/>
                </a:ext>
              </a:extLst>
            </p:cNvPr>
            <p:cNvSpPr>
              <a:spLocks noChangeShapeType="1"/>
            </p:cNvSpPr>
            <p:nvPr/>
          </p:nvSpPr>
          <p:spPr bwMode="auto">
            <a:xfrm>
              <a:off x="2055669" y="2798178"/>
              <a:ext cx="1587" cy="1779588"/>
            </a:xfrm>
            <a:prstGeom prst="line">
              <a:avLst/>
            </a:prstGeom>
            <a:noFill/>
            <a:ln w="12700">
              <a:solidFill>
                <a:schemeClr val="accent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29" name="Line 7">
              <a:extLst>
                <a:ext uri="{FF2B5EF4-FFF2-40B4-BE49-F238E27FC236}">
                  <a16:creationId xmlns:a16="http://schemas.microsoft.com/office/drawing/2014/main" id="{085610B2-2738-854F-0BAF-27DFA260A348}"/>
                </a:ext>
              </a:extLst>
            </p:cNvPr>
            <p:cNvSpPr>
              <a:spLocks noChangeShapeType="1"/>
            </p:cNvSpPr>
            <p:nvPr/>
          </p:nvSpPr>
          <p:spPr bwMode="auto">
            <a:xfrm>
              <a:off x="4640038" y="2798178"/>
              <a:ext cx="1587" cy="1779588"/>
            </a:xfrm>
            <a:prstGeom prst="line">
              <a:avLst/>
            </a:prstGeom>
            <a:noFill/>
            <a:ln w="12700">
              <a:solidFill>
                <a:schemeClr val="accent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0" name="Line 8">
              <a:extLst>
                <a:ext uri="{FF2B5EF4-FFF2-40B4-BE49-F238E27FC236}">
                  <a16:creationId xmlns:a16="http://schemas.microsoft.com/office/drawing/2014/main" id="{C177C5C9-31F9-3E0B-5720-FDF244E1C79C}"/>
                </a:ext>
              </a:extLst>
            </p:cNvPr>
            <p:cNvSpPr>
              <a:spLocks noChangeShapeType="1"/>
            </p:cNvSpPr>
            <p:nvPr/>
          </p:nvSpPr>
          <p:spPr bwMode="auto">
            <a:xfrm>
              <a:off x="6421111" y="2798178"/>
              <a:ext cx="1588" cy="1779588"/>
            </a:xfrm>
            <a:prstGeom prst="line">
              <a:avLst/>
            </a:prstGeom>
            <a:noFill/>
            <a:ln w="12700">
              <a:solidFill>
                <a:schemeClr val="accent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1" name="Rectangle 30">
              <a:extLst>
                <a:ext uri="{FF2B5EF4-FFF2-40B4-BE49-F238E27FC236}">
                  <a16:creationId xmlns:a16="http://schemas.microsoft.com/office/drawing/2014/main" id="{88E1022D-CF67-4EAF-8DED-0793CC8F8ECB}"/>
                </a:ext>
              </a:extLst>
            </p:cNvPr>
            <p:cNvSpPr>
              <a:spLocks noChangeArrowheads="1"/>
            </p:cNvSpPr>
            <p:nvPr/>
          </p:nvSpPr>
          <p:spPr bwMode="auto">
            <a:xfrm>
              <a:off x="3107120" y="2125292"/>
              <a:ext cx="2070100" cy="4524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a:cs typeface="+mn-cs"/>
                </a:rPr>
                <a:t>In-process work activities/behaviors  </a:t>
              </a:r>
            </a:p>
          </p:txBody>
        </p:sp>
        <p:sp>
          <p:nvSpPr>
            <p:cNvPr id="32" name="Line 10">
              <a:extLst>
                <a:ext uri="{FF2B5EF4-FFF2-40B4-BE49-F238E27FC236}">
                  <a16:creationId xmlns:a16="http://schemas.microsoft.com/office/drawing/2014/main" id="{56C582BB-15C2-8E1F-8697-F97CF8327934}"/>
                </a:ext>
              </a:extLst>
            </p:cNvPr>
            <p:cNvSpPr>
              <a:spLocks noChangeShapeType="1"/>
            </p:cNvSpPr>
            <p:nvPr/>
          </p:nvSpPr>
          <p:spPr bwMode="auto">
            <a:xfrm flipV="1">
              <a:off x="1884396" y="1822326"/>
              <a:ext cx="362855" cy="754"/>
            </a:xfrm>
            <a:prstGeom prst="line">
              <a:avLst/>
            </a:prstGeom>
            <a:noFill/>
            <a:ln w="57150">
              <a:solidFill>
                <a:schemeClr val="tx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3" name="Rectangle 32">
              <a:extLst>
                <a:ext uri="{FF2B5EF4-FFF2-40B4-BE49-F238E27FC236}">
                  <a16:creationId xmlns:a16="http://schemas.microsoft.com/office/drawing/2014/main" id="{83F0F28F-77A2-3D81-A124-D4C5FBB96199}"/>
                </a:ext>
              </a:extLst>
            </p:cNvPr>
            <p:cNvSpPr>
              <a:spLocks noChangeArrowheads="1"/>
            </p:cNvSpPr>
            <p:nvPr/>
          </p:nvSpPr>
          <p:spPr bwMode="auto">
            <a:xfrm>
              <a:off x="744820" y="1378227"/>
              <a:ext cx="957695" cy="8268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b="1">
                  <a:solidFill>
                    <a:schemeClr val="tx2"/>
                  </a:solidFill>
                  <a:cs typeface="+mn-cs"/>
                </a:rPr>
                <a:t>Input</a:t>
              </a:r>
            </a:p>
            <a:p>
              <a:pPr algn="ctr">
                <a:defRPr/>
              </a:pPr>
              <a:r>
                <a:rPr lang="en-US" altLang="en-US" sz="1600">
                  <a:cs typeface="+mn-cs"/>
                </a:rPr>
                <a:t>Information,</a:t>
              </a:r>
            </a:p>
            <a:p>
              <a:pPr algn="ctr">
                <a:defRPr/>
              </a:pPr>
              <a:r>
                <a:rPr lang="en-US" altLang="en-US" sz="1600">
                  <a:cs typeface="+mn-cs"/>
                </a:rPr>
                <a:t>capital, </a:t>
              </a:r>
            </a:p>
            <a:p>
              <a:pPr algn="ctr">
                <a:defRPr/>
              </a:pPr>
              <a:r>
                <a:rPr lang="en-US" altLang="en-US" sz="1600">
                  <a:cs typeface="+mn-cs"/>
                </a:rPr>
                <a:t>material</a:t>
              </a:r>
            </a:p>
          </p:txBody>
        </p:sp>
        <p:pic>
          <p:nvPicPr>
            <p:cNvPr id="34" name="Graphic 7">
              <a:extLst>
                <a:ext uri="{FF2B5EF4-FFF2-40B4-BE49-F238E27FC236}">
                  <a16:creationId xmlns:a16="http://schemas.microsoft.com/office/drawing/2014/main" id="{AD16564C-158D-B71B-257B-F485748F1C2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02046" y="1222642"/>
              <a:ext cx="1753860" cy="1108687"/>
            </a:xfrm>
            <a:prstGeom prst="rect">
              <a:avLst/>
            </a:prstGeom>
          </p:spPr>
        </p:pic>
        <p:sp>
          <p:nvSpPr>
            <p:cNvPr id="35" name="Rectangle 25">
              <a:extLst>
                <a:ext uri="{FF2B5EF4-FFF2-40B4-BE49-F238E27FC236}">
                  <a16:creationId xmlns:a16="http://schemas.microsoft.com/office/drawing/2014/main" id="{4C948C13-CBC2-A00A-63A7-6EC5D6DCB4FA}"/>
                </a:ext>
              </a:extLst>
            </p:cNvPr>
            <p:cNvSpPr>
              <a:spLocks noChangeArrowheads="1"/>
            </p:cNvSpPr>
            <p:nvPr/>
          </p:nvSpPr>
          <p:spPr bwMode="auto">
            <a:xfrm>
              <a:off x="2740586" y="1613576"/>
              <a:ext cx="678442" cy="25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4791" tIns="41652" rIns="84791" bIns="41652">
              <a:spAutoFit/>
            </a:bodyPr>
            <a:lstStyle/>
            <a:p>
              <a:pPr marL="214313" indent="-214313" defTabSz="915988" eaLnBrk="0" hangingPunct="0">
                <a:spcBef>
                  <a:spcPct val="60000"/>
                </a:spcBef>
                <a:spcAft>
                  <a:spcPct val="20000"/>
                </a:spcAft>
                <a:buClr>
                  <a:srgbClr val="FA3F05"/>
                </a:buClr>
              </a:pPr>
              <a:r>
                <a:rPr lang="en-US" sz="1600">
                  <a:solidFill>
                    <a:schemeClr val="tx2"/>
                  </a:solidFill>
                  <a:cs typeface="Arial" charset="0"/>
                </a:rPr>
                <a:t>Process</a:t>
              </a:r>
            </a:p>
          </p:txBody>
        </p:sp>
        <p:sp>
          <p:nvSpPr>
            <p:cNvPr id="36" name="Line 12">
              <a:extLst>
                <a:ext uri="{FF2B5EF4-FFF2-40B4-BE49-F238E27FC236}">
                  <a16:creationId xmlns:a16="http://schemas.microsoft.com/office/drawing/2014/main" id="{C4C3EE06-8E3A-CF41-E91A-DB7D1C1B4B76}"/>
                </a:ext>
              </a:extLst>
            </p:cNvPr>
            <p:cNvSpPr>
              <a:spLocks noChangeShapeType="1"/>
            </p:cNvSpPr>
            <p:nvPr/>
          </p:nvSpPr>
          <p:spPr bwMode="auto">
            <a:xfrm flipV="1">
              <a:off x="6273944" y="1822326"/>
              <a:ext cx="410488" cy="754"/>
            </a:xfrm>
            <a:prstGeom prst="line">
              <a:avLst/>
            </a:prstGeom>
            <a:noFill/>
            <a:ln w="57150">
              <a:solidFill>
                <a:schemeClr val="tx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37" name="Rectangle 15">
              <a:extLst>
                <a:ext uri="{FF2B5EF4-FFF2-40B4-BE49-F238E27FC236}">
                  <a16:creationId xmlns:a16="http://schemas.microsoft.com/office/drawing/2014/main" id="{5DF8E85C-74BD-7DBF-5445-CB3CCC6C46E3}"/>
                </a:ext>
              </a:extLst>
            </p:cNvPr>
            <p:cNvSpPr>
              <a:spLocks noChangeArrowheads="1"/>
            </p:cNvSpPr>
            <p:nvPr/>
          </p:nvSpPr>
          <p:spPr bwMode="auto">
            <a:xfrm>
              <a:off x="4923080" y="1238023"/>
              <a:ext cx="1295400" cy="8268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b="1">
                  <a:solidFill>
                    <a:schemeClr val="tx2"/>
                  </a:solidFill>
                  <a:cs typeface="+mn-cs"/>
                </a:rPr>
                <a:t>Final Outputs</a:t>
              </a:r>
            </a:p>
            <a:p>
              <a:pPr algn="ctr">
                <a:defRPr/>
              </a:pPr>
              <a:r>
                <a:rPr lang="en-US" altLang="en-US" sz="1600">
                  <a:cs typeface="+mn-cs"/>
                </a:rPr>
                <a:t>What the </a:t>
              </a:r>
            </a:p>
            <a:p>
              <a:pPr algn="ctr">
                <a:defRPr/>
              </a:pPr>
              <a:r>
                <a:rPr lang="en-US" altLang="en-US" sz="1600">
                  <a:cs typeface="+mn-cs"/>
                </a:rPr>
                <a:t>activities </a:t>
              </a:r>
            </a:p>
            <a:p>
              <a:pPr algn="ctr">
                <a:defRPr/>
              </a:pPr>
              <a:r>
                <a:rPr lang="en-US" altLang="en-US" sz="1600">
                  <a:cs typeface="+mn-cs"/>
                </a:rPr>
                <a:t>produce</a:t>
              </a:r>
            </a:p>
          </p:txBody>
        </p:sp>
        <p:sp>
          <p:nvSpPr>
            <p:cNvPr id="38" name="Rectangle 16">
              <a:extLst>
                <a:ext uri="{FF2B5EF4-FFF2-40B4-BE49-F238E27FC236}">
                  <a16:creationId xmlns:a16="http://schemas.microsoft.com/office/drawing/2014/main" id="{24DFE775-5A38-2DA0-F68F-97840EFB2E1E}"/>
                </a:ext>
              </a:extLst>
            </p:cNvPr>
            <p:cNvSpPr>
              <a:spLocks noChangeArrowheads="1"/>
            </p:cNvSpPr>
            <p:nvPr/>
          </p:nvSpPr>
          <p:spPr bwMode="auto">
            <a:xfrm>
              <a:off x="6501668" y="1260091"/>
              <a:ext cx="1947862" cy="101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defRPr/>
              </a:pPr>
              <a:r>
                <a:rPr lang="en-US" altLang="en-US" sz="1600" b="1">
                  <a:solidFill>
                    <a:schemeClr val="tx2"/>
                  </a:solidFill>
                  <a:cs typeface="+mn-cs"/>
                </a:rPr>
                <a:t>Final Impact</a:t>
              </a:r>
            </a:p>
            <a:p>
              <a:pPr algn="ctr">
                <a:defRPr/>
              </a:pPr>
              <a:r>
                <a:rPr lang="en-US" altLang="en-US" sz="1600">
                  <a:cs typeface="+mn-cs"/>
                </a:rPr>
                <a:t>The ultimate effect</a:t>
              </a:r>
            </a:p>
            <a:p>
              <a:pPr algn="ctr">
                <a:defRPr/>
              </a:pPr>
              <a:r>
                <a:rPr lang="en-US" altLang="en-US" sz="1600">
                  <a:cs typeface="+mn-cs"/>
                </a:rPr>
                <a:t>on stakeholders, </a:t>
              </a:r>
            </a:p>
            <a:p>
              <a:pPr algn="ctr">
                <a:defRPr/>
              </a:pPr>
              <a:r>
                <a:rPr lang="en-US" altLang="en-US" sz="1600">
                  <a:cs typeface="+mn-cs"/>
                </a:rPr>
                <a:t>customers, </a:t>
              </a:r>
            </a:p>
            <a:p>
              <a:pPr algn="ctr">
                <a:defRPr/>
              </a:pPr>
              <a:r>
                <a:rPr lang="en-US" altLang="en-US" sz="1600">
                  <a:cs typeface="+mn-cs"/>
                </a:rPr>
                <a:t>and employees</a:t>
              </a:r>
            </a:p>
          </p:txBody>
        </p:sp>
        <p:sp>
          <p:nvSpPr>
            <p:cNvPr id="39" name="Line 10">
              <a:extLst>
                <a:ext uri="{FF2B5EF4-FFF2-40B4-BE49-F238E27FC236}">
                  <a16:creationId xmlns:a16="http://schemas.microsoft.com/office/drawing/2014/main" id="{3A9FA674-3143-8A2A-1A44-438D912ACAD2}"/>
                </a:ext>
              </a:extLst>
            </p:cNvPr>
            <p:cNvSpPr>
              <a:spLocks noChangeShapeType="1"/>
            </p:cNvSpPr>
            <p:nvPr/>
          </p:nvSpPr>
          <p:spPr bwMode="auto">
            <a:xfrm flipV="1">
              <a:off x="4635367" y="1822326"/>
              <a:ext cx="369202" cy="754"/>
            </a:xfrm>
            <a:prstGeom prst="line">
              <a:avLst/>
            </a:prstGeom>
            <a:noFill/>
            <a:ln w="57150">
              <a:solidFill>
                <a:schemeClr val="tx2"/>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600"/>
            </a:p>
          </p:txBody>
        </p:sp>
        <p:sp>
          <p:nvSpPr>
            <p:cNvPr id="40" name="Rectangle 9">
              <a:extLst>
                <a:ext uri="{FF2B5EF4-FFF2-40B4-BE49-F238E27FC236}">
                  <a16:creationId xmlns:a16="http://schemas.microsoft.com/office/drawing/2014/main" id="{0840BDA8-9304-40CB-6D5C-190200EE89EA}"/>
                </a:ext>
              </a:extLst>
            </p:cNvPr>
            <p:cNvSpPr>
              <a:spLocks noChangeArrowheads="1"/>
            </p:cNvSpPr>
            <p:nvPr/>
          </p:nvSpPr>
          <p:spPr bwMode="auto">
            <a:xfrm>
              <a:off x="547382" y="840765"/>
              <a:ext cx="7876950" cy="26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9977" tIns="50782" rIns="99977" bIns="50782">
              <a:spAutoFit/>
            </a:bodyPr>
            <a:lstStyle>
              <a:lvl1pPr defTabSz="993775" eaLnBrk="0" hangingPunct="0">
                <a:defRPr sz="2400">
                  <a:solidFill>
                    <a:schemeClr val="tx1"/>
                  </a:solidFill>
                  <a:latin typeface="Arial" pitchFamily="34" charset="0"/>
                  <a:ea typeface="ＭＳ Ｐゴシック" pitchFamily="34" charset="-128"/>
                </a:defRPr>
              </a:lvl1pPr>
              <a:lvl2pPr marL="742950" indent="-285750" defTabSz="993775" eaLnBrk="0" hangingPunct="0">
                <a:defRPr sz="2400">
                  <a:solidFill>
                    <a:schemeClr val="tx1"/>
                  </a:solidFill>
                  <a:latin typeface="Arial" pitchFamily="34" charset="0"/>
                  <a:ea typeface="ＭＳ Ｐゴシック" pitchFamily="34" charset="-128"/>
                </a:defRPr>
              </a:lvl2pPr>
              <a:lvl3pPr marL="1143000" indent="-228600" defTabSz="993775" eaLnBrk="0" hangingPunct="0">
                <a:defRPr sz="2400">
                  <a:solidFill>
                    <a:schemeClr val="tx1"/>
                  </a:solidFill>
                  <a:latin typeface="Arial" pitchFamily="34" charset="0"/>
                  <a:ea typeface="ＭＳ Ｐゴシック" pitchFamily="34" charset="-128"/>
                </a:defRPr>
              </a:lvl3pPr>
              <a:lvl4pPr marL="1600200" indent="-228600" defTabSz="993775" eaLnBrk="0" hangingPunct="0">
                <a:defRPr sz="2400">
                  <a:solidFill>
                    <a:schemeClr val="tx1"/>
                  </a:solidFill>
                  <a:latin typeface="Arial" pitchFamily="34" charset="0"/>
                  <a:ea typeface="ＭＳ Ｐゴシック" pitchFamily="34" charset="-128"/>
                </a:defRPr>
              </a:lvl4pPr>
              <a:lvl5pPr marL="2057400" indent="-228600" defTabSz="993775" eaLnBrk="0" hangingPunct="0">
                <a:defRPr sz="2400">
                  <a:solidFill>
                    <a:schemeClr val="tx1"/>
                  </a:solidFill>
                  <a:latin typeface="Arial" pitchFamily="34" charset="0"/>
                  <a:ea typeface="ＭＳ Ｐゴシック" pitchFamily="34" charset="-128"/>
                </a:defRPr>
              </a:lvl5pPr>
              <a:lvl6pPr marL="25146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937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US" sz="1600" b="1">
                  <a:solidFill>
                    <a:schemeClr val="accent6"/>
                  </a:solidFill>
                </a:rPr>
                <a:t>Concept Development and Marketing Example</a:t>
              </a:r>
            </a:p>
          </p:txBody>
        </p:sp>
      </p:grpSp>
    </p:spTree>
    <p:extLst>
      <p:ext uri="{BB962C8B-B14F-4D97-AF65-F5344CB8AC3E}">
        <p14:creationId xmlns:p14="http://schemas.microsoft.com/office/powerpoint/2010/main" val="21318209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2C01B-3EA7-48BF-30B6-D60A84DDBF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909E3-C769-5005-0BF0-721E467CD436}"/>
              </a:ext>
            </a:extLst>
          </p:cNvPr>
          <p:cNvSpPr>
            <a:spLocks noGrp="1"/>
          </p:cNvSpPr>
          <p:nvPr>
            <p:ph type="title"/>
          </p:nvPr>
        </p:nvSpPr>
        <p:spPr/>
        <p:txBody>
          <a:bodyPr/>
          <a:lstStyle/>
          <a:p>
            <a:r>
              <a:rPr lang="en-US"/>
              <a:t>Metrics Design</a:t>
            </a:r>
          </a:p>
        </p:txBody>
      </p:sp>
      <p:sp>
        <p:nvSpPr>
          <p:cNvPr id="4" name="Text Placeholder 3">
            <a:extLst>
              <a:ext uri="{FF2B5EF4-FFF2-40B4-BE49-F238E27FC236}">
                <a16:creationId xmlns:a16="http://schemas.microsoft.com/office/drawing/2014/main" id="{7A18C8EF-28DC-BFA2-6D09-E5748878E4DA}"/>
              </a:ext>
            </a:extLst>
          </p:cNvPr>
          <p:cNvSpPr>
            <a:spLocks noGrp="1"/>
          </p:cNvSpPr>
          <p:nvPr>
            <p:ph type="body" sz="quarter" idx="11"/>
          </p:nvPr>
        </p:nvSpPr>
        <p:spPr/>
        <p:txBody>
          <a:bodyPr/>
          <a:lstStyle/>
          <a:p>
            <a:endParaRPr lang="en-US"/>
          </a:p>
        </p:txBody>
      </p:sp>
      <p:graphicFrame>
        <p:nvGraphicFramePr>
          <p:cNvPr id="9" name="Group 3">
            <a:extLst>
              <a:ext uri="{FF2B5EF4-FFF2-40B4-BE49-F238E27FC236}">
                <a16:creationId xmlns:a16="http://schemas.microsoft.com/office/drawing/2014/main" id="{32657506-D829-CD49-9239-FC13D4F762C1}"/>
              </a:ext>
            </a:extLst>
          </p:cNvPr>
          <p:cNvGraphicFramePr>
            <a:graphicFrameLocks/>
          </p:cNvGraphicFramePr>
          <p:nvPr>
            <p:extLst>
              <p:ext uri="{D42A27DB-BD31-4B8C-83A1-F6EECF244321}">
                <p14:modId xmlns:p14="http://schemas.microsoft.com/office/powerpoint/2010/main" val="833774397"/>
              </p:ext>
            </p:extLst>
          </p:nvPr>
        </p:nvGraphicFramePr>
        <p:xfrm>
          <a:off x="891539" y="2192356"/>
          <a:ext cx="10652761" cy="3574804"/>
        </p:xfrm>
        <a:graphic>
          <a:graphicData uri="http://schemas.openxmlformats.org/drawingml/2006/table">
            <a:tbl>
              <a:tblPr/>
              <a:tblGrid>
                <a:gridCol w="2660622">
                  <a:extLst>
                    <a:ext uri="{9D8B030D-6E8A-4147-A177-3AD203B41FA5}">
                      <a16:colId xmlns:a16="http://schemas.microsoft.com/office/drawing/2014/main" val="20000"/>
                    </a:ext>
                  </a:extLst>
                </a:gridCol>
                <a:gridCol w="2666787">
                  <a:extLst>
                    <a:ext uri="{9D8B030D-6E8A-4147-A177-3AD203B41FA5}">
                      <a16:colId xmlns:a16="http://schemas.microsoft.com/office/drawing/2014/main" val="20001"/>
                    </a:ext>
                  </a:extLst>
                </a:gridCol>
                <a:gridCol w="2662676">
                  <a:extLst>
                    <a:ext uri="{9D8B030D-6E8A-4147-A177-3AD203B41FA5}">
                      <a16:colId xmlns:a16="http://schemas.microsoft.com/office/drawing/2014/main" val="20002"/>
                    </a:ext>
                  </a:extLst>
                </a:gridCol>
                <a:gridCol w="2662676">
                  <a:extLst>
                    <a:ext uri="{9D8B030D-6E8A-4147-A177-3AD203B41FA5}">
                      <a16:colId xmlns:a16="http://schemas.microsoft.com/office/drawing/2014/main" val="20003"/>
                    </a:ext>
                  </a:extLst>
                </a:gridCol>
              </a:tblGrid>
              <a:tr h="3311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Input</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In-process (Activity)</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Output</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Impact</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2584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11526">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The measures above will drive what behaviors?</a:t>
                      </a:r>
                      <a:r>
                        <a:rPr kumimoji="0" lang="en-US" sz="1600" b="0" i="0" u="none" strike="noStrike" cap="none" normalizeH="0" baseline="0">
                          <a:ln>
                            <a:noFill/>
                          </a:ln>
                          <a:solidFill>
                            <a:schemeClr val="bg1"/>
                          </a:solidFill>
                          <a:effectLst/>
                          <a:latin typeface="Arial" pitchFamily="-83" charset="0"/>
                        </a:rPr>
                        <a:t> (capture the behaviors below)</a:t>
                      </a: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65570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3" name="Content Placeholder 2">
            <a:extLst>
              <a:ext uri="{FF2B5EF4-FFF2-40B4-BE49-F238E27FC236}">
                <a16:creationId xmlns:a16="http://schemas.microsoft.com/office/drawing/2014/main" id="{49FC3ED6-007D-1973-15DC-2ADCC507C7EA}"/>
              </a:ext>
            </a:extLst>
          </p:cNvPr>
          <p:cNvSpPr>
            <a:spLocks noGrp="1"/>
          </p:cNvSpPr>
          <p:nvPr>
            <p:ph idx="1"/>
          </p:nvPr>
        </p:nvSpPr>
        <p:spPr>
          <a:xfrm>
            <a:off x="878840" y="1257300"/>
            <a:ext cx="10652760" cy="4844415"/>
          </a:xfrm>
        </p:spPr>
        <p:txBody>
          <a:bodyPr/>
          <a:lstStyle/>
          <a:p>
            <a:pPr marL="182880" indent="-182880">
              <a:buFont typeface="+mj-lt"/>
              <a:buAutoNum type="arabicPeriod"/>
            </a:pPr>
            <a:r>
              <a:rPr lang="en-US" altLang="en-US" sz="1600" b="0"/>
              <a:t>Identify the key behaviors that you want to drive using metrics. (Measures/information </a:t>
            </a:r>
            <a:r>
              <a:rPr lang="en-US" altLang="en-US" sz="1600" b="0">
                <a:sym typeface="Wingdings" pitchFamily="2" charset="2"/>
              </a:rPr>
              <a:t> d</a:t>
            </a:r>
            <a:r>
              <a:rPr lang="en-US" altLang="en-US" sz="1600" b="0"/>
              <a:t>esired behaviors)  </a:t>
            </a:r>
          </a:p>
          <a:p>
            <a:pPr marL="182880" indent="-182880">
              <a:buFont typeface="+mj-lt"/>
              <a:buAutoNum type="arabicPeriod"/>
            </a:pPr>
            <a:r>
              <a:rPr lang="en-US" altLang="en-US" sz="1600" b="0"/>
              <a:t>Develop the input, in-process, output and impact metrics that will enable your process to support your strategy.  </a:t>
            </a:r>
          </a:p>
          <a:p>
            <a:endParaRPr lang="en-US"/>
          </a:p>
        </p:txBody>
      </p:sp>
    </p:spTree>
    <p:extLst>
      <p:ext uri="{BB962C8B-B14F-4D97-AF65-F5344CB8AC3E}">
        <p14:creationId xmlns:p14="http://schemas.microsoft.com/office/powerpoint/2010/main" val="6299657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17895-E8A0-368A-4CD9-4B219737F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DB20AA-1A7F-651A-78F3-4CEE30DC42AF}"/>
              </a:ext>
            </a:extLst>
          </p:cNvPr>
          <p:cNvSpPr>
            <a:spLocks noGrp="1"/>
          </p:cNvSpPr>
          <p:nvPr>
            <p:ph type="title"/>
          </p:nvPr>
        </p:nvSpPr>
        <p:spPr/>
        <p:txBody>
          <a:bodyPr/>
          <a:lstStyle/>
          <a:p>
            <a:r>
              <a:rPr lang="en-US" sz="2800"/>
              <a:t>Process Measures</a:t>
            </a:r>
            <a:endParaRPr lang="en-US"/>
          </a:p>
        </p:txBody>
      </p:sp>
      <p:sp>
        <p:nvSpPr>
          <p:cNvPr id="4" name="Text Placeholder 3">
            <a:extLst>
              <a:ext uri="{FF2B5EF4-FFF2-40B4-BE49-F238E27FC236}">
                <a16:creationId xmlns:a16="http://schemas.microsoft.com/office/drawing/2014/main" id="{1B08AA78-56B5-7873-1AD1-99799CB5C9CF}"/>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E994CBCE-47DE-6738-2979-1F6F812C186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buNone/>
            </a:pPr>
            <a:r>
              <a:rPr lang="en-US" sz="1600"/>
              <a:t>Instructions</a:t>
            </a:r>
          </a:p>
          <a:p>
            <a:pPr marL="285750" indent="-285750">
              <a:buFont typeface="Arial" panose="020B0604020202020204" pitchFamily="34" charset="0"/>
              <a:buChar char="•"/>
            </a:pPr>
            <a:r>
              <a:rPr lang="en-US" altLang="en-US" sz="1600" b="0"/>
              <a:t>Determine one input, in-process, output, and impact measure (Use the template provided)</a:t>
            </a:r>
          </a:p>
          <a:p>
            <a:pPr marL="285750" indent="-285750">
              <a:buFont typeface="Arial" panose="020B0604020202020204" pitchFamily="34" charset="0"/>
              <a:buChar char="•"/>
            </a:pPr>
            <a:r>
              <a:rPr lang="en-US" altLang="en-US" sz="1600" b="0"/>
              <a:t>Identify the desired behaviors each is intended to drive/influence</a:t>
            </a:r>
          </a:p>
          <a:p>
            <a:pPr marL="285750" indent="-285750">
              <a:buFont typeface="Arial" panose="020B0604020202020204" pitchFamily="34" charset="0"/>
              <a:buChar char="•"/>
            </a:pPr>
            <a:r>
              <a:rPr lang="en-US" altLang="en-US" sz="1600" b="0"/>
              <a:t>Prioritize the metrics</a:t>
            </a:r>
          </a:p>
          <a:p>
            <a:pPr marL="285750" indent="-285750">
              <a:buFont typeface="Arial" panose="020B0604020202020204" pitchFamily="34" charset="0"/>
              <a:buChar char="•"/>
            </a:pPr>
            <a:r>
              <a:rPr lang="en-US" altLang="en-US" sz="1600" b="0"/>
              <a:t>Complete a measurement planner for the highest priority metrics</a:t>
            </a:r>
          </a:p>
        </p:txBody>
      </p:sp>
      <p:graphicFrame>
        <p:nvGraphicFramePr>
          <p:cNvPr id="3" name="Group 3">
            <a:extLst>
              <a:ext uri="{FF2B5EF4-FFF2-40B4-BE49-F238E27FC236}">
                <a16:creationId xmlns:a16="http://schemas.microsoft.com/office/drawing/2014/main" id="{9512D957-3ACC-86AC-6BDC-B30785576CB0}"/>
              </a:ext>
            </a:extLst>
          </p:cNvPr>
          <p:cNvGraphicFramePr>
            <a:graphicFrameLocks/>
          </p:cNvGraphicFramePr>
          <p:nvPr>
            <p:extLst>
              <p:ext uri="{D42A27DB-BD31-4B8C-83A1-F6EECF244321}">
                <p14:modId xmlns:p14="http://schemas.microsoft.com/office/powerpoint/2010/main" val="3156072750"/>
              </p:ext>
            </p:extLst>
          </p:nvPr>
        </p:nvGraphicFramePr>
        <p:xfrm>
          <a:off x="2614256" y="3724201"/>
          <a:ext cx="6963488" cy="2056578"/>
        </p:xfrm>
        <a:graphic>
          <a:graphicData uri="http://schemas.openxmlformats.org/drawingml/2006/table">
            <a:tbl>
              <a:tblPr/>
              <a:tblGrid>
                <a:gridCol w="1739193">
                  <a:extLst>
                    <a:ext uri="{9D8B030D-6E8A-4147-A177-3AD203B41FA5}">
                      <a16:colId xmlns:a16="http://schemas.microsoft.com/office/drawing/2014/main" val="20000"/>
                    </a:ext>
                  </a:extLst>
                </a:gridCol>
                <a:gridCol w="1743223">
                  <a:extLst>
                    <a:ext uri="{9D8B030D-6E8A-4147-A177-3AD203B41FA5}">
                      <a16:colId xmlns:a16="http://schemas.microsoft.com/office/drawing/2014/main" val="20001"/>
                    </a:ext>
                  </a:extLst>
                </a:gridCol>
                <a:gridCol w="1740536">
                  <a:extLst>
                    <a:ext uri="{9D8B030D-6E8A-4147-A177-3AD203B41FA5}">
                      <a16:colId xmlns:a16="http://schemas.microsoft.com/office/drawing/2014/main" val="20002"/>
                    </a:ext>
                  </a:extLst>
                </a:gridCol>
                <a:gridCol w="1740536">
                  <a:extLst>
                    <a:ext uri="{9D8B030D-6E8A-4147-A177-3AD203B41FA5}">
                      <a16:colId xmlns:a16="http://schemas.microsoft.com/office/drawing/2014/main" val="20003"/>
                    </a:ext>
                  </a:extLst>
                </a:gridCol>
              </a:tblGrid>
              <a:tr h="16119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itchFamily="-83" charset="0"/>
                        </a:rPr>
                        <a:t>Input</a:t>
                      </a:r>
                    </a:p>
                  </a:txBody>
                  <a:tcPr marL="56010" marR="56010" marT="28001" marB="280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itchFamily="-83" charset="0"/>
                        </a:rPr>
                        <a:t>In-process (Activity)</a:t>
                      </a:r>
                    </a:p>
                  </a:txBody>
                  <a:tcPr marL="56010" marR="56010" marT="28001" marB="280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itchFamily="-83" charset="0"/>
                        </a:rPr>
                        <a:t>Output</a:t>
                      </a:r>
                    </a:p>
                  </a:txBody>
                  <a:tcPr marL="56010" marR="56010" marT="28001" marB="280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itchFamily="-83" charset="0"/>
                        </a:rPr>
                        <a:t>Impact</a:t>
                      </a:r>
                    </a:p>
                  </a:txBody>
                  <a:tcPr marL="56010" marR="56010" marT="28001" marB="280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6125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60402">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itchFamily="-83" charset="0"/>
                        </a:rPr>
                        <a:t>The measures above will drive what behaviors?</a:t>
                      </a:r>
                      <a:r>
                        <a:rPr kumimoji="0" lang="en-US" sz="1200" b="0" i="0" u="none" strike="noStrike" cap="none" normalizeH="0" baseline="0">
                          <a:ln>
                            <a:noFill/>
                          </a:ln>
                          <a:solidFill>
                            <a:schemeClr val="bg1"/>
                          </a:solidFill>
                          <a:effectLst/>
                          <a:latin typeface="Arial" pitchFamily="-83" charset="0"/>
                        </a:rPr>
                        <a:t> (capture the behaviors below)</a:t>
                      </a:r>
                    </a:p>
                  </a:txBody>
                  <a:tcPr marL="59772" marR="59772" marT="29886" marB="298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8059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83" charset="0"/>
                      </a:endParaRPr>
                    </a:p>
                  </a:txBody>
                  <a:tcPr marL="56010" marR="56010" marT="28001" marB="280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846280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3BD0-2700-8B13-49EB-DA6D51AD5A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307A8-A14C-145D-5014-C80233922D7C}"/>
              </a:ext>
            </a:extLst>
          </p:cNvPr>
          <p:cNvSpPr>
            <a:spLocks noGrp="1"/>
          </p:cNvSpPr>
          <p:nvPr>
            <p:ph type="title"/>
          </p:nvPr>
        </p:nvSpPr>
        <p:spPr/>
        <p:txBody>
          <a:bodyPr/>
          <a:lstStyle/>
          <a:p>
            <a:r>
              <a:rPr lang="en-US"/>
              <a:t>Metrics Design</a:t>
            </a:r>
          </a:p>
        </p:txBody>
      </p:sp>
      <p:sp>
        <p:nvSpPr>
          <p:cNvPr id="4" name="Text Placeholder 3">
            <a:extLst>
              <a:ext uri="{FF2B5EF4-FFF2-40B4-BE49-F238E27FC236}">
                <a16:creationId xmlns:a16="http://schemas.microsoft.com/office/drawing/2014/main" id="{C8EE7531-CDCC-A246-7B50-4D7568398093}"/>
              </a:ext>
            </a:extLst>
          </p:cNvPr>
          <p:cNvSpPr>
            <a:spLocks noGrp="1"/>
          </p:cNvSpPr>
          <p:nvPr>
            <p:ph type="body" sz="quarter" idx="11"/>
          </p:nvPr>
        </p:nvSpPr>
        <p:spPr/>
        <p:txBody>
          <a:bodyPr/>
          <a:lstStyle/>
          <a:p>
            <a:r>
              <a:rPr lang="en-US"/>
              <a:t>Template</a:t>
            </a:r>
          </a:p>
        </p:txBody>
      </p:sp>
      <p:graphicFrame>
        <p:nvGraphicFramePr>
          <p:cNvPr id="9" name="Group 3">
            <a:extLst>
              <a:ext uri="{FF2B5EF4-FFF2-40B4-BE49-F238E27FC236}">
                <a16:creationId xmlns:a16="http://schemas.microsoft.com/office/drawing/2014/main" id="{14312BE8-0B88-2521-AC0B-A5649CD89BFF}"/>
              </a:ext>
            </a:extLst>
          </p:cNvPr>
          <p:cNvGraphicFramePr>
            <a:graphicFrameLocks/>
          </p:cNvGraphicFramePr>
          <p:nvPr>
            <p:extLst>
              <p:ext uri="{D42A27DB-BD31-4B8C-83A1-F6EECF244321}">
                <p14:modId xmlns:p14="http://schemas.microsoft.com/office/powerpoint/2010/main" val="2296035993"/>
              </p:ext>
            </p:extLst>
          </p:nvPr>
        </p:nvGraphicFramePr>
        <p:xfrm>
          <a:off x="891539" y="1109663"/>
          <a:ext cx="10652761" cy="3574804"/>
        </p:xfrm>
        <a:graphic>
          <a:graphicData uri="http://schemas.openxmlformats.org/drawingml/2006/table">
            <a:tbl>
              <a:tblPr/>
              <a:tblGrid>
                <a:gridCol w="2660622">
                  <a:extLst>
                    <a:ext uri="{9D8B030D-6E8A-4147-A177-3AD203B41FA5}">
                      <a16:colId xmlns:a16="http://schemas.microsoft.com/office/drawing/2014/main" val="20000"/>
                    </a:ext>
                  </a:extLst>
                </a:gridCol>
                <a:gridCol w="2666787">
                  <a:extLst>
                    <a:ext uri="{9D8B030D-6E8A-4147-A177-3AD203B41FA5}">
                      <a16:colId xmlns:a16="http://schemas.microsoft.com/office/drawing/2014/main" val="20001"/>
                    </a:ext>
                  </a:extLst>
                </a:gridCol>
                <a:gridCol w="2662676">
                  <a:extLst>
                    <a:ext uri="{9D8B030D-6E8A-4147-A177-3AD203B41FA5}">
                      <a16:colId xmlns:a16="http://schemas.microsoft.com/office/drawing/2014/main" val="20002"/>
                    </a:ext>
                  </a:extLst>
                </a:gridCol>
                <a:gridCol w="2662676">
                  <a:extLst>
                    <a:ext uri="{9D8B030D-6E8A-4147-A177-3AD203B41FA5}">
                      <a16:colId xmlns:a16="http://schemas.microsoft.com/office/drawing/2014/main" val="20003"/>
                    </a:ext>
                  </a:extLst>
                </a:gridCol>
              </a:tblGrid>
              <a:tr h="3311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Input</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In-process (Activity)</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Output</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Impact</a:t>
                      </a:r>
                    </a:p>
                  </a:txBody>
                  <a:tcPr marL="85684" marR="85684" marT="42836" marB="4283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2584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11526">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pitchFamily="-83" charset="0"/>
                        </a:rPr>
                        <a:t>The measures above will drive what behaviors?</a:t>
                      </a:r>
                      <a:r>
                        <a:rPr kumimoji="0" lang="en-US" sz="1600" b="0" i="0" u="none" strike="noStrike" cap="none" normalizeH="0" baseline="0">
                          <a:ln>
                            <a:noFill/>
                          </a:ln>
                          <a:solidFill>
                            <a:schemeClr val="bg1"/>
                          </a:solidFill>
                          <a:effectLst/>
                          <a:latin typeface="Arial" pitchFamily="-83" charset="0"/>
                        </a:rPr>
                        <a:t> (capture the behaviors below)</a:t>
                      </a: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65570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83" charset="0"/>
                      </a:endParaRPr>
                    </a:p>
                  </a:txBody>
                  <a:tcPr marL="85684" marR="85684" marT="42836" marB="428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777543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D9FE-57E7-116E-7589-C109CC54E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7AC67A-24A3-AB60-8529-65F9AE506D9D}"/>
              </a:ext>
            </a:extLst>
          </p:cNvPr>
          <p:cNvSpPr>
            <a:spLocks noGrp="1"/>
          </p:cNvSpPr>
          <p:nvPr>
            <p:ph type="title"/>
          </p:nvPr>
        </p:nvSpPr>
        <p:spPr/>
        <p:txBody>
          <a:bodyPr/>
          <a:lstStyle/>
          <a:p>
            <a:r>
              <a:rPr lang="en-US"/>
              <a:t>Measurement Planner</a:t>
            </a:r>
          </a:p>
        </p:txBody>
      </p:sp>
      <p:sp>
        <p:nvSpPr>
          <p:cNvPr id="3" name="Content Placeholder 2">
            <a:extLst>
              <a:ext uri="{FF2B5EF4-FFF2-40B4-BE49-F238E27FC236}">
                <a16:creationId xmlns:a16="http://schemas.microsoft.com/office/drawing/2014/main" id="{DF6B77EE-B94A-7384-CEC4-DF3F75423EEA}"/>
              </a:ext>
            </a:extLst>
          </p:cNvPr>
          <p:cNvSpPr>
            <a:spLocks noGrp="1"/>
          </p:cNvSpPr>
          <p:nvPr>
            <p:ph idx="1"/>
          </p:nvPr>
        </p:nvSpPr>
        <p:spPr/>
        <p:txBody>
          <a:bodyPr/>
          <a:lstStyle/>
          <a:p>
            <a:r>
              <a:rPr lang="en-US" sz="1600" b="0"/>
              <a:t>Measurement Planner for _____________ process</a:t>
            </a:r>
          </a:p>
        </p:txBody>
      </p:sp>
      <p:sp>
        <p:nvSpPr>
          <p:cNvPr id="4" name="Text Placeholder 3">
            <a:extLst>
              <a:ext uri="{FF2B5EF4-FFF2-40B4-BE49-F238E27FC236}">
                <a16:creationId xmlns:a16="http://schemas.microsoft.com/office/drawing/2014/main" id="{13ABE3D5-1F44-E510-5C47-B622D190C05F}"/>
              </a:ext>
            </a:extLst>
          </p:cNvPr>
          <p:cNvSpPr>
            <a:spLocks noGrp="1"/>
          </p:cNvSpPr>
          <p:nvPr>
            <p:ph type="body" sz="quarter" idx="11"/>
          </p:nvPr>
        </p:nvSpPr>
        <p:spPr/>
        <p:txBody>
          <a:bodyPr/>
          <a:lstStyle/>
          <a:p>
            <a:r>
              <a:rPr lang="en-US"/>
              <a:t>Template</a:t>
            </a:r>
          </a:p>
        </p:txBody>
      </p:sp>
      <p:graphicFrame>
        <p:nvGraphicFramePr>
          <p:cNvPr id="5" name="Group 3">
            <a:extLst>
              <a:ext uri="{FF2B5EF4-FFF2-40B4-BE49-F238E27FC236}">
                <a16:creationId xmlns:a16="http://schemas.microsoft.com/office/drawing/2014/main" id="{2839B30F-7A80-DA14-9CBB-282F53B93337}"/>
              </a:ext>
            </a:extLst>
          </p:cNvPr>
          <p:cNvGraphicFramePr>
            <a:graphicFrameLocks/>
          </p:cNvGraphicFramePr>
          <p:nvPr/>
        </p:nvGraphicFramePr>
        <p:xfrm>
          <a:off x="876300" y="1782528"/>
          <a:ext cx="10652760" cy="3172930"/>
        </p:xfrm>
        <a:graphic>
          <a:graphicData uri="http://schemas.openxmlformats.org/drawingml/2006/table">
            <a:tbl>
              <a:tblPr/>
              <a:tblGrid>
                <a:gridCol w="1083139">
                  <a:extLst>
                    <a:ext uri="{9D8B030D-6E8A-4147-A177-3AD203B41FA5}">
                      <a16:colId xmlns:a16="http://schemas.microsoft.com/office/drawing/2014/main" val="20000"/>
                    </a:ext>
                  </a:extLst>
                </a:gridCol>
                <a:gridCol w="1313207">
                  <a:extLst>
                    <a:ext uri="{9D8B030D-6E8A-4147-A177-3AD203B41FA5}">
                      <a16:colId xmlns:a16="http://schemas.microsoft.com/office/drawing/2014/main" val="1752692303"/>
                    </a:ext>
                  </a:extLst>
                </a:gridCol>
                <a:gridCol w="1128897">
                  <a:extLst>
                    <a:ext uri="{9D8B030D-6E8A-4147-A177-3AD203B41FA5}">
                      <a16:colId xmlns:a16="http://schemas.microsoft.com/office/drawing/2014/main" val="20001"/>
                    </a:ext>
                  </a:extLst>
                </a:gridCol>
                <a:gridCol w="1163456">
                  <a:extLst>
                    <a:ext uri="{9D8B030D-6E8A-4147-A177-3AD203B41FA5}">
                      <a16:colId xmlns:a16="http://schemas.microsoft.com/office/drawing/2014/main" val="20002"/>
                    </a:ext>
                  </a:extLst>
                </a:gridCol>
                <a:gridCol w="1290170">
                  <a:extLst>
                    <a:ext uri="{9D8B030D-6E8A-4147-A177-3AD203B41FA5}">
                      <a16:colId xmlns:a16="http://schemas.microsoft.com/office/drawing/2014/main" val="20003"/>
                    </a:ext>
                  </a:extLst>
                </a:gridCol>
                <a:gridCol w="1405362">
                  <a:extLst>
                    <a:ext uri="{9D8B030D-6E8A-4147-A177-3AD203B41FA5}">
                      <a16:colId xmlns:a16="http://schemas.microsoft.com/office/drawing/2014/main" val="20004"/>
                    </a:ext>
                  </a:extLst>
                </a:gridCol>
                <a:gridCol w="1347766">
                  <a:extLst>
                    <a:ext uri="{9D8B030D-6E8A-4147-A177-3AD203B41FA5}">
                      <a16:colId xmlns:a16="http://schemas.microsoft.com/office/drawing/2014/main" val="20005"/>
                    </a:ext>
                  </a:extLst>
                </a:gridCol>
                <a:gridCol w="1920763">
                  <a:extLst>
                    <a:ext uri="{9D8B030D-6E8A-4147-A177-3AD203B41FA5}">
                      <a16:colId xmlns:a16="http://schemas.microsoft.com/office/drawing/2014/main" val="20006"/>
                    </a:ext>
                  </a:extLst>
                </a:gridCol>
              </a:tblGrid>
              <a:tr h="828054">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Key Metric</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Behavior Targeted</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Target</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Baseline</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Who Develops Metric?</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How collected &amp; reported?</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Frequency?</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bg1"/>
                          </a:solidFill>
                          <a:effectLst/>
                          <a:latin typeface="Arial"/>
                        </a:rPr>
                        <a:t>Implementation Issues?</a:t>
                      </a:r>
                    </a:p>
                  </a:txBody>
                  <a:tcPr marL="104231" marR="104231" marT="54566" marB="54566"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713">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88713">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88713">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88713">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88713">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88713">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4725"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83" charset="0"/>
                      </a:endParaRPr>
                    </a:p>
                  </a:txBody>
                  <a:tcPr marL="104231" marR="104231" marT="54566" marB="54566"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574677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3950-6296-C100-CA39-495F31F9D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92DD0-461D-5DCC-81E6-37DFB5C2B62C}"/>
              </a:ext>
            </a:extLst>
          </p:cNvPr>
          <p:cNvSpPr>
            <a:spLocks noGrp="1"/>
          </p:cNvSpPr>
          <p:nvPr>
            <p:ph type="title"/>
          </p:nvPr>
        </p:nvSpPr>
        <p:spPr/>
        <p:txBody>
          <a:bodyPr/>
          <a:lstStyle/>
          <a:p>
            <a:r>
              <a:rPr lang="en-US" sz="3600"/>
              <a:t>People &amp; Rewards</a:t>
            </a:r>
            <a:endParaRPr lang="en-US"/>
          </a:p>
        </p:txBody>
      </p:sp>
      <p:sp>
        <p:nvSpPr>
          <p:cNvPr id="3" name="Text Placeholder 2">
            <a:extLst>
              <a:ext uri="{FF2B5EF4-FFF2-40B4-BE49-F238E27FC236}">
                <a16:creationId xmlns:a16="http://schemas.microsoft.com/office/drawing/2014/main" id="{AFD54916-C5F4-0080-C2D4-13AED48C5E8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7336322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6FD0-5801-4A45-8BAA-E0D8410693F8}"/>
              </a:ext>
            </a:extLst>
          </p:cNvPr>
          <p:cNvSpPr>
            <a:spLocks noGrp="1"/>
          </p:cNvSpPr>
          <p:nvPr>
            <p:ph type="title"/>
          </p:nvPr>
        </p:nvSpPr>
        <p:spPr/>
        <p:txBody>
          <a:bodyPr/>
          <a:lstStyle/>
          <a:p>
            <a:r>
              <a:rPr lang="en-US" sz="2800"/>
              <a:t>Micro Design Drill-Down</a:t>
            </a:r>
          </a:p>
        </p:txBody>
      </p:sp>
      <p:sp>
        <p:nvSpPr>
          <p:cNvPr id="3" name="Text Placeholder 2">
            <a:extLst>
              <a:ext uri="{FF2B5EF4-FFF2-40B4-BE49-F238E27FC236}">
                <a16:creationId xmlns:a16="http://schemas.microsoft.com/office/drawing/2014/main" id="{721815EA-7E06-3856-8DA9-FBDE9E1C5002}"/>
              </a:ext>
            </a:extLst>
          </p:cNvPr>
          <p:cNvSpPr>
            <a:spLocks noGrp="1"/>
          </p:cNvSpPr>
          <p:nvPr>
            <p:ph type="body" sz="quarter" idx="11"/>
          </p:nvPr>
        </p:nvSpPr>
        <p:spPr/>
        <p:txBody>
          <a:bodyPr/>
          <a:lstStyle/>
          <a:p>
            <a:r>
              <a:rPr lang="en-US"/>
              <a:t>Facilitation Roadmap (1 of 2)</a:t>
            </a:r>
          </a:p>
        </p:txBody>
      </p:sp>
      <p:sp>
        <p:nvSpPr>
          <p:cNvPr id="4" name="Rectangle 101">
            <a:extLst>
              <a:ext uri="{FF2B5EF4-FFF2-40B4-BE49-F238E27FC236}">
                <a16:creationId xmlns:a16="http://schemas.microsoft.com/office/drawing/2014/main" id="{821823E0-868F-6E59-3B7B-6CE63AF87B73}"/>
              </a:ext>
            </a:extLst>
          </p:cNvPr>
          <p:cNvSpPr>
            <a:spLocks noChangeArrowheads="1"/>
          </p:cNvSpPr>
          <p:nvPr/>
        </p:nvSpPr>
        <p:spPr bwMode="auto">
          <a:xfrm>
            <a:off x="2709767" y="1863801"/>
            <a:ext cx="2082879" cy="502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PROCESS DESIGN</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(Value Point Mapping)</a:t>
            </a:r>
          </a:p>
        </p:txBody>
      </p:sp>
      <p:sp>
        <p:nvSpPr>
          <p:cNvPr id="5" name="AutoShape 74">
            <a:extLst>
              <a:ext uri="{FF2B5EF4-FFF2-40B4-BE49-F238E27FC236}">
                <a16:creationId xmlns:a16="http://schemas.microsoft.com/office/drawing/2014/main" id="{D85A7902-A6CE-866A-E85B-1C3E41B82688}"/>
              </a:ext>
            </a:extLst>
          </p:cNvPr>
          <p:cNvSpPr>
            <a:spLocks noChangeArrowheads="1"/>
          </p:cNvSpPr>
          <p:nvPr/>
        </p:nvSpPr>
        <p:spPr bwMode="auto">
          <a:xfrm>
            <a:off x="2771930" y="1196424"/>
            <a:ext cx="2048560" cy="523771"/>
          </a:xfrm>
          <a:prstGeom prst="homePlate">
            <a:avLst>
              <a:gd name="adj" fmla="val 63084"/>
            </a:avLst>
          </a:prstGeom>
          <a:solidFill>
            <a:schemeClr val="bg1"/>
          </a:solidFill>
          <a:ln>
            <a:solidFill>
              <a:schemeClr val="tx1"/>
            </a:solid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Work</a:t>
            </a:r>
          </a:p>
        </p:txBody>
      </p:sp>
      <p:sp>
        <p:nvSpPr>
          <p:cNvPr id="6" name="AutoShape 74">
            <a:extLst>
              <a:ext uri="{FF2B5EF4-FFF2-40B4-BE49-F238E27FC236}">
                <a16:creationId xmlns:a16="http://schemas.microsoft.com/office/drawing/2014/main" id="{F2C811C0-6821-58B7-EE0B-7643EFACBA3E}"/>
              </a:ext>
            </a:extLst>
          </p:cNvPr>
          <p:cNvSpPr>
            <a:spLocks noChangeArrowheads="1"/>
          </p:cNvSpPr>
          <p:nvPr/>
        </p:nvSpPr>
        <p:spPr bwMode="auto">
          <a:xfrm>
            <a:off x="4819582" y="1201776"/>
            <a:ext cx="4818163" cy="523771"/>
          </a:xfrm>
          <a:prstGeom prst="homePlate">
            <a:avLst>
              <a:gd name="adj" fmla="val 63101"/>
            </a:avLst>
          </a:prstGeom>
          <a:solidFill>
            <a:schemeClr val="accent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Structure</a:t>
            </a:r>
          </a:p>
        </p:txBody>
      </p:sp>
      <p:sp>
        <p:nvSpPr>
          <p:cNvPr id="7" name="Rectangle 113">
            <a:extLst>
              <a:ext uri="{FF2B5EF4-FFF2-40B4-BE49-F238E27FC236}">
                <a16:creationId xmlns:a16="http://schemas.microsoft.com/office/drawing/2014/main" id="{DA0306BB-FD8F-D791-9DBE-B140D5B22501}"/>
              </a:ext>
            </a:extLst>
          </p:cNvPr>
          <p:cNvSpPr>
            <a:spLocks noChangeArrowheads="1"/>
          </p:cNvSpPr>
          <p:nvPr/>
        </p:nvSpPr>
        <p:spPr bwMode="auto">
          <a:xfrm>
            <a:off x="4751684" y="1749437"/>
            <a:ext cx="2058189"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ORGANIZING RATIONALE AND ORGANIZATION CHART</a:t>
            </a:r>
          </a:p>
        </p:txBody>
      </p:sp>
      <p:sp>
        <p:nvSpPr>
          <p:cNvPr id="8" name="Rectangle 113">
            <a:extLst>
              <a:ext uri="{FF2B5EF4-FFF2-40B4-BE49-F238E27FC236}">
                <a16:creationId xmlns:a16="http://schemas.microsoft.com/office/drawing/2014/main" id="{D03AC94B-1B29-4C74-8E41-821C16ABBBFE}"/>
              </a:ext>
            </a:extLst>
          </p:cNvPr>
          <p:cNvSpPr>
            <a:spLocks noChangeArrowheads="1"/>
          </p:cNvSpPr>
          <p:nvPr/>
        </p:nvSpPr>
        <p:spPr bwMode="auto">
          <a:xfrm>
            <a:off x="6691356" y="1830330"/>
            <a:ext cx="1228176"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95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LINKAGE DESIGN</a:t>
            </a:r>
          </a:p>
        </p:txBody>
      </p:sp>
      <p:graphicFrame>
        <p:nvGraphicFramePr>
          <p:cNvPr id="9" name="Table 8">
            <a:extLst>
              <a:ext uri="{FF2B5EF4-FFF2-40B4-BE49-F238E27FC236}">
                <a16:creationId xmlns:a16="http://schemas.microsoft.com/office/drawing/2014/main" id="{48C2D8F8-79B4-798A-0A8A-A293DF9A4F01}"/>
              </a:ext>
            </a:extLst>
          </p:cNvPr>
          <p:cNvGraphicFramePr>
            <a:graphicFrameLocks noGrp="1"/>
          </p:cNvGraphicFramePr>
          <p:nvPr/>
        </p:nvGraphicFramePr>
        <p:xfrm>
          <a:off x="809566" y="4473497"/>
          <a:ext cx="10843367" cy="2194392"/>
        </p:xfrm>
        <a:graphic>
          <a:graphicData uri="http://schemas.openxmlformats.org/drawingml/2006/table">
            <a:tbl>
              <a:tblPr firstRow="1" bandRow="1">
                <a:tableStyleId>{5C22544A-7EE6-4342-B048-85BDC9FD1C3A}</a:tableStyleId>
              </a:tblPr>
              <a:tblGrid>
                <a:gridCol w="357421">
                  <a:extLst>
                    <a:ext uri="{9D8B030D-6E8A-4147-A177-3AD203B41FA5}">
                      <a16:colId xmlns:a16="http://schemas.microsoft.com/office/drawing/2014/main" val="20000"/>
                    </a:ext>
                  </a:extLst>
                </a:gridCol>
                <a:gridCol w="1587936">
                  <a:extLst>
                    <a:ext uri="{9D8B030D-6E8A-4147-A177-3AD203B41FA5}">
                      <a16:colId xmlns:a16="http://schemas.microsoft.com/office/drawing/2014/main" val="5227371"/>
                    </a:ext>
                  </a:extLst>
                </a:gridCol>
                <a:gridCol w="2028092">
                  <a:extLst>
                    <a:ext uri="{9D8B030D-6E8A-4147-A177-3AD203B41FA5}">
                      <a16:colId xmlns:a16="http://schemas.microsoft.com/office/drawing/2014/main" val="20001"/>
                    </a:ext>
                  </a:extLst>
                </a:gridCol>
                <a:gridCol w="1840523">
                  <a:extLst>
                    <a:ext uri="{9D8B030D-6E8A-4147-A177-3AD203B41FA5}">
                      <a16:colId xmlns:a16="http://schemas.microsoft.com/office/drawing/2014/main" val="20003"/>
                    </a:ext>
                  </a:extLst>
                </a:gridCol>
                <a:gridCol w="1746739">
                  <a:extLst>
                    <a:ext uri="{9D8B030D-6E8A-4147-A177-3AD203B41FA5}">
                      <a16:colId xmlns:a16="http://schemas.microsoft.com/office/drawing/2014/main" val="20004"/>
                    </a:ext>
                  </a:extLst>
                </a:gridCol>
                <a:gridCol w="1617785">
                  <a:extLst>
                    <a:ext uri="{9D8B030D-6E8A-4147-A177-3AD203B41FA5}">
                      <a16:colId xmlns:a16="http://schemas.microsoft.com/office/drawing/2014/main" val="2432896882"/>
                    </a:ext>
                  </a:extLst>
                </a:gridCol>
                <a:gridCol w="1664871">
                  <a:extLst>
                    <a:ext uri="{9D8B030D-6E8A-4147-A177-3AD203B41FA5}">
                      <a16:colId xmlns:a16="http://schemas.microsoft.com/office/drawing/2014/main" val="107208667"/>
                    </a:ext>
                  </a:extLst>
                </a:gridCol>
              </a:tblGrid>
              <a:tr h="912050">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 how work will be performed to deliver value against the strategy. Capture how work will be performed across different parts of the organization.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Explore organizing</a:t>
                      </a:r>
                      <a:r>
                        <a:rPr lang="en-US" sz="1100" b="0" kern="1200" baseline="0">
                          <a:solidFill>
                            <a:schemeClr val="tx1"/>
                          </a:solidFill>
                          <a:latin typeface="+mn-lt"/>
                          <a:ea typeface="+mn-ea"/>
                          <a:cs typeface="+mn-cs"/>
                        </a:rPr>
                        <a:t> </a:t>
                      </a:r>
                      <a:r>
                        <a:rPr lang="en-US" sz="1100" b="0" kern="1200">
                          <a:solidFill>
                            <a:schemeClr val="tx1"/>
                          </a:solidFill>
                          <a:latin typeface="+mn-lt"/>
                          <a:ea typeface="+mn-ea"/>
                          <a:cs typeface="+mn-cs"/>
                        </a:rPr>
                        <a:t>themes along with their </a:t>
                      </a:r>
                      <a:r>
                        <a:rPr lang="en-US" sz="1100" b="0" kern="1200" baseline="0">
                          <a:solidFill>
                            <a:schemeClr val="tx1"/>
                          </a:solidFill>
                          <a:latin typeface="+mn-lt"/>
                          <a:ea typeface="+mn-ea"/>
                          <a:cs typeface="+mn-cs"/>
                        </a:rPr>
                        <a:t>benefits and risks, and d</a:t>
                      </a:r>
                      <a:r>
                        <a:rPr lang="en-US" sz="1100" b="0" kern="1200">
                          <a:solidFill>
                            <a:schemeClr val="tx1"/>
                          </a:solidFill>
                          <a:latin typeface="+mn-lt"/>
                          <a:ea typeface="+mn-ea"/>
                          <a:cs typeface="+mn-cs"/>
                        </a:rPr>
                        <a:t>efine organization structure options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Define mechanisms needed to enable cross-organization and cross-process interdependencies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who will assume various levels of responsibility for making decisions and performing activities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the input, in-process, output and impact metrics that will focus performance and behaviors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77374">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Maps that show the key activities, major outputs, tools/technology and intersections with roles/responsibilities needed to enable future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Organizing rationale used to analyze structure options</a:t>
                      </a:r>
                      <a:r>
                        <a:rPr lang="en-US" sz="1100" b="0" kern="1200">
                          <a:solidFill>
                            <a:schemeClr val="dk1"/>
                          </a:solidFill>
                          <a:latin typeface="+mn-lt"/>
                          <a:ea typeface="+mn-ea"/>
                          <a:cs typeface="+mn-cs"/>
                        </a:rPr>
                        <a:t>, as well as organization charts (reporting relationships)</a:t>
                      </a:r>
                      <a:endParaRPr lang="en-US" sz="1100" b="0" kern="1200">
                        <a:solidFill>
                          <a:schemeClr val="tx1"/>
                        </a:solidFill>
                        <a:latin typeface="+mn-lt"/>
                        <a:ea typeface="+mn-ea"/>
                        <a:cs typeface="+mn-cs"/>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Linkage details about how these mechanisms work and who will ensure execution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Responsibility Chart (RACI or CIDER)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Metrics Design and Measurement Planner</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Rectangle 101">
            <a:extLst>
              <a:ext uri="{FF2B5EF4-FFF2-40B4-BE49-F238E27FC236}">
                <a16:creationId xmlns:a16="http://schemas.microsoft.com/office/drawing/2014/main" id="{DEFE37BC-858C-D896-98A5-97047C365981}"/>
              </a:ext>
            </a:extLst>
          </p:cNvPr>
          <p:cNvSpPr>
            <a:spLocks noChangeArrowheads="1"/>
          </p:cNvSpPr>
          <p:nvPr/>
        </p:nvSpPr>
        <p:spPr bwMode="auto">
          <a:xfrm>
            <a:off x="8325108" y="1830329"/>
            <a:ext cx="1206252"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DECISION </a:t>
            </a:r>
          </a:p>
          <a:p>
            <a:pPr marL="0" marR="0" lvl="0" indent="0" algn="ctr" defTabSz="913566" rtl="0" eaLnBrk="1" fontAlgn="auto" latinLnBrk="0" hangingPunct="1">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RIGHTS</a:t>
            </a:r>
          </a:p>
        </p:txBody>
      </p:sp>
      <p:sp>
        <p:nvSpPr>
          <p:cNvPr id="11" name="Rectangle 127">
            <a:extLst>
              <a:ext uri="{FF2B5EF4-FFF2-40B4-BE49-F238E27FC236}">
                <a16:creationId xmlns:a16="http://schemas.microsoft.com/office/drawing/2014/main" id="{B3DAC783-19F8-A162-442E-DFBCFE54555D}"/>
              </a:ext>
            </a:extLst>
          </p:cNvPr>
          <p:cNvSpPr>
            <a:spLocks noChangeArrowheads="1"/>
          </p:cNvSpPr>
          <p:nvPr/>
        </p:nvSpPr>
        <p:spPr bwMode="auto">
          <a:xfrm>
            <a:off x="9637745" y="1822772"/>
            <a:ext cx="1873292" cy="707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3566"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ORGANIZATION AND PROCESS METRICS</a:t>
            </a:r>
          </a:p>
        </p:txBody>
      </p:sp>
      <p:sp>
        <p:nvSpPr>
          <p:cNvPr id="12" name="AutoShape 74">
            <a:extLst>
              <a:ext uri="{FF2B5EF4-FFF2-40B4-BE49-F238E27FC236}">
                <a16:creationId xmlns:a16="http://schemas.microsoft.com/office/drawing/2014/main" id="{FCF466A3-D312-4FF6-2B2D-0C55678C479C}"/>
              </a:ext>
            </a:extLst>
          </p:cNvPr>
          <p:cNvSpPr>
            <a:spLocks noChangeArrowheads="1"/>
          </p:cNvSpPr>
          <p:nvPr/>
        </p:nvSpPr>
        <p:spPr bwMode="auto">
          <a:xfrm>
            <a:off x="9642006" y="1199569"/>
            <a:ext cx="1997638" cy="523771"/>
          </a:xfrm>
          <a:prstGeom prst="homePlate">
            <a:avLst>
              <a:gd name="adj" fmla="val 48814"/>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Info. and </a:t>
            </a:r>
          </a:p>
          <a:p>
            <a:pPr marL="456782" marR="0" lvl="0" indent="-456782" algn="ctr" defTabSz="977007" rtl="0" eaLnBrk="0" fontAlgn="auto" latinLnBrk="0" hangingPunct="0">
              <a:lnSpc>
                <a:spcPts val="1359"/>
              </a:lnSpc>
              <a:spcBef>
                <a:spcPts val="0"/>
              </a:spcBef>
              <a:spcAft>
                <a:spcPts val="0"/>
              </a:spcAft>
              <a:buClr>
                <a:srgbClr val="FA3F05"/>
              </a:buClr>
              <a:buSzPct val="100000"/>
              <a:buFontTx/>
              <a:buNone/>
              <a:tabLst/>
              <a:defRPr/>
            </a:pPr>
            <a:r>
              <a:rPr kumimoji="0" lang="en-US" sz="12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Metrics</a:t>
            </a:r>
          </a:p>
        </p:txBody>
      </p:sp>
      <p:sp>
        <p:nvSpPr>
          <p:cNvPr id="14" name="Right Arrow 13">
            <a:extLst>
              <a:ext uri="{FF2B5EF4-FFF2-40B4-BE49-F238E27FC236}">
                <a16:creationId xmlns:a16="http://schemas.microsoft.com/office/drawing/2014/main" id="{ADE51384-E2A8-43FE-9BB9-BDA44831E06E}"/>
              </a:ext>
            </a:extLst>
          </p:cNvPr>
          <p:cNvSpPr/>
          <p:nvPr/>
        </p:nvSpPr>
        <p:spPr>
          <a:xfrm>
            <a:off x="250283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Graphic 10">
            <a:extLst>
              <a:ext uri="{FF2B5EF4-FFF2-40B4-BE49-F238E27FC236}">
                <a16:creationId xmlns:a16="http://schemas.microsoft.com/office/drawing/2014/main" id="{16B9878A-5327-3C25-9300-68EB19F52722}"/>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5095645" y="2553825"/>
            <a:ext cx="1225060" cy="1255763"/>
          </a:xfrm>
          <a:prstGeom prst="rect">
            <a:avLst/>
          </a:prstGeom>
        </p:spPr>
      </p:pic>
      <p:pic>
        <p:nvPicPr>
          <p:cNvPr id="17" name="Graphic 12">
            <a:extLst>
              <a:ext uri="{FF2B5EF4-FFF2-40B4-BE49-F238E27FC236}">
                <a16:creationId xmlns:a16="http://schemas.microsoft.com/office/drawing/2014/main" id="{0A7A0DA8-4E04-5A33-D772-CE2181F4373C}"/>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6627471" y="2364852"/>
            <a:ext cx="1341194" cy="1404258"/>
          </a:xfrm>
          <a:prstGeom prst="rect">
            <a:avLst/>
          </a:prstGeom>
        </p:spPr>
      </p:pic>
      <p:pic>
        <p:nvPicPr>
          <p:cNvPr id="18" name="Graphic 14">
            <a:extLst>
              <a:ext uri="{FF2B5EF4-FFF2-40B4-BE49-F238E27FC236}">
                <a16:creationId xmlns:a16="http://schemas.microsoft.com/office/drawing/2014/main" id="{932EAC33-ED2C-45B3-D5B9-0CAB71315FAD}"/>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8337075" y="2436855"/>
            <a:ext cx="1182320" cy="1450894"/>
          </a:xfrm>
          <a:prstGeom prst="rect">
            <a:avLst/>
          </a:prstGeom>
        </p:spPr>
      </p:pic>
      <p:pic>
        <p:nvPicPr>
          <p:cNvPr id="19" name="Graphic 16">
            <a:extLst>
              <a:ext uri="{FF2B5EF4-FFF2-40B4-BE49-F238E27FC236}">
                <a16:creationId xmlns:a16="http://schemas.microsoft.com/office/drawing/2014/main" id="{64BD880C-F426-5ED4-7CA2-B5CB212967F2}"/>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858306" y="2519215"/>
            <a:ext cx="1484035" cy="1273529"/>
          </a:xfrm>
          <a:prstGeom prst="rect">
            <a:avLst/>
          </a:prstGeom>
        </p:spPr>
      </p:pic>
      <p:pic>
        <p:nvPicPr>
          <p:cNvPr id="20" name="Graphic 8">
            <a:extLst>
              <a:ext uri="{FF2B5EF4-FFF2-40B4-BE49-F238E27FC236}">
                <a16:creationId xmlns:a16="http://schemas.microsoft.com/office/drawing/2014/main" id="{10851550-A3D9-EE23-4BF0-7FA1275F7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09767" y="2463016"/>
            <a:ext cx="1962887" cy="1297400"/>
          </a:xfrm>
          <a:prstGeom prst="rect">
            <a:avLst/>
          </a:prstGeom>
        </p:spPr>
      </p:pic>
      <p:sp>
        <p:nvSpPr>
          <p:cNvPr id="21" name="Right Arrow 20">
            <a:extLst>
              <a:ext uri="{FF2B5EF4-FFF2-40B4-BE49-F238E27FC236}">
                <a16:creationId xmlns:a16="http://schemas.microsoft.com/office/drawing/2014/main" id="{2BB8DA0B-86AE-B5B8-4D96-077D4E12A659}"/>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465"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DESIGN PRINCIPLES AND CRITERIA</a:t>
            </a:r>
          </a:p>
        </p:txBody>
      </p:sp>
      <p:sp>
        <p:nvSpPr>
          <p:cNvPr id="22" name="Right Arrow 21">
            <a:extLst>
              <a:ext uri="{FF2B5EF4-FFF2-40B4-BE49-F238E27FC236}">
                <a16:creationId xmlns:a16="http://schemas.microsoft.com/office/drawing/2014/main" id="{58D00002-1398-B7A3-B36C-825F47C5ABE3}"/>
              </a:ext>
            </a:extLst>
          </p:cNvPr>
          <p:cNvSpPr/>
          <p:nvPr/>
        </p:nvSpPr>
        <p:spPr>
          <a:xfrm>
            <a:off x="4819581"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Right Arrow 22">
            <a:extLst>
              <a:ext uri="{FF2B5EF4-FFF2-40B4-BE49-F238E27FC236}">
                <a16:creationId xmlns:a16="http://schemas.microsoft.com/office/drawing/2014/main" id="{94822577-68ED-4634-36F0-D0E4A3804547}"/>
              </a:ext>
            </a:extLst>
          </p:cNvPr>
          <p:cNvSpPr/>
          <p:nvPr/>
        </p:nvSpPr>
        <p:spPr>
          <a:xfrm>
            <a:off x="6340976"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Right Arrow 23">
            <a:extLst>
              <a:ext uri="{FF2B5EF4-FFF2-40B4-BE49-F238E27FC236}">
                <a16:creationId xmlns:a16="http://schemas.microsoft.com/office/drawing/2014/main" id="{342A24F7-8663-C9CA-078E-907251A31B05}"/>
              </a:ext>
            </a:extLst>
          </p:cNvPr>
          <p:cNvSpPr/>
          <p:nvPr/>
        </p:nvSpPr>
        <p:spPr>
          <a:xfrm>
            <a:off x="8043213"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5" name="Right Arrow 24">
            <a:extLst>
              <a:ext uri="{FF2B5EF4-FFF2-40B4-BE49-F238E27FC236}">
                <a16:creationId xmlns:a16="http://schemas.microsoft.com/office/drawing/2014/main" id="{0D6CB075-6A99-40B3-CD43-3D24B3A1E843}"/>
              </a:ext>
            </a:extLst>
          </p:cNvPr>
          <p:cNvSpPr/>
          <p:nvPr/>
        </p:nvSpPr>
        <p:spPr>
          <a:xfrm>
            <a:off x="9541919"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3566"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AutoShape 74">
            <a:extLst>
              <a:ext uri="{FF2B5EF4-FFF2-40B4-BE49-F238E27FC236}">
                <a16:creationId xmlns:a16="http://schemas.microsoft.com/office/drawing/2014/main" id="{50D06528-137A-2EA3-A93E-A9874A32DB02}"/>
              </a:ext>
            </a:extLst>
          </p:cNvPr>
          <p:cNvSpPr>
            <a:spLocks noChangeArrowheads="1"/>
          </p:cNvSpPr>
          <p:nvPr/>
        </p:nvSpPr>
        <p:spPr bwMode="auto">
          <a:xfrm>
            <a:off x="814498" y="1196425"/>
            <a:ext cx="1957432" cy="523771"/>
          </a:xfrm>
          <a:prstGeom prst="homePlate">
            <a:avLst>
              <a:gd name="adj" fmla="val 63069"/>
            </a:avLst>
          </a:prstGeom>
          <a:solidFill>
            <a:schemeClr val="tx2"/>
          </a:solidFill>
          <a:ln>
            <a:noFill/>
          </a:ln>
          <a:extLs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none" lIns="90387" tIns="44402" rIns="90387" bIns="44402" anchor="ctr"/>
          <a:lstStyle/>
          <a:p>
            <a:pPr marL="456782" marR="0" lvl="0" indent="-456782" algn="ctr" defTabSz="977007" rtl="0" eaLnBrk="0" fontAlgn="auto" latinLnBrk="0" hangingPunct="0">
              <a:lnSpc>
                <a:spcPct val="100000"/>
              </a:lnSpc>
              <a:spcBef>
                <a:spcPts val="0"/>
              </a:spcBef>
              <a:spcAft>
                <a:spcPts val="0"/>
              </a:spcAft>
              <a:buClr>
                <a:srgbClr val="FA3F05"/>
              </a:buClr>
              <a:buSzPct val="100000"/>
              <a:buFontTx/>
              <a:buNone/>
              <a:tabLst/>
              <a:defRPr/>
            </a:pPr>
            <a:r>
              <a:rPr kumimoji="0" lang="en-US" sz="139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Strategy</a:t>
            </a:r>
          </a:p>
        </p:txBody>
      </p:sp>
      <p:pic>
        <p:nvPicPr>
          <p:cNvPr id="27" name="Graphic 8">
            <a:extLst>
              <a:ext uri="{FF2B5EF4-FFF2-40B4-BE49-F238E27FC236}">
                <a16:creationId xmlns:a16="http://schemas.microsoft.com/office/drawing/2014/main" id="{18E11788-A0FE-DD3F-D50C-A1A2D6158B27}"/>
              </a:ext>
            </a:extLst>
          </p:cNvPr>
          <p:cNvPicPr>
            <a:picLocks noChangeAspect="1"/>
          </p:cNvPicPr>
          <p:nvPr/>
        </p:nvPicPr>
        <p:blipFill>
          <a:blip>
            <a:grayscl/>
            <a:extLst>
              <a:ext uri="{96DAC541-7B7A-43D3-8B79-37D633B846F1}">
                <asvg:svgBlip xmlns:asvg="http://schemas.microsoft.com/office/drawing/2016/SVG/main" r:embed="rId7"/>
              </a:ext>
            </a:extLst>
          </a:blip>
          <a:stretch>
            <a:fillRect/>
          </a:stretch>
        </p:blipFill>
        <p:spPr>
          <a:xfrm>
            <a:off x="1052780" y="2321597"/>
            <a:ext cx="1272058" cy="1580238"/>
          </a:xfrm>
          <a:prstGeom prst="rect">
            <a:avLst/>
          </a:prstGeom>
        </p:spPr>
      </p:pic>
      <p:sp>
        <p:nvSpPr>
          <p:cNvPr id="28" name="Rectangle 28">
            <a:extLst>
              <a:ext uri="{FF2B5EF4-FFF2-40B4-BE49-F238E27FC236}">
                <a16:creationId xmlns:a16="http://schemas.microsoft.com/office/drawing/2014/main" id="{B0758A43-B118-5D2E-D2CE-36FC337FF890}"/>
              </a:ext>
            </a:extLst>
          </p:cNvPr>
          <p:cNvSpPr>
            <a:spLocks noChangeArrowheads="1"/>
          </p:cNvSpPr>
          <p:nvPr/>
        </p:nvSpPr>
        <p:spPr bwMode="auto">
          <a:xfrm>
            <a:off x="809566" y="1830399"/>
            <a:ext cx="1779106" cy="502176"/>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299" tIns="45650" rIns="91299" bIns="45650">
            <a:spAutoFit/>
          </a:bodyPr>
          <a:lstStyle/>
          <a:p>
            <a:pPr marL="0" marR="0" lvl="0" indent="0" algn="ctr" defTabSz="914278" rtl="0" eaLnBrk="0" fontAlgn="auto" latinLnBrk="0" hangingPunct="0">
              <a:lnSpc>
                <a:spcPct val="100000"/>
              </a:lnSpc>
              <a:spcBef>
                <a:spcPts val="0"/>
              </a:spcBef>
              <a:spcAft>
                <a:spcPts val="0"/>
              </a:spcAft>
              <a:buClrTx/>
              <a:buSzTx/>
              <a:buFontTx/>
              <a:buNone/>
              <a:tabLst/>
              <a:defRPr/>
            </a:pPr>
            <a:r>
              <a:rPr kumimoji="0" lang="en-US" sz="1332" b="1" i="0" u="none" strike="noStrike" kern="1200" cap="none" spc="0" normalizeH="0" baseline="0" noProof="0">
                <a:ln>
                  <a:noFill/>
                </a:ln>
                <a:solidFill>
                  <a:srgbClr val="06091A"/>
                </a:solidFill>
                <a:effectLst/>
                <a:uLnTx/>
                <a:uFillTx/>
                <a:latin typeface="Arial" panose="020B0604020202020204" pitchFamily="34" charset="0"/>
                <a:ea typeface="+mn-ea"/>
                <a:cs typeface="Arial" panose="020B0604020202020204" pitchFamily="34" charset="0"/>
              </a:rPr>
              <a:t>STRATEGY IMPLICATIONS</a:t>
            </a:r>
          </a:p>
        </p:txBody>
      </p:sp>
      <p:pic>
        <p:nvPicPr>
          <p:cNvPr id="13" name="Graphic 7">
            <a:extLst>
              <a:ext uri="{FF2B5EF4-FFF2-40B4-BE49-F238E27FC236}">
                <a16:creationId xmlns:a16="http://schemas.microsoft.com/office/drawing/2014/main" id="{21E8A7F8-EFD8-8878-8A69-BED66E14925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9566" y="3378554"/>
            <a:ext cx="507219" cy="502920"/>
          </a:xfrm>
          <a:prstGeom prst="rect">
            <a:avLst/>
          </a:prstGeom>
        </p:spPr>
      </p:pic>
      <p:pic>
        <p:nvPicPr>
          <p:cNvPr id="15" name="Graphic 7">
            <a:extLst>
              <a:ext uri="{FF2B5EF4-FFF2-40B4-BE49-F238E27FC236}">
                <a16:creationId xmlns:a16="http://schemas.microsoft.com/office/drawing/2014/main" id="{36198121-9E80-6A32-2037-FA1CBD3DB03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599306" y="3378554"/>
            <a:ext cx="507219" cy="502920"/>
          </a:xfrm>
          <a:prstGeom prst="rect">
            <a:avLst/>
          </a:prstGeom>
        </p:spPr>
      </p:pic>
      <p:pic>
        <p:nvPicPr>
          <p:cNvPr id="29" name="Graphic 7">
            <a:extLst>
              <a:ext uri="{FF2B5EF4-FFF2-40B4-BE49-F238E27FC236}">
                <a16:creationId xmlns:a16="http://schemas.microsoft.com/office/drawing/2014/main" id="{B9C92A69-3F64-E788-AF3D-D46110FE21A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85214" y="3378554"/>
            <a:ext cx="507219" cy="502920"/>
          </a:xfrm>
          <a:prstGeom prst="rect">
            <a:avLst/>
          </a:prstGeom>
        </p:spPr>
      </p:pic>
      <p:pic>
        <p:nvPicPr>
          <p:cNvPr id="30" name="Graphic 7">
            <a:extLst>
              <a:ext uri="{FF2B5EF4-FFF2-40B4-BE49-F238E27FC236}">
                <a16:creationId xmlns:a16="http://schemas.microsoft.com/office/drawing/2014/main" id="{0A59644E-ACB0-F2CA-EF69-A1B4AD2CBE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13564" y="3378554"/>
            <a:ext cx="507219" cy="502920"/>
          </a:xfrm>
          <a:prstGeom prst="rect">
            <a:avLst/>
          </a:prstGeom>
        </p:spPr>
      </p:pic>
      <p:pic>
        <p:nvPicPr>
          <p:cNvPr id="31" name="Graphic 7">
            <a:extLst>
              <a:ext uri="{FF2B5EF4-FFF2-40B4-BE49-F238E27FC236}">
                <a16:creationId xmlns:a16="http://schemas.microsoft.com/office/drawing/2014/main" id="{F100DF13-E44B-4E31-432B-28E7DCBEAC3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89226" y="3378554"/>
            <a:ext cx="507219" cy="502920"/>
          </a:xfrm>
          <a:prstGeom prst="rect">
            <a:avLst/>
          </a:prstGeom>
        </p:spPr>
      </p:pic>
      <p:pic>
        <p:nvPicPr>
          <p:cNvPr id="32" name="Graphic 31">
            <a:extLst>
              <a:ext uri="{FF2B5EF4-FFF2-40B4-BE49-F238E27FC236}">
                <a16:creationId xmlns:a16="http://schemas.microsoft.com/office/drawing/2014/main" id="{E708160C-E7A6-0C2F-28D9-DE8AB617B33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39956" y="3378554"/>
            <a:ext cx="507219" cy="502920"/>
          </a:xfrm>
          <a:prstGeom prst="rect">
            <a:avLst/>
          </a:prstGeom>
        </p:spPr>
      </p:pic>
    </p:spTree>
    <p:extLst>
      <p:ext uri="{BB962C8B-B14F-4D97-AF65-F5344CB8AC3E}">
        <p14:creationId xmlns:p14="http://schemas.microsoft.com/office/powerpoint/2010/main" val="10167574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E43E-957E-7A3E-43FE-79CC26302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E8B11-B75C-94EC-2640-84A811405CD0}"/>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sp>
        <p:nvSpPr>
          <p:cNvPr id="4" name="Text Placeholder 3">
            <a:extLst>
              <a:ext uri="{FF2B5EF4-FFF2-40B4-BE49-F238E27FC236}">
                <a16:creationId xmlns:a16="http://schemas.microsoft.com/office/drawing/2014/main" id="{F8A38B2E-6C7B-54C1-924A-DC05092EF4BE}"/>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149CD45C-6EBB-3CAB-D9F1-75804BE21A79}"/>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EE57A4E2-12C0-F569-1CB7-B0F3760A565D}"/>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A8D0CD33-AA48-2597-4FBA-B13B4A976C2C}"/>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803346D8-4ED2-2B9A-1549-5B898BB8E99E}"/>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4D1C7CF7-EFC2-7FEA-DD91-D0B734852272}"/>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A77F8E75-F829-283C-8A1F-F95BF230CF86}"/>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3D076E16-EECA-7EB4-AE4F-D7EA47485934}"/>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D7823E1B-5132-7046-0154-CB89CE46395E}"/>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3D72194D-962E-DE1A-ABA4-0B98EEE27687}"/>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44140527-279E-FC91-9331-ED9F5EE9203A}"/>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6597A3DA-6FEC-6DC7-F250-2EA3DE1C8E0A}"/>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BE866FFC-C8D5-1A44-797B-7AFAF375E6FF}"/>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F4E24F0B-28A0-7C1B-03D1-917B7C9BCF39}"/>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68217DCD-B589-0977-3195-2FC420612E1F}"/>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7D5D45AE-23E1-3504-718F-88A2C4683EB5}"/>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6E060612-062F-2AD5-653F-6B2A9BC5DCE2}"/>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17AB2B6C-10D5-5955-3112-AB02D8C6F7F0}"/>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6F9BD97A-53BF-E5F2-D13C-205DB158061B}"/>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CA004409-4121-F7DE-65DE-C7E784C8F98D}"/>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A0340C97-9707-86A7-69BB-5BBF7A84124B}"/>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BE384DF1-5DBB-79D9-F21A-CDCD962DFBEF}"/>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08689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823CD-20E0-771B-3DE0-65EE483AF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A6BE0-7208-6186-6C4D-2C326596BD16}"/>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A1DE994F-D5C6-6580-D6C3-8668589214F5}"/>
              </a:ext>
            </a:extLst>
          </p:cNvPr>
          <p:cNvSpPr>
            <a:spLocks noGrp="1"/>
          </p:cNvSpPr>
          <p:nvPr>
            <p:ph type="body" sz="quarter" idx="11"/>
          </p:nvPr>
        </p:nvSpPr>
        <p:spPr/>
        <p:txBody>
          <a:bodyPr/>
          <a:lstStyle/>
          <a:p>
            <a:r>
              <a:rPr lang="en-US"/>
              <a:t>People and Rewards Outcomes</a:t>
            </a:r>
          </a:p>
        </p:txBody>
      </p:sp>
      <p:pic>
        <p:nvPicPr>
          <p:cNvPr id="5" name="Picture 4" descr="A cube with text on it&#10;&#10;Description automatically generated">
            <a:extLst>
              <a:ext uri="{FF2B5EF4-FFF2-40B4-BE49-F238E27FC236}">
                <a16:creationId xmlns:a16="http://schemas.microsoft.com/office/drawing/2014/main" id="{49F23F02-FF42-00E6-51C1-81E505B1F1F0}"/>
              </a:ext>
            </a:extLst>
          </p:cNvPr>
          <p:cNvPicPr>
            <a:picLocks noChangeAspect="1"/>
          </p:cNvPicPr>
          <p:nvPr/>
        </p:nvPicPr>
        <p:blipFill>
          <a:blip r:embed="rId2"/>
          <a:stretch>
            <a:fillRect/>
          </a:stretch>
        </p:blipFill>
        <p:spPr>
          <a:xfrm>
            <a:off x="6638176" y="1716966"/>
            <a:ext cx="4397917" cy="3769642"/>
          </a:xfrm>
          <a:prstGeom prst="rect">
            <a:avLst/>
          </a:prstGeom>
        </p:spPr>
      </p:pic>
      <p:sp>
        <p:nvSpPr>
          <p:cNvPr id="9" name="Rectangle 8">
            <a:extLst>
              <a:ext uri="{FF2B5EF4-FFF2-40B4-BE49-F238E27FC236}">
                <a16:creationId xmlns:a16="http://schemas.microsoft.com/office/drawing/2014/main" id="{E87720A8-ABFD-8484-FDC9-234FDBE6F64C}"/>
              </a:ext>
            </a:extLst>
          </p:cNvPr>
          <p:cNvSpPr/>
          <p:nvPr/>
        </p:nvSpPr>
        <p:spPr>
          <a:xfrm>
            <a:off x="1637737" y="3828210"/>
            <a:ext cx="1935264" cy="830997"/>
          </a:xfrm>
          <a:prstGeom prst="rect">
            <a:avLst/>
          </a:prstGeom>
          <a:ln>
            <a:noFill/>
          </a:ln>
        </p:spPr>
        <p:txBody>
          <a:bodyPr wrap="square">
            <a:spAutoFit/>
          </a:bodyPr>
          <a:lstStyle/>
          <a:p>
            <a:pPr algn="ctr">
              <a:buClr>
                <a:schemeClr val="tx2"/>
              </a:buClr>
              <a:defRPr/>
            </a:pPr>
            <a:r>
              <a:rPr lang="en-US" sz="1600">
                <a:latin typeface="Arial" panose="020B0604020202020204" pitchFamily="34" charset="0"/>
                <a:ea typeface="ＭＳ Ｐゴシック"/>
                <a:cs typeface="Arial" panose="020B0604020202020204" pitchFamily="34" charset="0"/>
              </a:rPr>
              <a:t>Description of </a:t>
            </a:r>
            <a:r>
              <a:rPr lang="en-US" sz="1600" b="1">
                <a:solidFill>
                  <a:schemeClr val="accent2"/>
                </a:solidFill>
                <a:latin typeface="Arial" panose="020B0604020202020204" pitchFamily="34" charset="0"/>
                <a:ea typeface="ＭＳ Ｐゴシック"/>
                <a:cs typeface="Arial" panose="020B0604020202020204" pitchFamily="34" charset="0"/>
              </a:rPr>
              <a:t>newly designed leadership </a:t>
            </a:r>
            <a:r>
              <a:rPr lang="en-US" sz="1600">
                <a:latin typeface="Arial" panose="020B0604020202020204" pitchFamily="34" charset="0"/>
                <a:ea typeface="ＭＳ Ｐゴシック"/>
                <a:cs typeface="Arial" panose="020B0604020202020204" pitchFamily="34" charset="0"/>
              </a:rPr>
              <a:t>roles. </a:t>
            </a:r>
          </a:p>
        </p:txBody>
      </p:sp>
      <p:pic>
        <p:nvPicPr>
          <p:cNvPr id="10" name="Graphic 6">
            <a:extLst>
              <a:ext uri="{FF2B5EF4-FFF2-40B4-BE49-F238E27FC236}">
                <a16:creationId xmlns:a16="http://schemas.microsoft.com/office/drawing/2014/main" id="{0ED24481-D872-233C-73C1-A7470CDFC8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74752" y="1946449"/>
            <a:ext cx="1857056" cy="1857056"/>
          </a:xfrm>
          <a:prstGeom prst="rect">
            <a:avLst/>
          </a:prstGeom>
        </p:spPr>
      </p:pic>
      <p:pic>
        <p:nvPicPr>
          <p:cNvPr id="11" name="Graphic 10">
            <a:extLst>
              <a:ext uri="{FF2B5EF4-FFF2-40B4-BE49-F238E27FC236}">
                <a16:creationId xmlns:a16="http://schemas.microsoft.com/office/drawing/2014/main" id="{C483E46C-7416-F336-2E03-4FC11D747D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60736" y="2018566"/>
            <a:ext cx="1935264" cy="1911011"/>
          </a:xfrm>
          <a:prstGeom prst="rect">
            <a:avLst/>
          </a:prstGeom>
        </p:spPr>
      </p:pic>
      <p:sp>
        <p:nvSpPr>
          <p:cNvPr id="12" name="Rectangle 11">
            <a:extLst>
              <a:ext uri="{FF2B5EF4-FFF2-40B4-BE49-F238E27FC236}">
                <a16:creationId xmlns:a16="http://schemas.microsoft.com/office/drawing/2014/main" id="{755CD055-5174-936F-AC9D-5ABFF26F1004}"/>
              </a:ext>
            </a:extLst>
          </p:cNvPr>
          <p:cNvSpPr/>
          <p:nvPr/>
        </p:nvSpPr>
        <p:spPr>
          <a:xfrm>
            <a:off x="4052420" y="3929577"/>
            <a:ext cx="1935264" cy="584775"/>
          </a:xfrm>
          <a:prstGeom prst="rect">
            <a:avLst/>
          </a:prstGeom>
          <a:ln>
            <a:noFill/>
          </a:ln>
        </p:spPr>
        <p:txBody>
          <a:bodyPr wrap="square">
            <a:spAutoFit/>
          </a:bodyPr>
          <a:lstStyle/>
          <a:p>
            <a:pPr algn="ctr">
              <a:buClr>
                <a:schemeClr val="tx2"/>
              </a:buClr>
              <a:defRPr/>
            </a:pPr>
            <a:r>
              <a:rPr lang="en-US" sz="1600" b="1">
                <a:solidFill>
                  <a:schemeClr val="accent2"/>
                </a:solidFill>
                <a:latin typeface="Arial" panose="020B0604020202020204" pitchFamily="34" charset="0"/>
                <a:ea typeface="ＭＳ Ｐゴシック"/>
                <a:cs typeface="Arial" panose="020B0604020202020204" pitchFamily="34" charset="0"/>
              </a:rPr>
              <a:t>Staffing</a:t>
            </a:r>
            <a:r>
              <a:rPr lang="en-US" sz="1600">
                <a:latin typeface="Arial" panose="020B0604020202020204" pitchFamily="34" charset="0"/>
                <a:ea typeface="ＭＳ Ｐゴシック"/>
                <a:cs typeface="Arial" panose="020B0604020202020204" pitchFamily="34" charset="0"/>
              </a:rPr>
              <a:t> estimates and assumptions</a:t>
            </a:r>
          </a:p>
        </p:txBody>
      </p:sp>
    </p:spTree>
    <p:extLst>
      <p:ext uri="{BB962C8B-B14F-4D97-AF65-F5344CB8AC3E}">
        <p14:creationId xmlns:p14="http://schemas.microsoft.com/office/powerpoint/2010/main" val="20436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500" fill="hold"/>
                                        <p:tgtEl>
                                          <p:spTgt spid="9"/>
                                        </p:tgtEl>
                                        <p:attrNameLst>
                                          <p:attrName>ppt_x</p:attrName>
                                        </p:attrNameLst>
                                      </p:cBhvr>
                                      <p:tavLst>
                                        <p:tav tm="0">
                                          <p:val>
                                            <p:strVal val="#ppt_x"/>
                                          </p:val>
                                        </p:tav>
                                        <p:tav tm="100000">
                                          <p:val>
                                            <p:strVal val="#ppt_x"/>
                                          </p:val>
                                        </p:tav>
                                      </p:tavLst>
                                    </p:anim>
                                    <p:anim calcmode="lin" valueType="num">
                                      <p:cBhvr additive="base">
                                        <p:cTn id="1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68902-3358-45CC-E094-C6E209342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4F801-450C-638C-3F27-7F00639C31FE}"/>
              </a:ext>
            </a:extLst>
          </p:cNvPr>
          <p:cNvSpPr>
            <a:spLocks noGrp="1"/>
          </p:cNvSpPr>
          <p:nvPr>
            <p:ph type="title"/>
          </p:nvPr>
        </p:nvSpPr>
        <p:spPr/>
        <p:txBody>
          <a:bodyPr/>
          <a:lstStyle/>
          <a:p>
            <a:r>
              <a:rPr lang="en-US" sz="2800"/>
              <a:t>Roles—New or Changed</a:t>
            </a:r>
            <a:endParaRPr lang="en-US"/>
          </a:p>
        </p:txBody>
      </p:sp>
      <p:sp>
        <p:nvSpPr>
          <p:cNvPr id="4" name="Text Placeholder 3">
            <a:extLst>
              <a:ext uri="{FF2B5EF4-FFF2-40B4-BE49-F238E27FC236}">
                <a16:creationId xmlns:a16="http://schemas.microsoft.com/office/drawing/2014/main" id="{BABF4F0F-9BFD-94B7-E0D2-09DCD52A7864}"/>
              </a:ext>
            </a:extLst>
          </p:cNvPr>
          <p:cNvSpPr>
            <a:spLocks noGrp="1"/>
          </p:cNvSpPr>
          <p:nvPr>
            <p:ph type="body" sz="quarter" idx="11"/>
          </p:nvPr>
        </p:nvSpPr>
        <p:spPr/>
        <p:txBody>
          <a:bodyPr/>
          <a:lstStyle/>
          <a:p>
            <a:endParaRPr lang="en-US"/>
          </a:p>
        </p:txBody>
      </p:sp>
      <p:graphicFrame>
        <p:nvGraphicFramePr>
          <p:cNvPr id="6" name="Group 110">
            <a:extLst>
              <a:ext uri="{FF2B5EF4-FFF2-40B4-BE49-F238E27FC236}">
                <a16:creationId xmlns:a16="http://schemas.microsoft.com/office/drawing/2014/main" id="{926524C5-BD98-1011-ABA2-E828E0CD001F}"/>
              </a:ext>
            </a:extLst>
          </p:cNvPr>
          <p:cNvGraphicFramePr>
            <a:graphicFrameLocks/>
          </p:cNvGraphicFramePr>
          <p:nvPr>
            <p:extLst>
              <p:ext uri="{D42A27DB-BD31-4B8C-83A1-F6EECF244321}">
                <p14:modId xmlns:p14="http://schemas.microsoft.com/office/powerpoint/2010/main" val="2240208041"/>
              </p:ext>
            </p:extLst>
          </p:nvPr>
        </p:nvGraphicFramePr>
        <p:xfrm>
          <a:off x="876299" y="1257299"/>
          <a:ext cx="10652759" cy="4844415"/>
        </p:xfrm>
        <a:graphic>
          <a:graphicData uri="http://schemas.openxmlformats.org/drawingml/2006/table">
            <a:tbl>
              <a:tblPr/>
              <a:tblGrid>
                <a:gridCol w="2562676">
                  <a:extLst>
                    <a:ext uri="{9D8B030D-6E8A-4147-A177-3AD203B41FA5}">
                      <a16:colId xmlns:a16="http://schemas.microsoft.com/office/drawing/2014/main" val="20000"/>
                    </a:ext>
                  </a:extLst>
                </a:gridCol>
                <a:gridCol w="3005202">
                  <a:extLst>
                    <a:ext uri="{9D8B030D-6E8A-4147-A177-3AD203B41FA5}">
                      <a16:colId xmlns:a16="http://schemas.microsoft.com/office/drawing/2014/main" val="20001"/>
                    </a:ext>
                  </a:extLst>
                </a:gridCol>
                <a:gridCol w="2818495">
                  <a:extLst>
                    <a:ext uri="{9D8B030D-6E8A-4147-A177-3AD203B41FA5}">
                      <a16:colId xmlns:a16="http://schemas.microsoft.com/office/drawing/2014/main" val="20002"/>
                    </a:ext>
                  </a:extLst>
                </a:gridCol>
                <a:gridCol w="2266386">
                  <a:extLst>
                    <a:ext uri="{9D8B030D-6E8A-4147-A177-3AD203B41FA5}">
                      <a16:colId xmlns:a16="http://schemas.microsoft.com/office/drawing/2014/main" val="20003"/>
                    </a:ext>
                  </a:extLst>
                </a:gridCol>
              </a:tblGrid>
              <a:tr h="334180">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Arial" panose="020B0604020202020204" pitchFamily="34" charset="0"/>
                          <a:cs typeface="Arial" panose="020B0604020202020204" pitchFamily="34" charset="0"/>
                        </a:rPr>
                        <a:t>Level  2 Roles</a:t>
                      </a:r>
                      <a:endParaRPr kumimoji="0" 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Arial" panose="020B0604020202020204" pitchFamily="34" charset="0"/>
                          <a:cs typeface="Arial" panose="020B0604020202020204" pitchFamily="34" charset="0"/>
                        </a:rPr>
                        <a:t>Level 3 Roles</a:t>
                      </a:r>
                      <a:endParaRPr kumimoji="0" 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Level 4 Roles</a:t>
                      </a: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Arial" panose="020B0604020202020204" pitchFamily="34" charset="0"/>
                          <a:cs typeface="Arial" panose="020B0604020202020204" pitchFamily="34" charset="0"/>
                        </a:rPr>
                        <a:t>Level 5 Roles </a:t>
                      </a:r>
                      <a:r>
                        <a:rPr kumimoji="0" 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solidFill>
                  </a:tcPr>
                </a:tc>
                <a:extLst>
                  <a:ext uri="{0D108BD9-81ED-4DB2-BD59-A6C34878D82A}">
                    <a16:rowId xmlns:a16="http://schemas.microsoft.com/office/drawing/2014/main" val="10000"/>
                  </a:ext>
                </a:extLst>
              </a:tr>
              <a:tr h="563779">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 typeface="Arial"/>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Rates / Finance Ops</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lumMod val="20000"/>
                        <a:lumOff val="80000"/>
                      </a:srgbClr>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Finance</a:t>
                      </a:r>
                      <a:r>
                        <a:rPr lang="en-US" sz="1200" baseline="0">
                          <a:latin typeface="Arial" panose="020B0604020202020204" pitchFamily="34" charset="0"/>
                          <a:cs typeface="Arial" panose="020B0604020202020204" pitchFamily="34" charset="0"/>
                        </a:rPr>
                        <a:t> </a:t>
                      </a:r>
                      <a:r>
                        <a:rPr lang="en-US" sz="1200">
                          <a:latin typeface="Arial" panose="020B0604020202020204" pitchFamily="34" charset="0"/>
                          <a:cs typeface="Arial" panose="020B0604020202020204" pitchFamily="34" charset="0"/>
                        </a:rPr>
                        <a:t>Business</a:t>
                      </a:r>
                      <a:r>
                        <a:rPr lang="en-US" sz="1200" baseline="0">
                          <a:latin typeface="Arial" panose="020B0604020202020204" pitchFamily="34" charset="0"/>
                          <a:cs typeface="Arial" panose="020B0604020202020204" pitchFamily="34" charset="0"/>
                        </a:rPr>
                        <a:t> Partner</a:t>
                      </a:r>
                    </a:p>
                    <a:p>
                      <a:pPr marL="171450" indent="-171450">
                        <a:buFont typeface="Arial" panose="020B0604020202020204" pitchFamily="34" charset="0"/>
                        <a:buChar char="•"/>
                      </a:pPr>
                      <a:r>
                        <a:rPr lang="en-US" sz="1200" baseline="0">
                          <a:latin typeface="Arial" panose="020B0604020202020204" pitchFamily="34" charset="0"/>
                          <a:cs typeface="Arial" panose="020B0604020202020204" pitchFamily="34" charset="0"/>
                        </a:rPr>
                        <a:t>FA and Decision Support</a:t>
                      </a:r>
                      <a:endParaRPr lang="en-US" sz="1200">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Finance/Rates</a:t>
                      </a:r>
                      <a:r>
                        <a:rPr lang="en-US" sz="1200" baseline="0">
                          <a:latin typeface="Arial" panose="020B0604020202020204" pitchFamily="34" charset="0"/>
                          <a:cs typeface="Arial" panose="020B0604020202020204" pitchFamily="34" charset="0"/>
                        </a:rPr>
                        <a:t> Analyst</a:t>
                      </a:r>
                      <a:endParaRPr lang="en-US" sz="1200">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85219">
                <a:tc rowSpan="4">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 typeface="Arial"/>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Accounting</a:t>
                      </a: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lumMod val="20000"/>
                        <a:lumOff val="80000"/>
                      </a:srgbClr>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Rates Support</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Revenue Requirements</a:t>
                      </a:r>
                    </a:p>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Regulatory Reporting</a:t>
                      </a:r>
                    </a:p>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General</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Analyst</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34180">
                <a:tc vMerge="1">
                  <a:txBody>
                    <a:bodyPr/>
                    <a:lstStyle/>
                    <a:p>
                      <a:endParaRPr lang="en-US"/>
                    </a:p>
                  </a:txBody>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Tax</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885219">
                <a:tc vMerge="1">
                  <a:txBody>
                    <a:bodyPr/>
                    <a:lstStyle/>
                    <a:p>
                      <a:endParaRPr lang="en-US"/>
                    </a:p>
                  </a:txBody>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Accounting / External Reporting</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General Accounting </a:t>
                      </a:r>
                    </a:p>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Accounting Research </a:t>
                      </a:r>
                    </a:p>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External Reporting</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Accountant</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609699">
                <a:tc vMerge="1">
                  <a:txBody>
                    <a:bodyPr/>
                    <a:lstStyle/>
                    <a:p>
                      <a:pPr marL="0" marR="0" lvl="0" indent="0" algn="l" defTabSz="977900" rtl="0" eaLnBrk="1" fontAlgn="base" latinLnBrk="0" hangingPunct="1">
                        <a:lnSpc>
                          <a:spcPct val="100000"/>
                        </a:lnSpc>
                        <a:spcBef>
                          <a:spcPct val="20000"/>
                        </a:spcBef>
                        <a:spcAft>
                          <a:spcPct val="0"/>
                        </a:spcAft>
                        <a:buClrTx/>
                        <a:buSzTx/>
                        <a:buFont typeface="Arial"/>
                        <a:buNone/>
                        <a:tabLst/>
                      </a:pPr>
                      <a:endParaRPr kumimoji="0" lang="en-US" sz="1800" b="0" i="0" u="none" strike="noStrike" cap="none" normalizeH="0" baseline="0">
                        <a:ln>
                          <a:noFill/>
                        </a:ln>
                        <a:solidFill>
                          <a:schemeClr val="tx1"/>
                        </a:solidFill>
                        <a:effectLst/>
                        <a:latin typeface="Century Gothic"/>
                        <a:cs typeface="Century Gothic"/>
                      </a:endParaRPr>
                    </a:p>
                  </a:txBody>
                  <a:tcPr marL="84783" marR="84783" marT="41650" marB="416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Budgeting/ Mgmt Reporting</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Budgeting Analyst</a:t>
                      </a:r>
                    </a:p>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Internal Reporting</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Analyst</a:t>
                      </a:r>
                    </a:p>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Revenue Analytics</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563779">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 typeface="Arial"/>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Treasury</a:t>
                      </a: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lumMod val="20000"/>
                        <a:lumOff val="80000"/>
                      </a:srgbClr>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Benefits Strategies Analyst</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Insurance Coverage Optimization</a:t>
                      </a: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Arial" panose="020B0604020202020204" pitchFamily="34" charset="0"/>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334180">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 typeface="Arial"/>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Audit</a:t>
                      </a: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lumMod val="20000"/>
                        <a:lumOff val="80000"/>
                      </a:srgbClr>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Wingdings" pitchFamily="2" charset="2"/>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Wingdings" pitchFamily="2" charset="2"/>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Wingdings" pitchFamily="2" charset="2"/>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334180">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0" marR="0" lvl="0" indent="0" algn="ctr" defTabSz="977900" rtl="0" eaLnBrk="1" fontAlgn="base" latinLnBrk="0" hangingPunct="1">
                        <a:lnSpc>
                          <a:spcPct val="100000"/>
                        </a:lnSpc>
                        <a:spcBef>
                          <a:spcPct val="20000"/>
                        </a:spcBef>
                        <a:spcAft>
                          <a:spcPct val="0"/>
                        </a:spcAft>
                        <a:buClrTx/>
                        <a:buSzTx/>
                        <a:buFont typeface="Arial"/>
                        <a:buNone/>
                        <a:tabLst/>
                      </a:pPr>
                      <a:r>
                        <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IR</a:t>
                      </a:r>
                    </a:p>
                  </a:txBody>
                  <a:tcPr marL="84783" marR="84783" marT="41650" marB="4165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A805">
                        <a:lumMod val="20000"/>
                        <a:lumOff val="80000"/>
                      </a:srgbClr>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Wingdings" pitchFamily="2" charset="2"/>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Wingdings" pitchFamily="2" charset="2"/>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tc>
                  <a:txBody>
                    <a:bodyPr/>
                    <a:lstStyle>
                      <a:lvl1pPr marL="0" algn="l" defTabSz="685800" rtl="0" eaLnBrk="1" latinLnBrk="0" hangingPunct="1">
                        <a:defRPr sz="1350" kern="1200">
                          <a:solidFill>
                            <a:schemeClr val="tx1"/>
                          </a:solidFill>
                          <a:latin typeface="Arial" panose="020B0604020202020204"/>
                        </a:defRPr>
                      </a:lvl1pPr>
                      <a:lvl2pPr marL="342900" algn="l" defTabSz="685800" rtl="0" eaLnBrk="1" latinLnBrk="0" hangingPunct="1">
                        <a:defRPr sz="1350" kern="1200">
                          <a:solidFill>
                            <a:schemeClr val="tx1"/>
                          </a:solidFill>
                          <a:latin typeface="Arial" panose="020B0604020202020204"/>
                        </a:defRPr>
                      </a:lvl2pPr>
                      <a:lvl3pPr marL="685800" algn="l" defTabSz="685800" rtl="0" eaLnBrk="1" latinLnBrk="0" hangingPunct="1">
                        <a:defRPr sz="1350" kern="1200">
                          <a:solidFill>
                            <a:schemeClr val="tx1"/>
                          </a:solidFill>
                          <a:latin typeface="Arial" panose="020B0604020202020204"/>
                        </a:defRPr>
                      </a:lvl3pPr>
                      <a:lvl4pPr marL="1028700" algn="l" defTabSz="685800" rtl="0" eaLnBrk="1" latinLnBrk="0" hangingPunct="1">
                        <a:defRPr sz="1350" kern="1200">
                          <a:solidFill>
                            <a:schemeClr val="tx1"/>
                          </a:solidFill>
                          <a:latin typeface="Arial" panose="020B0604020202020204"/>
                        </a:defRPr>
                      </a:lvl4pPr>
                      <a:lvl5pPr marL="1371600" algn="l" defTabSz="685800" rtl="0" eaLnBrk="1" latinLnBrk="0" hangingPunct="1">
                        <a:defRPr sz="1350" kern="1200">
                          <a:solidFill>
                            <a:schemeClr val="tx1"/>
                          </a:solidFill>
                          <a:latin typeface="Arial" panose="020B0604020202020204"/>
                        </a:defRPr>
                      </a:lvl5pPr>
                      <a:lvl6pPr marL="1714500" algn="l" defTabSz="685800" rtl="0" eaLnBrk="1" latinLnBrk="0" hangingPunct="1">
                        <a:defRPr sz="1350" kern="1200">
                          <a:solidFill>
                            <a:schemeClr val="tx1"/>
                          </a:solidFill>
                          <a:latin typeface="Arial" panose="020B0604020202020204"/>
                        </a:defRPr>
                      </a:lvl6pPr>
                      <a:lvl7pPr marL="2057400" algn="l" defTabSz="685800" rtl="0" eaLnBrk="1" latinLnBrk="0" hangingPunct="1">
                        <a:defRPr sz="1350" kern="1200">
                          <a:solidFill>
                            <a:schemeClr val="tx1"/>
                          </a:solidFill>
                          <a:latin typeface="Arial" panose="020B0604020202020204"/>
                        </a:defRPr>
                      </a:lvl7pPr>
                      <a:lvl8pPr marL="2400300" algn="l" defTabSz="685800" rtl="0" eaLnBrk="1" latinLnBrk="0" hangingPunct="1">
                        <a:defRPr sz="1350" kern="1200">
                          <a:solidFill>
                            <a:schemeClr val="tx1"/>
                          </a:solidFill>
                          <a:latin typeface="Arial" panose="020B0604020202020204"/>
                        </a:defRPr>
                      </a:lvl8pPr>
                      <a:lvl9pPr marL="2743200" algn="l" defTabSz="685800" rtl="0" eaLnBrk="1" latinLnBrk="0" hangingPunct="1">
                        <a:defRPr sz="1350" kern="1200">
                          <a:solidFill>
                            <a:schemeClr val="tx1"/>
                          </a:solidFill>
                          <a:latin typeface="Arial" panose="020B0604020202020204"/>
                        </a:defRPr>
                      </a:lvl9pPr>
                    </a:lstStyle>
                    <a:p>
                      <a:pPr marL="171450" marR="0" lvl="0" indent="-171450" algn="l" defTabSz="977900" rtl="0" eaLnBrk="1" fontAlgn="base" latinLnBrk="0" hangingPunct="1">
                        <a:lnSpc>
                          <a:spcPct val="100000"/>
                        </a:lnSpc>
                        <a:spcBef>
                          <a:spcPct val="20000"/>
                        </a:spcBef>
                        <a:spcAft>
                          <a:spcPct val="0"/>
                        </a:spcAft>
                        <a:buClrTx/>
                        <a:buSzTx/>
                        <a:buFont typeface="Wingdings" pitchFamily="2" charset="2"/>
                        <a:buChar char="§"/>
                        <a:tabLst/>
                      </a:pPr>
                      <a:endParaRPr kumimoji="0" 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83" marR="84783" marT="41650" marB="4165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661682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02D5-8BBA-9FAE-4081-B9422D82D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3E8DB8-BD44-B6AD-C9E5-C6547E6EE325}"/>
              </a:ext>
            </a:extLst>
          </p:cNvPr>
          <p:cNvSpPr>
            <a:spLocks noGrp="1"/>
          </p:cNvSpPr>
          <p:nvPr>
            <p:ph type="title"/>
          </p:nvPr>
        </p:nvSpPr>
        <p:spPr/>
        <p:txBody>
          <a:bodyPr/>
          <a:lstStyle/>
          <a:p>
            <a:r>
              <a:rPr lang="en-US" sz="2800"/>
              <a:t>Role Profiles</a:t>
            </a:r>
            <a:endParaRPr lang="en-US"/>
          </a:p>
        </p:txBody>
      </p:sp>
      <p:sp>
        <p:nvSpPr>
          <p:cNvPr id="4" name="Text Placeholder 3">
            <a:extLst>
              <a:ext uri="{FF2B5EF4-FFF2-40B4-BE49-F238E27FC236}">
                <a16:creationId xmlns:a16="http://schemas.microsoft.com/office/drawing/2014/main" id="{00417BBE-93FA-4590-3134-17AAE5CDAD95}"/>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9114779C-024F-441A-57BB-4EDC97FAA565}"/>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buNone/>
            </a:pPr>
            <a:r>
              <a:rPr lang="en-US" sz="1600" b="1">
                <a:latin typeface="Arial" panose="020B0604020202020204" pitchFamily="34" charset="0"/>
                <a:cs typeface="Arial" panose="020B0604020202020204" pitchFamily="34" charset="0"/>
              </a:rPr>
              <a:t>In small groups:</a:t>
            </a:r>
          </a:p>
          <a:p>
            <a:pPr marL="285750" indent="-285750">
              <a:buFont typeface="Arial" panose="020B0604020202020204" pitchFamily="34" charset="0"/>
              <a:buChar char="•"/>
            </a:pPr>
            <a:r>
              <a:rPr lang="en-US" sz="1600" b="0"/>
              <a:t>Review the organization structure and identify, if you haven’t already:</a:t>
            </a:r>
          </a:p>
          <a:p>
            <a:pPr marL="514350" lvl="2" indent="-285750">
              <a:buFont typeface="Arial" panose="020B0604020202020204" pitchFamily="34" charset="0"/>
              <a:buChar char="•"/>
            </a:pPr>
            <a:r>
              <a:rPr lang="en-US"/>
              <a:t>New roles</a:t>
            </a:r>
          </a:p>
          <a:p>
            <a:pPr marL="514350" lvl="2" indent="-285750">
              <a:buFont typeface="Arial" panose="020B0604020202020204" pitchFamily="34" charset="0"/>
              <a:buChar char="•"/>
            </a:pPr>
            <a:r>
              <a:rPr lang="en-US"/>
              <a:t>Changed roles</a:t>
            </a:r>
          </a:p>
          <a:p>
            <a:pPr marL="285750" indent="-285750">
              <a:buFont typeface="Arial" panose="020B0604020202020204" pitchFamily="34" charset="0"/>
              <a:buChar char="•"/>
            </a:pPr>
            <a:r>
              <a:rPr lang="en-US" sz="1600" b="0"/>
              <a:t>For new / changed roles, develop the role definition</a:t>
            </a:r>
          </a:p>
          <a:p>
            <a:pPr marL="285750" indent="-285750">
              <a:buFont typeface="Arial" panose="020B0604020202020204" pitchFamily="34" charset="0"/>
              <a:buChar char="•"/>
            </a:pPr>
            <a:r>
              <a:rPr lang="en-US" sz="1600" b="0"/>
              <a:t>Share your draft role definition with the next group who will make additions/changes (watch for overlaps and ambiguities with other roles.)</a:t>
            </a:r>
          </a:p>
          <a:p>
            <a:pPr marL="285750" indent="-285750">
              <a:buFont typeface="Arial" panose="020B0604020202020204" pitchFamily="34" charset="0"/>
              <a:buChar char="•"/>
            </a:pPr>
            <a:r>
              <a:rPr lang="en-US" sz="1600" b="0"/>
              <a:t>Repeat the process until the role definition returns to the original authors. </a:t>
            </a:r>
          </a:p>
          <a:p>
            <a:pPr marL="285750" indent="-285750">
              <a:buFont typeface="Arial" panose="020B0604020202020204" pitchFamily="34" charset="0"/>
              <a:buChar char="•"/>
            </a:pPr>
            <a:r>
              <a:rPr lang="en-US" sz="1600" b="0"/>
              <a:t>The original authors make the final changes.</a:t>
            </a:r>
            <a:endParaRPr lang="en-US" altLang="en-US" sz="1600" b="0"/>
          </a:p>
        </p:txBody>
      </p:sp>
    </p:spTree>
    <p:extLst>
      <p:ext uri="{BB962C8B-B14F-4D97-AF65-F5344CB8AC3E}">
        <p14:creationId xmlns:p14="http://schemas.microsoft.com/office/powerpoint/2010/main" val="35079076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0BBA9-52CC-8C69-6B2E-1FDC789C2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29B8D-4CA9-5B5C-63C7-716F04CCEE22}"/>
              </a:ext>
            </a:extLst>
          </p:cNvPr>
          <p:cNvSpPr>
            <a:spLocks noGrp="1"/>
          </p:cNvSpPr>
          <p:nvPr>
            <p:ph type="title"/>
          </p:nvPr>
        </p:nvSpPr>
        <p:spPr/>
        <p:txBody>
          <a:bodyPr/>
          <a:lstStyle/>
          <a:p>
            <a:r>
              <a:rPr lang="en-US"/>
              <a:t>Role Profile</a:t>
            </a:r>
          </a:p>
        </p:txBody>
      </p:sp>
      <p:sp>
        <p:nvSpPr>
          <p:cNvPr id="4" name="Text Placeholder 3">
            <a:extLst>
              <a:ext uri="{FF2B5EF4-FFF2-40B4-BE49-F238E27FC236}">
                <a16:creationId xmlns:a16="http://schemas.microsoft.com/office/drawing/2014/main" id="{88E1998C-D1CF-78A1-2E9F-20FA445689A4}"/>
              </a:ext>
            </a:extLst>
          </p:cNvPr>
          <p:cNvSpPr>
            <a:spLocks noGrp="1"/>
          </p:cNvSpPr>
          <p:nvPr>
            <p:ph type="body" sz="quarter" idx="11"/>
          </p:nvPr>
        </p:nvSpPr>
        <p:spPr/>
        <p:txBody>
          <a:bodyPr/>
          <a:lstStyle/>
          <a:p>
            <a:r>
              <a:rPr lang="en-US"/>
              <a:t>Example: Head of Sales</a:t>
            </a:r>
          </a:p>
        </p:txBody>
      </p:sp>
      <p:graphicFrame>
        <p:nvGraphicFramePr>
          <p:cNvPr id="6" name="Group 45">
            <a:extLst>
              <a:ext uri="{FF2B5EF4-FFF2-40B4-BE49-F238E27FC236}">
                <a16:creationId xmlns:a16="http://schemas.microsoft.com/office/drawing/2014/main" id="{93AA4B6B-2275-4CFD-8C4B-B579E95A4D17}"/>
              </a:ext>
            </a:extLst>
          </p:cNvPr>
          <p:cNvGraphicFramePr>
            <a:graphicFrameLocks/>
          </p:cNvGraphicFramePr>
          <p:nvPr>
            <p:extLst>
              <p:ext uri="{D42A27DB-BD31-4B8C-83A1-F6EECF244321}">
                <p14:modId xmlns:p14="http://schemas.microsoft.com/office/powerpoint/2010/main" val="1769924036"/>
              </p:ext>
            </p:extLst>
          </p:nvPr>
        </p:nvGraphicFramePr>
        <p:xfrm>
          <a:off x="876300" y="1257300"/>
          <a:ext cx="10683854" cy="5196396"/>
        </p:xfrm>
        <a:graphic>
          <a:graphicData uri="http://schemas.openxmlformats.org/drawingml/2006/table">
            <a:tbl>
              <a:tblPr/>
              <a:tblGrid>
                <a:gridCol w="1900510">
                  <a:extLst>
                    <a:ext uri="{9D8B030D-6E8A-4147-A177-3AD203B41FA5}">
                      <a16:colId xmlns:a16="http://schemas.microsoft.com/office/drawing/2014/main" val="20000"/>
                    </a:ext>
                  </a:extLst>
                </a:gridCol>
                <a:gridCol w="3336900">
                  <a:extLst>
                    <a:ext uri="{9D8B030D-6E8A-4147-A177-3AD203B41FA5}">
                      <a16:colId xmlns:a16="http://schemas.microsoft.com/office/drawing/2014/main" val="20001"/>
                    </a:ext>
                  </a:extLst>
                </a:gridCol>
                <a:gridCol w="5446444">
                  <a:extLst>
                    <a:ext uri="{9D8B030D-6E8A-4147-A177-3AD203B41FA5}">
                      <a16:colId xmlns:a16="http://schemas.microsoft.com/office/drawing/2014/main" val="2782091849"/>
                    </a:ext>
                  </a:extLst>
                </a:gridCol>
              </a:tblGrid>
              <a:tr h="2356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a:ea typeface="ＭＳ Ｐゴシック"/>
                          <a:cs typeface="Arial"/>
                        </a:rPr>
                        <a:t>Role Name:</a:t>
                      </a:r>
                      <a:endParaRPr kumimoji="0" lang="en-US" sz="1000" b="0" i="0" u="none" strike="noStrike" cap="none" normalizeH="0" baseline="0">
                        <a:ln>
                          <a:noFill/>
                        </a:ln>
                        <a:solidFill>
                          <a:schemeClr val="bg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Head of Sales</a:t>
                      </a:r>
                      <a:endParaRPr kumimoji="0" lang="en-US" sz="1000" b="1"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458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a:ea typeface="ＭＳ Ｐゴシック"/>
                          <a:cs typeface="Arial"/>
                        </a:rPr>
                        <a:t>Reports to (role):</a:t>
                      </a:r>
                      <a:endParaRPr kumimoji="0" lang="en-US" sz="1000" b="0" i="0" u="none" strike="noStrike" cap="none" normalizeH="0" baseline="0">
                        <a:ln>
                          <a:noFill/>
                        </a:ln>
                        <a:solidFill>
                          <a:schemeClr val="bg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US" sz="1000" b="0" i="0" u="none" strike="noStrike" cap="none" normalizeH="0" baseline="0">
                          <a:ln>
                            <a:noFill/>
                          </a:ln>
                          <a:solidFill>
                            <a:schemeClr val="tx1"/>
                          </a:solidFill>
                          <a:effectLst/>
                          <a:latin typeface="Arial"/>
                          <a:ea typeface="ＭＳ Ｐゴシック"/>
                          <a:cs typeface="Arial"/>
                        </a:rPr>
                        <a:t>President</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20453">
                <a:tc>
                  <a:txBody>
                    <a:bodyPr/>
                    <a:lstStyle/>
                    <a:p>
                      <a:pPr marL="0" marR="0" lvl="0" indent="0" algn="l" defTabSz="457200">
                        <a:lnSpc>
                          <a:spcPct val="100000"/>
                        </a:lnSpc>
                        <a:spcBef>
                          <a:spcPct val="0"/>
                        </a:spcBef>
                        <a:spcAft>
                          <a:spcPct val="0"/>
                        </a:spcAft>
                        <a:buNone/>
                        <a:tabLst>
                          <a:tab pos="3779838" algn="l"/>
                        </a:tabLst>
                      </a:pPr>
                      <a:r>
                        <a:rPr kumimoji="0" lang="en-NZ" sz="1000" b="1" i="0" u="none" strike="noStrike" cap="none" normalizeH="0" baseline="0" noProof="0">
                          <a:ln>
                            <a:noFill/>
                          </a:ln>
                          <a:solidFill>
                            <a:schemeClr val="tx1"/>
                          </a:solidFill>
                          <a:effectLst/>
                          <a:latin typeface="Arial"/>
                        </a:rPr>
                        <a:t>Key Stakeholder Relationships:</a:t>
                      </a:r>
                      <a:endParaRPr kumimoji="0" lang="en-US" sz="1000" noProof="0">
                        <a:latin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a:ea typeface="ＭＳ Ｐゴシック"/>
                          <a:cs typeface="Arial"/>
                        </a:rPr>
                        <a:t>Co-owns (with salesman) relationship of top revenue producing accounts</a:t>
                      </a:r>
                      <a:r>
                        <a:rPr lang="en-NZ" sz="1000" b="0" i="0" u="none" strike="noStrike"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a:ea typeface="ＭＳ Ｐゴシック"/>
                          <a:cs typeface="Arial"/>
                        </a:rPr>
                        <a:t>Owns relationship with marketing support organizations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Key Linkages: </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a:ea typeface="ＭＳ Ｐゴシック"/>
                          <a:cs typeface="Arial"/>
                        </a:rPr>
                        <a:t>[linkage: interactions/communication/coordination with other areas within the organization]</a:t>
                      </a:r>
                    </a:p>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a:ea typeface="ＭＳ Ｐゴシック"/>
                          <a:cs typeface="Arial"/>
                        </a:rPr>
                        <a:t>Regularly meets with operations to discuss improvements and opportunities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a:ea typeface="ＭＳ Ｐゴシック"/>
                          <a:cs typeface="Arial"/>
                        </a:rPr>
                        <a:t>Runs think tank meeting with all other leaders to drive innovation</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a:ea typeface="ＭＳ Ｐゴシック"/>
                          <a:cs typeface="Arial"/>
                        </a:rPr>
                        <a:t>Tracks and reports downward metrics shared by logistics and sales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Key Decision Rights: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just"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NZ" sz="1000" b="0" i="0" u="none" strike="noStrike" cap="none" normalizeH="0" baseline="0">
                          <a:ln>
                            <a:noFill/>
                          </a:ln>
                          <a:solidFill>
                            <a:schemeClr val="tx1"/>
                          </a:solidFill>
                          <a:effectLst/>
                          <a:latin typeface="Arial"/>
                          <a:ea typeface="ＭＳ Ｐゴシック"/>
                          <a:cs typeface="Arial"/>
                        </a:rPr>
                        <a:t>[list the key decisions this position is responsible for making]</a:t>
                      </a:r>
                    </a:p>
                    <a:p>
                      <a:pPr marL="171450" marR="0" lvl="0" indent="-171450" algn="just"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NZ" sz="1000" b="0" i="0" u="none" strike="noStrike" cap="none" normalizeH="0" baseline="0">
                          <a:ln>
                            <a:noFill/>
                          </a:ln>
                          <a:solidFill>
                            <a:schemeClr val="tx1"/>
                          </a:solidFill>
                          <a:effectLst/>
                          <a:latin typeface="Arial"/>
                          <a:ea typeface="ＭＳ Ｐゴシック"/>
                          <a:cs typeface="Arial"/>
                        </a:rPr>
                        <a:t>Commission structure</a:t>
                      </a:r>
                      <a:r>
                        <a:rPr lang="en-NZ" sz="1000" b="0" i="0" u="none" strike="noStrike" cap="none" normalizeH="0" baseline="0">
                          <a:ln>
                            <a:noFill/>
                          </a:ln>
                          <a:solidFill>
                            <a:schemeClr val="tx1"/>
                          </a:solidFill>
                          <a:effectLst/>
                          <a:latin typeface="Arial"/>
                          <a:ea typeface="ＭＳ Ｐゴシック"/>
                          <a:cs typeface="Arial"/>
                        </a:rPr>
                        <a:t>.</a:t>
                      </a:r>
                    </a:p>
                    <a:p>
                      <a:pPr marL="171450" marR="0" lvl="0" indent="-171450" algn="just"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NZ" sz="1000" b="0" i="0" u="none" strike="noStrike" cap="none" normalizeH="0" baseline="0">
                          <a:ln>
                            <a:noFill/>
                          </a:ln>
                          <a:solidFill>
                            <a:schemeClr val="tx1"/>
                          </a:solidFill>
                          <a:effectLst/>
                          <a:latin typeface="Arial"/>
                          <a:ea typeface="ＭＳ Ｐゴシック"/>
                          <a:cs typeface="Arial"/>
                        </a:rPr>
                        <a:t>Work schedules of sales staff</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171450" marR="0" lvl="0" indent="-171450" algn="just"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NZ" sz="1000" b="0" i="0" u="none" strike="noStrike" cap="none" normalizeH="0" baseline="0">
                          <a:ln>
                            <a:noFill/>
                          </a:ln>
                          <a:solidFill>
                            <a:schemeClr val="tx1"/>
                          </a:solidFill>
                          <a:effectLst/>
                          <a:latin typeface="Arial"/>
                          <a:ea typeface="ＭＳ Ｐゴシック"/>
                          <a:cs typeface="Arial"/>
                        </a:rPr>
                        <a:t>Margin boundaries for sales staff to work within</a:t>
                      </a:r>
                      <a:r>
                        <a:rPr lang="en-NZ" sz="1000" b="0" i="0" u="none" strike="noStrike" cap="none" normalizeH="0" baseline="0">
                          <a:ln>
                            <a:noFill/>
                          </a:ln>
                          <a:solidFill>
                            <a:schemeClr val="tx1"/>
                          </a:solidFill>
                          <a:effectLst/>
                          <a:latin typeface="Arial"/>
                          <a:ea typeface="ＭＳ Ｐゴシック"/>
                          <a:cs typeface="Arial"/>
                        </a:rPr>
                        <a:t>.</a:t>
                      </a:r>
                      <a:endParaRPr kumimoji="0" lang="en-US" sz="1000" b="1" i="0" u="none" strike="noStrike" cap="none" normalizeH="0" baseline="0">
                        <a:ln>
                          <a:noFill/>
                        </a:ln>
                        <a:solidFill>
                          <a:schemeClr val="tx1"/>
                        </a:solidFill>
                        <a:effectLst/>
                        <a:latin typeface="Arial"/>
                        <a:ea typeface="ＭＳ Ｐゴシック" charset="0"/>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4"/>
                  </a:ext>
                </a:extLst>
              </a:tr>
              <a:tr h="194829">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Major Responsibilities: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GB" sz="1000" b="1" i="0" u="none" strike="noStrike" cap="none" normalizeH="0" baseline="0">
                          <a:ln>
                            <a:noFill/>
                          </a:ln>
                          <a:solidFill>
                            <a:schemeClr val="tx1"/>
                          </a:solidFill>
                          <a:effectLst/>
                          <a:latin typeface="Arial"/>
                          <a:ea typeface="ＭＳ Ｐゴシック"/>
                          <a:cs typeface="Arial"/>
                        </a:rPr>
                        <a:t>Expected Results:</a:t>
                      </a:r>
                      <a:endParaRPr kumimoji="0" lang="en-US" sz="1000" b="1"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703489">
                <a:tc gridSpan="2">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a:ea typeface="ＭＳ Ｐゴシック"/>
                          <a:cs typeface="Arial"/>
                        </a:rPr>
                        <a:t>Train sales team on ongoing basis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charset="0"/>
                        <a:cs typeface="Arial"/>
                      </a:endParaRPr>
                    </a:p>
                    <a:p>
                      <a:pPr marL="171450" marR="0" lvl="0" indent="-171450" algn="l"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NZ" sz="1000" b="0" i="0" u="none" strike="noStrike" cap="none" normalizeH="0" baseline="0">
                          <a:ln>
                            <a:noFill/>
                          </a:ln>
                          <a:solidFill>
                            <a:schemeClr val="tx1"/>
                          </a:solidFill>
                          <a:effectLst/>
                          <a:latin typeface="Arial"/>
                          <a:ea typeface="ＭＳ Ｐゴシック"/>
                          <a:cs typeface="Arial"/>
                        </a:rPr>
                        <a:t>Management review meetings on monthly basis with sales reps</a:t>
                      </a:r>
                      <a:r>
                        <a:rPr lang="en-NZ" sz="1000" b="0" i="0" u="none" strike="noStrike" cap="none" normalizeH="0" baseline="0">
                          <a:ln>
                            <a:noFill/>
                          </a:ln>
                          <a:solidFill>
                            <a:schemeClr val="tx1"/>
                          </a:solidFill>
                          <a:effectLst/>
                          <a:latin typeface="Arial"/>
                          <a:ea typeface="ＭＳ Ｐゴシック"/>
                          <a:cs typeface="Arial"/>
                        </a:rPr>
                        <a:t>.</a:t>
                      </a: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a:ea typeface="ＭＳ Ｐゴシック"/>
                          <a:cs typeface="Arial"/>
                        </a:rPr>
                        <a:t>Motivate and drive sales goals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a:ea typeface="ＭＳ Ｐゴシック"/>
                          <a:cs typeface="Arial"/>
                        </a:rPr>
                        <a:t>Hitting sales goals for company</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a:ea typeface="ＭＳ Ｐゴシック"/>
                          <a:cs typeface="Arial"/>
                        </a:rPr>
                        <a:t>Hire sales reps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a:ea typeface="ＭＳ Ｐゴシック"/>
                          <a:cs typeface="Arial"/>
                        </a:rPr>
                        <a:t>Increase sales year over year by 10</a:t>
                      </a:r>
                      <a:r>
                        <a:rPr lang="en-NZ" sz="1000" b="0" i="0" u="none" strike="noStrike"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a:ea typeface="ＭＳ Ｐゴシック"/>
                          <a:cs typeface="Arial"/>
                        </a:rPr>
                        <a:t>Increase sales per client by 200% within 3 years</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a:ea typeface="ＭＳ Ｐゴシック"/>
                          <a:cs typeface="Arial"/>
                        </a:rPr>
                        <a:t>Produce successful sales reps that earn at least $65k per year</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a:ea typeface="ＭＳ Ｐゴシック"/>
                          <a:cs typeface="Arial"/>
                        </a:rPr>
                        <a:t>Ensure 15 new accounts added monthly</a:t>
                      </a:r>
                      <a:r>
                        <a:rPr lang="en-NZ" sz="1000" b="0" i="0" u="none" strike="noStrike" cap="none" normalizeH="0" baseline="0">
                          <a:ln>
                            <a:noFill/>
                          </a:ln>
                          <a:solidFill>
                            <a:schemeClr val="tx1"/>
                          </a:solidFill>
                          <a:effectLst/>
                          <a:latin typeface="Arial"/>
                          <a:ea typeface="ＭＳ Ｐゴシック"/>
                          <a:cs typeface="Arial"/>
                        </a:rPr>
                        <a:t>.</a:t>
                      </a:r>
                      <a:endParaRPr kumimoji="0" lang="en-NZ" sz="1000" b="0" i="0" u="none" strike="noStrike" cap="none" normalizeH="0" baseline="0">
                        <a:ln>
                          <a:noFill/>
                        </a:ln>
                        <a:solidFill>
                          <a:schemeClr val="tx1"/>
                        </a:solidFill>
                        <a:effectLst/>
                        <a:latin typeface="Arial"/>
                        <a:ea typeface="ＭＳ Ｐゴシック"/>
                        <a:cs typeface="Arial"/>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GB" sz="1000" b="1" i="0" u="none" strike="noStrike" cap="none" normalizeH="0" baseline="0">
                          <a:ln>
                            <a:noFill/>
                          </a:ln>
                          <a:solidFill>
                            <a:schemeClr val="tx1"/>
                          </a:solidFill>
                          <a:effectLst/>
                          <a:latin typeface="Arial"/>
                          <a:ea typeface="ＭＳ Ｐゴシック"/>
                          <a:cs typeface="Arial"/>
                        </a:rPr>
                        <a:t>Knowledge, Skills, and Abilities:</a:t>
                      </a:r>
                      <a:endParaRPr kumimoji="0" lang="en-US" sz="1000" b="1"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125584">
                <a:tc gridSpan="3">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US" sz="1000" b="0" i="0" u="none" strike="noStrike" kern="1200" cap="none" normalizeH="0" baseline="0">
                          <a:ln>
                            <a:noFill/>
                          </a:ln>
                          <a:solidFill>
                            <a:schemeClr val="tx1"/>
                          </a:solidFill>
                          <a:effectLst/>
                          <a:latin typeface="Arial"/>
                          <a:ea typeface="ＭＳ Ｐゴシック"/>
                          <a:cs typeface="Arial"/>
                        </a:rPr>
                        <a:t>Strong teaching and training skills</a:t>
                      </a:r>
                      <a:r>
                        <a:rPr lang="en-US" sz="1000" b="0" i="0" u="none" strike="noStrike" kern="1200"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US" sz="1000" b="0" i="0" u="none" strike="noStrike" kern="1200" cap="none" normalizeH="0" baseline="0">
                          <a:ln>
                            <a:noFill/>
                          </a:ln>
                          <a:solidFill>
                            <a:schemeClr val="tx1"/>
                          </a:solidFill>
                          <a:effectLst/>
                          <a:latin typeface="Arial"/>
                          <a:ea typeface="ＭＳ Ｐゴシック"/>
                          <a:cs typeface="Arial"/>
                        </a:rPr>
                        <a:t>Strong People management and communication skills</a:t>
                      </a:r>
                      <a:r>
                        <a:rPr lang="en-US" sz="1000" b="0" i="0" u="none" strike="noStrike" kern="1200" cap="none" normalizeH="0" baseline="0">
                          <a:ln>
                            <a:noFill/>
                          </a:ln>
                          <a:solidFill>
                            <a:schemeClr val="tx1"/>
                          </a:solidFill>
                          <a:effectLst/>
                          <a:latin typeface="Arial"/>
                          <a:ea typeface="ＭＳ Ｐゴシック"/>
                          <a:cs typeface="Arial"/>
                        </a:rPr>
                        <a:t>.</a:t>
                      </a: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US" sz="1000" b="0" i="0" u="none" strike="noStrike" kern="1200" cap="none" normalizeH="0" baseline="0">
                          <a:ln>
                            <a:noFill/>
                          </a:ln>
                          <a:solidFill>
                            <a:schemeClr val="tx1"/>
                          </a:solidFill>
                          <a:effectLst/>
                          <a:latin typeface="Arial"/>
                          <a:ea typeface="ＭＳ Ｐゴシック"/>
                          <a:cs typeface="Arial"/>
                        </a:rPr>
                        <a:t>Two years of management experience</a:t>
                      </a:r>
                      <a:r>
                        <a:rPr lang="en-US" sz="1000" b="0" i="0" u="none" strike="noStrike" kern="1200" cap="none" normalizeH="0" baseline="0">
                          <a:ln>
                            <a:noFill/>
                          </a:ln>
                          <a:solidFill>
                            <a:schemeClr val="tx1"/>
                          </a:solidFill>
                          <a:effectLst/>
                          <a:latin typeface="Arial"/>
                          <a:ea typeface="ＭＳ Ｐゴシック"/>
                          <a:cs typeface="Arial"/>
                        </a:rPr>
                        <a:t>.</a:t>
                      </a:r>
                      <a:endParaRPr kumimoji="0" lang="en-US"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People management and leadership competencies</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Shows ability to prioritize without help</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Entrepreneurial and self-guided</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Moderate sales skills</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Strong work ethic</a:t>
                      </a:r>
                      <a:r>
                        <a:rPr lang="en-NZ" sz="1000" b="0" i="0" u="none" strike="noStrike" kern="1200" cap="none" normalizeH="0" baseline="0">
                          <a:ln>
                            <a:noFill/>
                          </a:ln>
                          <a:solidFill>
                            <a:schemeClr val="tx1"/>
                          </a:solidFill>
                          <a:effectLst/>
                          <a:latin typeface="Arial"/>
                          <a:ea typeface="ＭＳ Ｐゴシック"/>
                          <a:cs typeface="Arial"/>
                        </a:rPr>
                        <a:t>.</a:t>
                      </a:r>
                      <a:endParaRPr kumimoji="0" lang="en-US" sz="1000" b="0" i="0" u="none" strike="noStrike" kern="1200" cap="none" normalizeH="0" baseline="0">
                        <a:ln>
                          <a:noFill/>
                        </a:ln>
                        <a:solidFill>
                          <a:schemeClr val="tx1"/>
                        </a:solidFill>
                        <a:effectLst/>
                        <a:latin typeface="Arial"/>
                        <a:ea typeface="ＭＳ Ｐゴシック" charset="0"/>
                        <a:cs typeface="Arial"/>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1" i="0" u="none" strike="noStrike" cap="none" normalizeH="0" baseline="0">
                          <a:ln>
                            <a:noFill/>
                          </a:ln>
                          <a:solidFill>
                            <a:schemeClr val="tx1"/>
                          </a:solidFill>
                          <a:effectLst/>
                          <a:latin typeface="Arial"/>
                          <a:ea typeface="ＭＳ Ｐゴシック"/>
                          <a:cs typeface="Arial"/>
                        </a:rPr>
                        <a:t>Key Performance Metrics: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03361">
                <a:tc gridSpan="3">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 increase in sales by sales rep</a:t>
                      </a:r>
                      <a:r>
                        <a:rPr lang="en-NZ" sz="1000" b="0" i="0" u="none" strike="noStrike" kern="1200"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NZ" sz="1000" b="0" i="0" u="none" strike="noStrike" kern="1200" cap="none" normalizeH="0" baseline="0">
                          <a:ln>
                            <a:noFill/>
                          </a:ln>
                          <a:solidFill>
                            <a:schemeClr val="tx1"/>
                          </a:solidFill>
                          <a:effectLst/>
                          <a:latin typeface="Arial"/>
                          <a:ea typeface="ＭＳ Ｐゴシック"/>
                          <a:cs typeface="Arial"/>
                        </a:rPr>
                        <a:t>Average account visits per week by sales team</a:t>
                      </a:r>
                      <a:r>
                        <a:rPr lang="en-NZ" sz="1000" b="0" i="0" u="none" strike="noStrike" kern="1200" cap="none" normalizeH="0" baseline="0">
                          <a:ln>
                            <a:noFill/>
                          </a:ln>
                          <a:solidFill>
                            <a:schemeClr val="tx1"/>
                          </a:solidFill>
                          <a:effectLst/>
                          <a:latin typeface="Arial"/>
                          <a:ea typeface="ＭＳ Ｐゴシック"/>
                          <a:cs typeface="Arial"/>
                        </a:rPr>
                        <a:t>.</a:t>
                      </a: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New accounts per month</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Sales revenue</a:t>
                      </a:r>
                      <a:r>
                        <a:rPr lang="en-NZ" sz="1000" b="0" i="0" u="none" strike="noStrike" kern="1200" cap="none" normalizeH="0" baseline="0">
                          <a:ln>
                            <a:noFill/>
                          </a:ln>
                          <a:solidFill>
                            <a:schemeClr val="tx1"/>
                          </a:solidFill>
                          <a:effectLst/>
                          <a:latin typeface="Arial"/>
                          <a:ea typeface="ＭＳ Ｐゴシック"/>
                          <a:cs typeface="Arial"/>
                        </a:rPr>
                        <a:t>.</a:t>
                      </a:r>
                      <a:endParaRPr kumimoji="0" lang="en-US" sz="1000" b="0" i="0" u="none" strike="noStrike" kern="1200" cap="none" normalizeH="0" baseline="0">
                        <a:ln>
                          <a:noFill/>
                        </a:ln>
                        <a:solidFill>
                          <a:schemeClr val="tx1"/>
                        </a:solidFill>
                        <a:effectLst/>
                        <a:latin typeface="Arial"/>
                        <a:ea typeface="ＭＳ Ｐゴシック" charset="0"/>
                        <a:cs typeface="Arial"/>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9919621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0BBA9-52CC-8C69-6B2E-1FDC789C2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29B8D-4CA9-5B5C-63C7-716F04CCEE22}"/>
              </a:ext>
            </a:extLst>
          </p:cNvPr>
          <p:cNvSpPr>
            <a:spLocks noGrp="1"/>
          </p:cNvSpPr>
          <p:nvPr>
            <p:ph type="title"/>
          </p:nvPr>
        </p:nvSpPr>
        <p:spPr/>
        <p:txBody>
          <a:bodyPr/>
          <a:lstStyle/>
          <a:p>
            <a:r>
              <a:rPr lang="en-US"/>
              <a:t>Role Profile</a:t>
            </a:r>
          </a:p>
        </p:txBody>
      </p:sp>
      <p:sp>
        <p:nvSpPr>
          <p:cNvPr id="4" name="Text Placeholder 3">
            <a:extLst>
              <a:ext uri="{FF2B5EF4-FFF2-40B4-BE49-F238E27FC236}">
                <a16:creationId xmlns:a16="http://schemas.microsoft.com/office/drawing/2014/main" id="{88E1998C-D1CF-78A1-2E9F-20FA445689A4}"/>
              </a:ext>
            </a:extLst>
          </p:cNvPr>
          <p:cNvSpPr>
            <a:spLocks noGrp="1"/>
          </p:cNvSpPr>
          <p:nvPr>
            <p:ph type="body" sz="quarter" idx="11"/>
          </p:nvPr>
        </p:nvSpPr>
        <p:spPr/>
        <p:txBody>
          <a:bodyPr/>
          <a:lstStyle/>
          <a:p>
            <a:r>
              <a:rPr lang="en-US"/>
              <a:t>Example: Global Account Manager</a:t>
            </a:r>
          </a:p>
        </p:txBody>
      </p:sp>
      <p:graphicFrame>
        <p:nvGraphicFramePr>
          <p:cNvPr id="6" name="Group 45">
            <a:extLst>
              <a:ext uri="{FF2B5EF4-FFF2-40B4-BE49-F238E27FC236}">
                <a16:creationId xmlns:a16="http://schemas.microsoft.com/office/drawing/2014/main" id="{93AA4B6B-2275-4CFD-8C4B-B579E95A4D17}"/>
              </a:ext>
            </a:extLst>
          </p:cNvPr>
          <p:cNvGraphicFramePr>
            <a:graphicFrameLocks/>
          </p:cNvGraphicFramePr>
          <p:nvPr>
            <p:extLst>
              <p:ext uri="{D42A27DB-BD31-4B8C-83A1-F6EECF244321}">
                <p14:modId xmlns:p14="http://schemas.microsoft.com/office/powerpoint/2010/main" val="155317302"/>
              </p:ext>
            </p:extLst>
          </p:nvPr>
        </p:nvGraphicFramePr>
        <p:xfrm>
          <a:off x="876300" y="1257300"/>
          <a:ext cx="10683854" cy="5237792"/>
        </p:xfrm>
        <a:graphic>
          <a:graphicData uri="http://schemas.openxmlformats.org/drawingml/2006/table">
            <a:tbl>
              <a:tblPr/>
              <a:tblGrid>
                <a:gridCol w="1900510">
                  <a:extLst>
                    <a:ext uri="{9D8B030D-6E8A-4147-A177-3AD203B41FA5}">
                      <a16:colId xmlns:a16="http://schemas.microsoft.com/office/drawing/2014/main" val="20000"/>
                    </a:ext>
                  </a:extLst>
                </a:gridCol>
                <a:gridCol w="3336900">
                  <a:extLst>
                    <a:ext uri="{9D8B030D-6E8A-4147-A177-3AD203B41FA5}">
                      <a16:colId xmlns:a16="http://schemas.microsoft.com/office/drawing/2014/main" val="20001"/>
                    </a:ext>
                  </a:extLst>
                </a:gridCol>
                <a:gridCol w="5446444">
                  <a:extLst>
                    <a:ext uri="{9D8B030D-6E8A-4147-A177-3AD203B41FA5}">
                      <a16:colId xmlns:a16="http://schemas.microsoft.com/office/drawing/2014/main" val="2782091849"/>
                    </a:ext>
                  </a:extLst>
                </a:gridCol>
              </a:tblGrid>
              <a:tr h="2356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a:ea typeface="ＭＳ Ｐゴシック"/>
                          <a:cs typeface="Arial"/>
                        </a:rPr>
                        <a:t>Role Name:</a:t>
                      </a:r>
                      <a:endParaRPr kumimoji="0" lang="en-US" sz="1000" b="0" i="0" u="none" strike="noStrike" cap="none" normalizeH="0" baseline="0">
                        <a:ln>
                          <a:noFill/>
                        </a:ln>
                        <a:solidFill>
                          <a:schemeClr val="bg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a:lnSpc>
                          <a:spcPct val="90000"/>
                        </a:lnSpc>
                        <a:spcBef>
                          <a:spcPts val="0"/>
                        </a:spcBef>
                        <a:spcAft>
                          <a:spcPts val="200"/>
                        </a:spcAft>
                        <a:buClr>
                          <a:schemeClr val="tx1"/>
                        </a:buClr>
                      </a:pPr>
                      <a:r>
                        <a:rPr lang="en-US" sz="1000" b="1">
                          <a:solidFill>
                            <a:schemeClr val="tx1"/>
                          </a:solidFill>
                          <a:latin typeface="Arial"/>
                          <a:cs typeface="Arial"/>
                        </a:rPr>
                        <a:t>Global Account Manager</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458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a:ea typeface="ＭＳ Ｐゴシック"/>
                          <a:cs typeface="Arial"/>
                        </a:rPr>
                        <a:t>Reports to (role):</a:t>
                      </a:r>
                      <a:endParaRPr kumimoji="0" lang="en-US" sz="1000" b="0" i="0" u="none" strike="noStrike" cap="none" normalizeH="0" baseline="0">
                        <a:ln>
                          <a:noFill/>
                        </a:ln>
                        <a:solidFill>
                          <a:schemeClr val="bg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defRPr/>
                      </a:pPr>
                      <a:r>
                        <a:rPr lang="en-US" sz="1000" strike="noStrike">
                          <a:solidFill>
                            <a:schemeClr val="tx1"/>
                          </a:solidFill>
                          <a:latin typeface="Arial"/>
                          <a:cs typeface="Arial"/>
                        </a:rPr>
                        <a:t>Region Sales Leader</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20453">
                <a:tc>
                  <a:txBody>
                    <a:bodyPr/>
                    <a:lstStyle/>
                    <a:p>
                      <a:pPr marL="0" marR="0" lvl="0" indent="0" algn="l" defTabSz="457200" rtl="0" eaLnBrk="1" fontAlgn="base" latinLnBrk="0" hangingPunct="1">
                        <a:lnSpc>
                          <a:spcPct val="100000"/>
                        </a:lnSpc>
                        <a:spcBef>
                          <a:spcPts val="0"/>
                        </a:spcBef>
                        <a:spcAft>
                          <a:spcPts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Key Stakeholder Relationships: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strike="noStrike">
                          <a:solidFill>
                            <a:schemeClr val="tx1"/>
                          </a:solidFill>
                          <a:latin typeface="Arial"/>
                          <a:cs typeface="Arial"/>
                        </a:rPr>
                        <a:t>BU General Manager</a:t>
                      </a:r>
                    </a:p>
                    <a:p>
                      <a:pPr marL="171450" indent="-171450">
                        <a:lnSpc>
                          <a:spcPct val="100000"/>
                        </a:lnSpc>
                        <a:spcBef>
                          <a:spcPts val="0"/>
                        </a:spcBef>
                        <a:spcAft>
                          <a:spcPts val="0"/>
                        </a:spcAft>
                        <a:buClr>
                          <a:schemeClr val="tx1"/>
                        </a:buClr>
                        <a:buFont typeface="Arial" panose="020B0604020202020204" pitchFamily="34" charset="0"/>
                        <a:buChar char="•"/>
                      </a:pPr>
                      <a:r>
                        <a:rPr lang="en-US" sz="1000" strike="noStrike">
                          <a:solidFill>
                            <a:schemeClr val="tx1"/>
                          </a:solidFill>
                          <a:latin typeface="Arial"/>
                          <a:cs typeface="Arial"/>
                        </a:rPr>
                        <a:t>Strategic Marketing</a:t>
                      </a:r>
                    </a:p>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strike="noStrike" err="1">
                          <a:solidFill>
                            <a:schemeClr val="tx1"/>
                          </a:solidFill>
                          <a:latin typeface="Arial"/>
                          <a:cs typeface="Arial"/>
                        </a:rPr>
                        <a:t>MarComm</a:t>
                      </a:r>
                      <a:r>
                        <a:rPr lang="en-US" sz="1000" strike="noStrike">
                          <a:solidFill>
                            <a:schemeClr val="tx1"/>
                          </a:solidFill>
                          <a:latin typeface="Arial"/>
                          <a:cs typeface="Arial"/>
                        </a:rPr>
                        <a:t> leads</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Key Linkages: </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a:ea typeface="ＭＳ Ｐゴシック"/>
                          <a:cs typeface="Arial"/>
                        </a:rPr>
                        <a:t>Global cross functional team</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Key Decision Rights: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l" defTabSz="914400" rtl="0" eaLnBrk="1" fontAlgn="auto" latinLnBrk="0" hangingPunct="1">
                        <a:lnSpc>
                          <a:spcPct val="90000"/>
                        </a:lnSpc>
                        <a:spcBef>
                          <a:spcPts val="0"/>
                        </a:spcBef>
                        <a:spcAft>
                          <a:spcPts val="200"/>
                        </a:spcAft>
                        <a:buClr>
                          <a:schemeClr val="tx1"/>
                        </a:buClr>
                        <a:buSzTx/>
                        <a:buFontTx/>
                        <a:buNone/>
                        <a:tabLst/>
                        <a:defRPr/>
                      </a:pPr>
                      <a:r>
                        <a:rPr lang="en-US" sz="1000" strike="noStrike">
                          <a:solidFill>
                            <a:schemeClr val="tx1"/>
                          </a:solidFill>
                          <a:latin typeface="Arial"/>
                          <a:cs typeface="Arial"/>
                        </a:rPr>
                        <a:t>Primary business relationship owner.</a:t>
                      </a:r>
                      <a:endParaRPr lang="en-US" sz="1000">
                        <a:solidFill>
                          <a:schemeClr val="tx1"/>
                        </a:solidFill>
                        <a:latin typeface="Arial"/>
                        <a:cs typeface="Arial"/>
                      </a:endParaRPr>
                    </a:p>
                    <a:p>
                      <a:pPr>
                        <a:lnSpc>
                          <a:spcPct val="90000"/>
                        </a:lnSpc>
                        <a:spcBef>
                          <a:spcPts val="0"/>
                        </a:spcBef>
                        <a:spcAft>
                          <a:spcPts val="200"/>
                        </a:spcAft>
                        <a:buClr>
                          <a:schemeClr val="tx1"/>
                        </a:buClr>
                      </a:pPr>
                      <a:r>
                        <a:rPr lang="en-US" sz="1000" strike="noStrike">
                          <a:solidFill>
                            <a:schemeClr val="tx1"/>
                          </a:solidFill>
                          <a:latin typeface="Arial"/>
                          <a:cs typeface="Arial"/>
                        </a:rPr>
                        <a:t>Shared ownership with L1 - BU GM on decisions/actions regarding their strategic account(s).</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4"/>
                  </a:ext>
                </a:extLst>
              </a:tr>
              <a:tr h="194829">
                <a:tc gridSpan="3">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a:ea typeface="ＭＳ Ｐゴシック"/>
                          <a:cs typeface="Arial"/>
                        </a:rPr>
                        <a:t>Major Responsibilities: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703489">
                <a:tc gridSpan="3">
                  <a:txBody>
                    <a:bodyPr/>
                    <a:lstStyle/>
                    <a:p>
                      <a:pPr marL="171450" marR="0" lvl="0" indent="-171450" algn="l" defTabSz="914400" rtl="0" eaLnBrk="1" fontAlgn="auto" latinLnBrk="0" hangingPunct="1">
                        <a:lnSpc>
                          <a:spcPct val="90000"/>
                        </a:lnSpc>
                        <a:spcBef>
                          <a:spcPts val="0"/>
                        </a:spcBef>
                        <a:spcAft>
                          <a:spcPts val="0"/>
                        </a:spcAft>
                        <a:buClr>
                          <a:schemeClr val="tx1"/>
                        </a:buClr>
                        <a:buSzTx/>
                        <a:buFont typeface="Arial" panose="020B0604020202020204" pitchFamily="34" charset="0"/>
                        <a:buChar char="•"/>
                        <a:tabLst/>
                        <a:defRPr/>
                      </a:pPr>
                      <a:r>
                        <a:rPr kumimoji="0" lang="en-US" sz="1000" b="0" i="0" u="none" strike="noStrike" cap="none" normalizeH="0" baseline="0">
                          <a:ln>
                            <a:noFill/>
                          </a:ln>
                          <a:solidFill>
                            <a:schemeClr val="tx1"/>
                          </a:solidFill>
                          <a:effectLst/>
                          <a:latin typeface="Arial"/>
                          <a:ea typeface="ＭＳ Ｐゴシック"/>
                          <a:cs typeface="Arial"/>
                        </a:rPr>
                        <a:t>Focus on one global customer</a:t>
                      </a:r>
                      <a:r>
                        <a:rPr lang="en-US" sz="1000" b="0" i="0" u="none" strike="noStrike"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defTabSz="914400" rtl="0" eaLnBrk="1" fontAlgn="auto" latinLnBrk="0" hangingPunct="1">
                        <a:lnSpc>
                          <a:spcPct val="90000"/>
                        </a:lnSpc>
                        <a:spcBef>
                          <a:spcPts val="0"/>
                        </a:spcBef>
                        <a:spcAft>
                          <a:spcPts val="0"/>
                        </a:spcAft>
                        <a:buClr>
                          <a:schemeClr val="tx1"/>
                        </a:buClr>
                        <a:buSzTx/>
                        <a:buFont typeface="Arial" panose="020B0604020202020204" pitchFamily="34" charset="0"/>
                        <a:buChar char="•"/>
                        <a:tabLst/>
                        <a:defRPr/>
                      </a:pPr>
                      <a:r>
                        <a:rPr kumimoji="0" lang="en-US" sz="1000" b="0" i="0" u="none" strike="noStrike" cap="none" normalizeH="0" baseline="0">
                          <a:ln>
                            <a:noFill/>
                          </a:ln>
                          <a:solidFill>
                            <a:schemeClr val="tx1"/>
                          </a:solidFill>
                          <a:effectLst/>
                          <a:latin typeface="Arial"/>
                          <a:ea typeface="ＭＳ Ｐゴシック"/>
                          <a:cs typeface="Arial"/>
                        </a:rPr>
                        <a:t>Organize and motivate global cross functional team to effectively and efficiently build customer relationships to achieve desired budget requirements (orders, sales, new program capture targets, pricing).  </a:t>
                      </a:r>
                    </a:p>
                    <a:p>
                      <a:pPr marL="171450" marR="0" lvl="0" indent="-171450" algn="l" defTabSz="914400" rtl="0" eaLnBrk="1" fontAlgn="auto" latinLnBrk="0" hangingPunct="1">
                        <a:lnSpc>
                          <a:spcPct val="90000"/>
                        </a:lnSpc>
                        <a:spcBef>
                          <a:spcPts val="0"/>
                        </a:spcBef>
                        <a:spcAft>
                          <a:spcPts val="0"/>
                        </a:spcAft>
                        <a:buClr>
                          <a:schemeClr val="tx1"/>
                        </a:buClr>
                        <a:buSzTx/>
                        <a:buFont typeface="Arial" panose="020B0604020202020204" pitchFamily="34" charset="0"/>
                        <a:buChar char="•"/>
                        <a:tabLst/>
                        <a:defRPr/>
                      </a:pPr>
                      <a:r>
                        <a:rPr lang="en-US" sz="1000" kern="1200">
                          <a:solidFill>
                            <a:schemeClr val="tx1"/>
                          </a:solidFill>
                          <a:effectLst/>
                          <a:latin typeface="Arial"/>
                          <a:ea typeface="+mn-ea"/>
                          <a:cs typeface="Arial"/>
                        </a:rPr>
                        <a:t>Responsible for formulating and implementing the overall business strategy for their account(s).</a:t>
                      </a:r>
                    </a:p>
                    <a:p>
                      <a:pPr marL="171450" marR="0" lvl="0" indent="-171450" algn="l" defTabSz="457200" rtl="0" eaLnBrk="1" fontAlgn="base" latinLnBrk="0" hangingPunct="1">
                        <a:lnSpc>
                          <a:spcPct val="9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Understand the customer’s business and priorities</a:t>
                      </a:r>
                      <a:r>
                        <a:rPr lang="en-US" sz="1000" b="0" i="0" u="none" strike="noStrike" cap="none" normalizeH="0" baseline="0">
                          <a:ln>
                            <a:noFill/>
                          </a:ln>
                          <a:solidFill>
                            <a:schemeClr val="tx1"/>
                          </a:solidFill>
                          <a:effectLst/>
                          <a:latin typeface="Arial"/>
                          <a:ea typeface="ＭＳ Ｐゴシック"/>
                          <a:cs typeface="Arial"/>
                        </a:rPr>
                        <a:t>.</a:t>
                      </a:r>
                      <a:endParaRPr kumimoji="0" lang="en-US"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9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Maintain good customer relations to assure continuing and growing orders/sales for the company</a:t>
                      </a:r>
                      <a:r>
                        <a:rPr lang="en-US" sz="1000" b="0" i="0" u="none" strike="noStrike" cap="none" normalizeH="0" baseline="0">
                          <a:ln>
                            <a:noFill/>
                          </a:ln>
                          <a:solidFill>
                            <a:schemeClr val="tx1"/>
                          </a:solidFill>
                          <a:effectLst/>
                          <a:latin typeface="Arial"/>
                          <a:ea typeface="ＭＳ Ｐゴシック"/>
                          <a:cs typeface="Arial"/>
                        </a:rPr>
                        <a:t>.</a:t>
                      </a:r>
                      <a:endParaRPr kumimoji="0" lang="en-US"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9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Accountable for the preparation, submission and negotiation of all legacy and new business contracts and LTAs per DOA</a:t>
                      </a:r>
                      <a:r>
                        <a:rPr lang="en-US" sz="1000" b="0" i="0" u="none" strike="noStrike" cap="none" normalizeH="0" baseline="0">
                          <a:ln>
                            <a:noFill/>
                          </a:ln>
                          <a:solidFill>
                            <a:schemeClr val="tx1"/>
                          </a:solidFill>
                          <a:effectLst/>
                          <a:latin typeface="Arial"/>
                          <a:ea typeface="ＭＳ Ｐゴシック"/>
                          <a:cs typeface="Arial"/>
                        </a:rPr>
                        <a:t>.</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GB" sz="1000" b="1" i="0" u="none" strike="noStrike" cap="none" normalizeH="0" baseline="0">
                          <a:ln>
                            <a:noFill/>
                          </a:ln>
                          <a:solidFill>
                            <a:schemeClr val="tx1"/>
                          </a:solidFill>
                          <a:effectLst/>
                          <a:latin typeface="Arial"/>
                          <a:ea typeface="ＭＳ Ｐゴシック"/>
                          <a:cs typeface="Arial"/>
                        </a:rPr>
                        <a:t>Knowledge, Skills, and Abilities:</a:t>
                      </a:r>
                      <a:endParaRPr kumimoji="0" lang="en-US" sz="1000" b="1"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125584">
                <a:tc gridSpan="2">
                  <a:txBody>
                    <a:bodyPr/>
                    <a:lstStyle/>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High performer, outstanding negotiations sales, people skills</a:t>
                      </a:r>
                      <a:r>
                        <a:rPr lang="en-US" sz="1000" b="0" i="0" u="none" strike="noStrike"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Experience with multi-national organizations</a:t>
                      </a:r>
                      <a:r>
                        <a:rPr lang="en-US" sz="1000" b="0" i="0" u="none" strike="noStrike" cap="none" normalizeH="0" baseline="0">
                          <a:ln>
                            <a:noFill/>
                          </a:ln>
                          <a:solidFill>
                            <a:schemeClr val="tx1"/>
                          </a:solidFill>
                          <a:effectLst/>
                          <a:latin typeface="Arial"/>
                          <a:ea typeface="ＭＳ Ｐゴシック"/>
                          <a:cs typeface="Arial"/>
                        </a:rPr>
                        <a:t>.</a:t>
                      </a:r>
                      <a:endParaRPr kumimoji="0" lang="en-US"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Extensive commercial experience</a:t>
                      </a:r>
                      <a:r>
                        <a:rPr lang="en-US" sz="1000" b="0" i="0" u="none" strike="noStrike" cap="none" normalizeH="0" baseline="0">
                          <a:ln>
                            <a:noFill/>
                          </a:ln>
                          <a:solidFill>
                            <a:schemeClr val="tx1"/>
                          </a:solidFill>
                          <a:effectLst/>
                          <a:latin typeface="Arial"/>
                          <a:ea typeface="ＭＳ Ｐゴシック"/>
                          <a:cs typeface="Arial"/>
                        </a:rPr>
                        <a:t>.</a:t>
                      </a:r>
                      <a:endParaRPr kumimoji="0" lang="en-US" sz="1000" b="0" i="0" u="none" strike="noStrike"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Some project management experience</a:t>
                      </a:r>
                      <a:r>
                        <a:rPr lang="en-US" sz="1000" b="0" i="0" u="none" strike="noStrike" cap="none" normalizeH="0" baseline="0">
                          <a:ln>
                            <a:noFill/>
                          </a:ln>
                          <a:solidFill>
                            <a:schemeClr val="tx1"/>
                          </a:solidFill>
                          <a:effectLst/>
                          <a:latin typeface="Arial"/>
                          <a:ea typeface="ＭＳ Ｐゴシック"/>
                          <a:cs typeface="Arial"/>
                        </a:rPr>
                        <a:t>.</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Some strategic marketing experience</a:t>
                      </a:r>
                      <a:r>
                        <a:rPr lang="en-US" sz="1000" b="0" i="0" u="none" strike="noStrike"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rtl="0" eaLnBrk="1" fontAlgn="base" latinLnBrk="0" hangingPunct="1">
                        <a:lnSpc>
                          <a:spcPct val="100000"/>
                        </a:lnSpc>
                        <a:spcBef>
                          <a:spcPts val="0"/>
                        </a:spcBef>
                        <a:spcAft>
                          <a:spcPts val="0"/>
                        </a:spcAft>
                        <a:buClr>
                          <a:schemeClr val="tx1"/>
                        </a:buClr>
                        <a:buFont typeface="Arial" panose="020B0604020202020204" pitchFamily="34" charset="0"/>
                        <a:buChar char="•"/>
                      </a:pPr>
                      <a:r>
                        <a:rPr kumimoji="0" lang="en-US" sz="1000" b="0" i="0" u="none" strike="noStrike" cap="none" normalizeH="0" baseline="0">
                          <a:ln>
                            <a:noFill/>
                          </a:ln>
                          <a:solidFill>
                            <a:schemeClr val="tx1"/>
                          </a:solidFill>
                          <a:effectLst/>
                          <a:latin typeface="Arial"/>
                          <a:ea typeface="ＭＳ Ｐゴシック"/>
                          <a:cs typeface="Arial"/>
                        </a:rPr>
                        <a:t>Strong communicator</a:t>
                      </a:r>
                      <a:r>
                        <a:rPr lang="en-US" sz="1000" b="0" i="0" u="none" strike="noStrike" cap="none" normalizeH="0" baseline="0">
                          <a:ln>
                            <a:noFill/>
                          </a:ln>
                          <a:solidFill>
                            <a:schemeClr val="tx1"/>
                          </a:solidFill>
                          <a:effectLst/>
                          <a:latin typeface="Arial"/>
                          <a:ea typeface="ＭＳ Ｐゴシック"/>
                          <a:cs typeface="Arial"/>
                        </a:rPr>
                        <a:t>.</a:t>
                      </a: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a:ea typeface="ＭＳ Ｐゴシック"/>
                          <a:cs typeface="Arial"/>
                        </a:rPr>
                        <a:t>Delivers results with a cross functional team</a:t>
                      </a:r>
                      <a:r>
                        <a:rPr lang="en-US" sz="1000" b="0" i="0" u="none" strike="noStrike" cap="none" normalizeH="0" baseline="0">
                          <a:ln>
                            <a:noFill/>
                          </a:ln>
                          <a:solidFill>
                            <a:schemeClr val="tx1"/>
                          </a:solidFill>
                          <a:effectLst/>
                          <a:latin typeface="Arial"/>
                          <a:ea typeface="ＭＳ Ｐゴシック"/>
                          <a:cs typeface="Arial"/>
                        </a:rPr>
                        <a:t>.</a:t>
                      </a:r>
                      <a:endParaRPr lang="en-US" sz="1000">
                        <a:solidFill>
                          <a:schemeClr val="tx1"/>
                        </a:solidFill>
                        <a:latin typeface="Arial"/>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1" i="0" u="none" strike="noStrike" cap="none" normalizeH="0" baseline="0">
                          <a:ln>
                            <a:noFill/>
                          </a:ln>
                          <a:solidFill>
                            <a:schemeClr val="tx1"/>
                          </a:solidFill>
                          <a:effectLst/>
                          <a:latin typeface="Arial"/>
                          <a:ea typeface="ＭＳ Ｐゴシック"/>
                          <a:cs typeface="Arial"/>
                        </a:rPr>
                        <a:t>Key Performance Metrics:</a:t>
                      </a:r>
                      <a:endParaRPr kumimoji="0" lang="en-US" sz="100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03361">
                <a:tc gridSpan="3">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Strategic growth of the business</a:t>
                      </a:r>
                      <a:r>
                        <a:rPr lang="en-NZ" sz="1000" b="0" i="0" u="none" strike="noStrike" kern="1200" cap="none" normalizeH="0" baseline="0">
                          <a:ln>
                            <a:noFill/>
                          </a:ln>
                          <a:solidFill>
                            <a:schemeClr val="tx1"/>
                          </a:solidFill>
                          <a:effectLst/>
                          <a:latin typeface="Arial"/>
                          <a:ea typeface="ＭＳ Ｐゴシック"/>
                          <a:cs typeface="Arial"/>
                        </a:rPr>
                        <a:t>.</a:t>
                      </a:r>
                      <a:endParaRPr kumimoji="0" lang="en-US" sz="1000">
                        <a:solidFill>
                          <a:schemeClr val="tx1"/>
                        </a:solidFill>
                        <a:latin typeface="Arial"/>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Orders / sales / revenue / margin</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a:ea typeface="ＭＳ Ｐゴシック"/>
                          <a:cs typeface="Arial"/>
                        </a:rPr>
                        <a:t>Targets set by business leadership</a:t>
                      </a:r>
                      <a:r>
                        <a:rPr lang="en-NZ" sz="1000" b="0" i="0" u="none" strike="noStrike" kern="1200" cap="none" normalizeH="0" baseline="0">
                          <a:ln>
                            <a:noFill/>
                          </a:ln>
                          <a:solidFill>
                            <a:schemeClr val="tx1"/>
                          </a:solidFill>
                          <a:effectLst/>
                          <a:latin typeface="Arial"/>
                          <a:ea typeface="ＭＳ Ｐゴシック"/>
                          <a:cs typeface="Arial"/>
                        </a:rPr>
                        <a:t>.</a:t>
                      </a:r>
                      <a:endParaRPr kumimoji="0" lang="en-NZ" sz="1000" b="0" i="0" u="none" strike="noStrike" kern="1200"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3364050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0BBA9-52CC-8C69-6B2E-1FDC789C2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29B8D-4CA9-5B5C-63C7-716F04CCEE22}"/>
              </a:ext>
            </a:extLst>
          </p:cNvPr>
          <p:cNvSpPr>
            <a:spLocks noGrp="1"/>
          </p:cNvSpPr>
          <p:nvPr>
            <p:ph type="title"/>
          </p:nvPr>
        </p:nvSpPr>
        <p:spPr/>
        <p:txBody>
          <a:bodyPr/>
          <a:lstStyle/>
          <a:p>
            <a:r>
              <a:rPr lang="en-US"/>
              <a:t>Role Profile</a:t>
            </a:r>
          </a:p>
        </p:txBody>
      </p:sp>
      <p:sp>
        <p:nvSpPr>
          <p:cNvPr id="4" name="Text Placeholder 3">
            <a:extLst>
              <a:ext uri="{FF2B5EF4-FFF2-40B4-BE49-F238E27FC236}">
                <a16:creationId xmlns:a16="http://schemas.microsoft.com/office/drawing/2014/main" id="{88E1998C-D1CF-78A1-2E9F-20FA445689A4}"/>
              </a:ext>
            </a:extLst>
          </p:cNvPr>
          <p:cNvSpPr>
            <a:spLocks noGrp="1"/>
          </p:cNvSpPr>
          <p:nvPr>
            <p:ph type="body" sz="quarter" idx="11"/>
          </p:nvPr>
        </p:nvSpPr>
        <p:spPr/>
        <p:txBody>
          <a:bodyPr/>
          <a:lstStyle/>
          <a:p>
            <a:r>
              <a:rPr lang="en-US"/>
              <a:t>Template</a:t>
            </a:r>
          </a:p>
        </p:txBody>
      </p:sp>
      <p:graphicFrame>
        <p:nvGraphicFramePr>
          <p:cNvPr id="6" name="Group 45">
            <a:extLst>
              <a:ext uri="{FF2B5EF4-FFF2-40B4-BE49-F238E27FC236}">
                <a16:creationId xmlns:a16="http://schemas.microsoft.com/office/drawing/2014/main" id="{93AA4B6B-2275-4CFD-8C4B-B579E95A4D17}"/>
              </a:ext>
            </a:extLst>
          </p:cNvPr>
          <p:cNvGraphicFramePr>
            <a:graphicFrameLocks/>
          </p:cNvGraphicFramePr>
          <p:nvPr>
            <p:extLst>
              <p:ext uri="{D42A27DB-BD31-4B8C-83A1-F6EECF244321}">
                <p14:modId xmlns:p14="http://schemas.microsoft.com/office/powerpoint/2010/main" val="1567644446"/>
              </p:ext>
            </p:extLst>
          </p:nvPr>
        </p:nvGraphicFramePr>
        <p:xfrm>
          <a:off x="876300" y="1257300"/>
          <a:ext cx="10683854" cy="4844414"/>
        </p:xfrm>
        <a:graphic>
          <a:graphicData uri="http://schemas.openxmlformats.org/drawingml/2006/table">
            <a:tbl>
              <a:tblPr/>
              <a:tblGrid>
                <a:gridCol w="1900510">
                  <a:extLst>
                    <a:ext uri="{9D8B030D-6E8A-4147-A177-3AD203B41FA5}">
                      <a16:colId xmlns:a16="http://schemas.microsoft.com/office/drawing/2014/main" val="20000"/>
                    </a:ext>
                  </a:extLst>
                </a:gridCol>
                <a:gridCol w="3336900">
                  <a:extLst>
                    <a:ext uri="{9D8B030D-6E8A-4147-A177-3AD203B41FA5}">
                      <a16:colId xmlns:a16="http://schemas.microsoft.com/office/drawing/2014/main" val="20001"/>
                    </a:ext>
                  </a:extLst>
                </a:gridCol>
                <a:gridCol w="5446444">
                  <a:extLst>
                    <a:ext uri="{9D8B030D-6E8A-4147-A177-3AD203B41FA5}">
                      <a16:colId xmlns:a16="http://schemas.microsoft.com/office/drawing/2014/main" val="2782091849"/>
                    </a:ext>
                  </a:extLst>
                </a:gridCol>
              </a:tblGrid>
              <a:tr h="235628">
                <a:tc>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r>
                        <a:rPr kumimoji="0" lang="en-NZ" sz="1050" b="1" i="0" u="none" strike="noStrike" cap="none" normalizeH="0" baseline="0">
                          <a:ln>
                            <a:noFill/>
                          </a:ln>
                          <a:solidFill>
                            <a:schemeClr val="bg1"/>
                          </a:solidFill>
                          <a:effectLst/>
                          <a:latin typeface="Arial"/>
                          <a:ea typeface="ＭＳ Ｐゴシック"/>
                          <a:cs typeface="Arial"/>
                        </a:rPr>
                        <a:t>Role Name:</a:t>
                      </a:r>
                      <a:endParaRPr kumimoji="0" lang="en-US" sz="1050" b="0" i="0" u="none" strike="noStrike" cap="none" normalizeH="0" baseline="0">
                        <a:ln>
                          <a:noFill/>
                        </a:ln>
                        <a:solidFill>
                          <a:schemeClr val="bg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endParaRPr kumimoji="0" lang="en-US" sz="14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45828">
                <a:tc>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r>
                        <a:rPr kumimoji="0" lang="en-NZ" sz="1050" b="1" i="0" u="none" strike="noStrike" cap="none" normalizeH="0" baseline="0">
                          <a:ln>
                            <a:noFill/>
                          </a:ln>
                          <a:solidFill>
                            <a:schemeClr val="bg1"/>
                          </a:solidFill>
                          <a:effectLst/>
                          <a:latin typeface="Arial"/>
                          <a:ea typeface="ＭＳ Ｐゴシック"/>
                          <a:cs typeface="Arial"/>
                        </a:rPr>
                        <a:t>Reports to (role):</a:t>
                      </a:r>
                      <a:endParaRPr kumimoji="0" lang="en-US" sz="1050" b="0" i="0" u="none" strike="noStrike" cap="none" normalizeH="0" baseline="0">
                        <a:ln>
                          <a:noFill/>
                        </a:ln>
                        <a:solidFill>
                          <a:schemeClr val="bg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endParaRPr kumimoji="0" lang="en-US" sz="14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20453">
                <a:tc>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r>
                        <a:rPr kumimoji="0" lang="en-NZ" sz="1050" b="1" i="0" u="none" strike="noStrike" cap="none" normalizeH="0" baseline="0">
                          <a:ln>
                            <a:noFill/>
                          </a:ln>
                          <a:solidFill>
                            <a:schemeClr val="tx1"/>
                          </a:solidFill>
                          <a:effectLst/>
                          <a:latin typeface="Arial"/>
                          <a:ea typeface="ＭＳ Ｐゴシック"/>
                          <a:cs typeface="Arial"/>
                        </a:rPr>
                        <a:t>Key Stakeholder Relationships:</a:t>
                      </a:r>
                      <a:endParaRPr kumimoji="0" lang="en-US" sz="105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60325" marR="0" lvl="0" indent="-60325" algn="l" defTabSz="457200" rtl="0" eaLnBrk="1" fontAlgn="base" latinLnBrk="0" hangingPunct="1">
                        <a:lnSpc>
                          <a:spcPct val="100000"/>
                        </a:lnSpc>
                        <a:spcBef>
                          <a:spcPct val="0"/>
                        </a:spcBef>
                        <a:spcAft>
                          <a:spcPct val="0"/>
                        </a:spcAft>
                        <a:buClr>
                          <a:schemeClr val="tx2"/>
                        </a:buClr>
                        <a:buSzTx/>
                        <a:buFont typeface="Arial" panose="020B0604020202020204" pitchFamily="34" charset="0"/>
                        <a:buChar char="•"/>
                        <a:tabLst>
                          <a:tab pos="3779838" algn="l"/>
                        </a:tabLst>
                      </a:pPr>
                      <a:endParaRPr kumimoji="0" lang="en-NZ" sz="14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562792">
                <a:tc>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r>
                        <a:rPr kumimoji="0" lang="en-NZ" sz="1050" b="1" i="0" u="none" strike="noStrike" cap="none" normalizeH="0" baseline="0">
                          <a:ln>
                            <a:noFill/>
                          </a:ln>
                          <a:solidFill>
                            <a:schemeClr val="tx1"/>
                          </a:solidFill>
                          <a:effectLst/>
                          <a:latin typeface="Arial"/>
                          <a:ea typeface="ＭＳ Ｐゴシック"/>
                          <a:cs typeface="Arial"/>
                        </a:rPr>
                        <a:t>Key Linkages: </a:t>
                      </a:r>
                      <a:endParaRPr kumimoji="0" lang="en-US" sz="105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just" defTabSz="4572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NZ" sz="14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562792">
                <a:tc>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r>
                        <a:rPr kumimoji="0" lang="en-NZ" sz="1050" b="1" i="0" u="none" strike="noStrike" cap="none" normalizeH="0" baseline="0">
                          <a:ln>
                            <a:noFill/>
                          </a:ln>
                          <a:solidFill>
                            <a:schemeClr val="tx1"/>
                          </a:solidFill>
                          <a:effectLst/>
                          <a:latin typeface="Arial"/>
                          <a:ea typeface="ＭＳ Ｐゴシック"/>
                          <a:cs typeface="Arial"/>
                        </a:rPr>
                        <a:t>Key Decision Rights:</a:t>
                      </a:r>
                      <a:endParaRPr kumimoji="0" lang="en-US" sz="105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just" defTabSz="457200" rtl="0" eaLnBrk="1" fontAlgn="base" latinLnBrk="0" hangingPunct="1">
                        <a:lnSpc>
                          <a:spcPct val="100000"/>
                        </a:lnSpc>
                        <a:spcBef>
                          <a:spcPct val="0"/>
                        </a:spcBef>
                        <a:spcAft>
                          <a:spcPct val="0"/>
                        </a:spcAft>
                        <a:buClr>
                          <a:schemeClr val="tx2"/>
                        </a:buClr>
                        <a:buSzTx/>
                        <a:buFont typeface="Arial" panose="020B0604020202020204" pitchFamily="34" charset="0"/>
                        <a:buChar char="•"/>
                        <a:tabLst/>
                      </a:pPr>
                      <a:endParaRPr kumimoji="0" lang="en-US" sz="14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4"/>
                  </a:ext>
                </a:extLst>
              </a:tr>
              <a:tr h="194829">
                <a:tc gridSpan="2">
                  <a:txBody>
                    <a:bodyPr/>
                    <a:lstStyle/>
                    <a:p>
                      <a:pPr marL="0" marR="0" lvl="0" indent="0" algn="l" defTabSz="457200" rtl="0" eaLnBrk="1" fontAlgn="base" latinLnBrk="0" hangingPunct="1">
                        <a:lnSpc>
                          <a:spcPct val="100000"/>
                        </a:lnSpc>
                        <a:spcBef>
                          <a:spcPct val="0"/>
                        </a:spcBef>
                        <a:spcAft>
                          <a:spcPct val="0"/>
                        </a:spcAft>
                        <a:buClrTx/>
                        <a:buSzTx/>
                        <a:buFontTx/>
                        <a:buNone/>
                        <a:tabLst>
                          <a:tab pos="3779838" algn="l"/>
                        </a:tabLst>
                      </a:pPr>
                      <a:r>
                        <a:rPr kumimoji="0" lang="en-NZ" sz="1050" b="1" i="0" u="none" strike="noStrike" cap="none" normalizeH="0" baseline="0">
                          <a:ln>
                            <a:noFill/>
                          </a:ln>
                          <a:solidFill>
                            <a:schemeClr val="tx1"/>
                          </a:solidFill>
                          <a:effectLst/>
                          <a:latin typeface="Arial"/>
                          <a:ea typeface="ＭＳ Ｐゴシック"/>
                          <a:cs typeface="Arial"/>
                        </a:rPr>
                        <a:t>Major Responsibilities:</a:t>
                      </a:r>
                      <a:endParaRPr kumimoji="0" lang="en-US" sz="1050" b="0"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a:txBody>
                    <a:bodyPr/>
                    <a:lstStyle/>
                    <a:p>
                      <a:r>
                        <a:rPr kumimoji="0" lang="en-GB" sz="1050" b="1" i="0" u="none" strike="noStrike" cap="none" normalizeH="0" baseline="0">
                          <a:ln>
                            <a:noFill/>
                          </a:ln>
                          <a:solidFill>
                            <a:schemeClr val="tx1"/>
                          </a:solidFill>
                          <a:effectLst/>
                          <a:latin typeface="Arial"/>
                          <a:ea typeface="ＭＳ Ｐゴシック"/>
                          <a:cs typeface="Arial"/>
                        </a:rPr>
                        <a:t>Expected Results:</a:t>
                      </a:r>
                      <a:endParaRPr lang="en-US" sz="1050">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703489">
                <a:tc gridSpan="2">
                  <a:txBody>
                    <a:bodyPr/>
                    <a:lstStyle/>
                    <a:p>
                      <a:pPr marL="171450" marR="0" lvl="0" indent="-171450" algn="l" defTabSz="457200" rtl="0" eaLnBrk="1" fontAlgn="base" latinLnBrk="0" hangingPunct="1">
                        <a:lnSpc>
                          <a:spcPct val="100000"/>
                        </a:lnSpc>
                        <a:spcBef>
                          <a:spcPct val="0"/>
                        </a:spcBef>
                        <a:spcAft>
                          <a:spcPct val="0"/>
                        </a:spcAft>
                        <a:buClr>
                          <a:schemeClr val="tx2"/>
                        </a:buClr>
                        <a:buSzTx/>
                        <a:buFont typeface="Arial" panose="020B0604020202020204" pitchFamily="34" charset="0"/>
                        <a:buChar char="•"/>
                        <a:tabLst>
                          <a:tab pos="3779838" algn="l"/>
                        </a:tabLst>
                      </a:pPr>
                      <a:endParaRPr kumimoji="0" lang="en-NZ" sz="14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171450" indent="-171450">
                        <a:buFont typeface="Arial" panose="020B0604020202020204" pitchFamily="34" charset="0"/>
                        <a:buChar char="•"/>
                      </a:pPr>
                      <a:endParaRPr lang="en-US" sz="1800"/>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4829">
                <a:tc gridSpan="3">
                  <a:txBody>
                    <a:bodyPr/>
                    <a:lstStyle/>
                    <a:p>
                      <a:pPr marL="0" marR="0" lvl="0" indent="0" algn="just" defTabSz="457200" rtl="0" eaLnBrk="1" fontAlgn="base" latinLnBrk="0" hangingPunct="1">
                        <a:lnSpc>
                          <a:spcPct val="100000"/>
                        </a:lnSpc>
                        <a:spcBef>
                          <a:spcPct val="0"/>
                        </a:spcBef>
                        <a:spcAft>
                          <a:spcPct val="0"/>
                        </a:spcAft>
                        <a:buClrTx/>
                        <a:buSzTx/>
                        <a:buFontTx/>
                        <a:buNone/>
                        <a:tabLst>
                          <a:tab pos="3779838" algn="l"/>
                        </a:tabLst>
                      </a:pPr>
                      <a:r>
                        <a:rPr kumimoji="0" lang="en-GB" sz="1050" b="1" i="0" u="none" strike="noStrike" cap="none" normalizeH="0" baseline="0">
                          <a:ln>
                            <a:noFill/>
                          </a:ln>
                          <a:solidFill>
                            <a:schemeClr val="tx1"/>
                          </a:solidFill>
                          <a:effectLst/>
                          <a:latin typeface="Arial"/>
                          <a:ea typeface="ＭＳ Ｐゴシック"/>
                          <a:cs typeface="Arial"/>
                        </a:rPr>
                        <a:t>Knowledge, Skills, and Abilities:</a:t>
                      </a:r>
                      <a:endParaRPr kumimoji="0" lang="en-US" sz="1050" b="1" i="0" u="none" strike="noStrike" cap="none" normalizeH="0" baseline="0">
                        <a:ln>
                          <a:noFill/>
                        </a:ln>
                        <a:solidFill>
                          <a:schemeClr val="tx1"/>
                        </a:solidFill>
                        <a:effectLst/>
                        <a:latin typeface="Arial"/>
                        <a:ea typeface="ＭＳ Ｐゴシック"/>
                        <a:cs typeface="Arial"/>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125584">
                <a:tc gridSpan="2">
                  <a:txBody>
                    <a:bodyPr/>
                    <a:lstStyle/>
                    <a:p>
                      <a:pPr marL="0" marR="0" lvl="0" indent="0" algn="l" defTabSz="457200" rtl="0" eaLnBrk="1" fontAlgn="base" latinLnBrk="0" hangingPunct="1">
                        <a:lnSpc>
                          <a:spcPct val="100000"/>
                        </a:lnSpc>
                        <a:spcBef>
                          <a:spcPct val="0"/>
                        </a:spcBef>
                        <a:spcAft>
                          <a:spcPct val="0"/>
                        </a:spcAft>
                        <a:buClr>
                          <a:schemeClr val="tx2"/>
                        </a:buClr>
                        <a:buSzTx/>
                        <a:buFont typeface="Wingdings" pitchFamily="2" charset="2"/>
                        <a:buNone/>
                        <a:tabLst>
                          <a:tab pos="3779838" algn="l"/>
                        </a:tabLst>
                      </a:pPr>
                      <a:endParaRPr kumimoji="0" lang="en-US" sz="1400" b="0" i="0" u="none" strike="noStrike" kern="1200"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457200" rtl="0" eaLnBrk="1" fontAlgn="base" latinLnBrk="0" hangingPunct="1">
                        <a:lnSpc>
                          <a:spcPct val="100000"/>
                        </a:lnSpc>
                        <a:spcBef>
                          <a:spcPct val="0"/>
                        </a:spcBef>
                        <a:spcAft>
                          <a:spcPct val="0"/>
                        </a:spcAft>
                        <a:buClr>
                          <a:schemeClr val="tx2"/>
                        </a:buClr>
                        <a:buSzTx/>
                        <a:buFont typeface="Wingdings" pitchFamily="2" charset="2"/>
                        <a:buNone/>
                        <a:tabLst>
                          <a:tab pos="3779838" algn="l"/>
                        </a:tabLst>
                      </a:pPr>
                      <a:endParaRPr kumimoji="0" lang="en-US" sz="1400" b="0" i="0" u="none" strike="noStrike" kern="1200"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4829">
                <a:tc gridSpan="3">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NZ" sz="1050" b="1" i="0" u="none" strike="noStrike" cap="none" normalizeH="0" baseline="0">
                          <a:ln>
                            <a:noFill/>
                          </a:ln>
                          <a:solidFill>
                            <a:schemeClr val="tx1"/>
                          </a:solidFill>
                          <a:effectLst/>
                          <a:latin typeface="Arial"/>
                          <a:ea typeface="ＭＳ Ｐゴシック"/>
                          <a:cs typeface="Arial"/>
                        </a:rPr>
                        <a:t>Key Performance Metrics:</a:t>
                      </a:r>
                      <a:endParaRPr kumimoji="0" lang="en-US" sz="1050" b="0" i="0" u="none" strike="noStrike" cap="none" normalizeH="0" baseline="0">
                        <a:ln>
                          <a:noFill/>
                        </a:ln>
                        <a:solidFill>
                          <a:schemeClr val="tx1"/>
                        </a:solidFill>
                        <a:effectLst/>
                        <a:latin typeface="Arial"/>
                        <a:ea typeface="ＭＳ Ｐゴシック"/>
                        <a:cs typeface="Arial"/>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03361">
                <a:tc gridSpan="2">
                  <a:txBody>
                    <a:bodyPr/>
                    <a:lstStyle/>
                    <a:p>
                      <a:pPr marL="80010" marR="0" lvl="0" indent="-80010" algn="l" defTabSz="457200" rtl="0" eaLnBrk="1" fontAlgn="base" latinLnBrk="0" hangingPunct="1">
                        <a:lnSpc>
                          <a:spcPct val="100000"/>
                        </a:lnSpc>
                        <a:spcBef>
                          <a:spcPct val="0"/>
                        </a:spcBef>
                        <a:spcAft>
                          <a:spcPct val="0"/>
                        </a:spcAft>
                        <a:buClr>
                          <a:schemeClr val="tx2"/>
                        </a:buClr>
                        <a:buSzTx/>
                        <a:buFont typeface="Wingdings" pitchFamily="2" charset="2"/>
                        <a:buChar char="§"/>
                        <a:tabLst>
                          <a:tab pos="3779838" algn="l"/>
                        </a:tabLst>
                      </a:pPr>
                      <a:endParaRPr kumimoji="0" lang="en-US" sz="1400" b="0" i="0" u="none" strike="noStrike" kern="1200"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171450" indent="-171450">
                        <a:buFont typeface="Arial" panose="020B0604020202020204" pitchFamily="34" charset="0"/>
                        <a:buChar char="•"/>
                      </a:pPr>
                      <a:endParaRPr lang="en-US" sz="1800"/>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551396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DCAFF-B12D-3FF8-01F1-04925A4C83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8B1A3-5332-367E-4A28-A2C1A91ACB87}"/>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sp>
        <p:nvSpPr>
          <p:cNvPr id="4" name="Text Placeholder 3">
            <a:extLst>
              <a:ext uri="{FF2B5EF4-FFF2-40B4-BE49-F238E27FC236}">
                <a16:creationId xmlns:a16="http://schemas.microsoft.com/office/drawing/2014/main" id="{443A80C2-2288-2D8A-AE4F-FA69719354C2}"/>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22D4B35B-6BDB-BFCA-B524-C9119963E8ED}"/>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FF43FBDB-E878-2D4A-F0A7-9A9026A6EC30}"/>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EF3048CC-922F-478A-C732-71713486B0D2}"/>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EE0FC2D0-E532-F157-6A32-366FA9F270CE}"/>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EB6857F9-492F-75F6-4F2A-A8F03CD0C97D}"/>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78047267-F477-E637-FE22-0B28D4F917CA}"/>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6B593CA3-2F45-897E-F8B9-5A8FE844EABB}"/>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F5471202-D529-AE53-04B8-F2D5F4D6F18F}"/>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7B97C02C-92E4-2A44-1A5C-00A085A7ADAE}"/>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BB243BC3-3049-66D3-BF42-3F9E635AAB09}"/>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F76493E4-C691-692F-1A1B-15FC4D92E39D}"/>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82FD3EAE-7CAF-E2B8-51E4-ABBB75E6D280}"/>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3B590DFC-7A36-40D2-2A89-64DBB15E40DC}"/>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B7CA8140-B01D-A325-10A1-1FD8B241518C}"/>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E1232BA2-C3A5-D438-8208-E3E6B137F1C4}"/>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7463922C-15AE-4675-6FA4-D0DF94C95E18}"/>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D7605B4D-1FEA-D542-F6E5-F8869763DEC7}"/>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BB5F3EA6-1005-E45B-60A3-F53DEB4C2041}"/>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3E316E94-1C13-1C10-F4B3-73569FB1CF05}"/>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ED03FB47-5DB0-2B77-33A3-5F5884FD0ED3}"/>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E577E5C6-CFDB-05EE-A345-F4BB317CDFC0}"/>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pic>
        <p:nvPicPr>
          <p:cNvPr id="3" name="Graphic 7">
            <a:extLst>
              <a:ext uri="{FF2B5EF4-FFF2-40B4-BE49-F238E27FC236}">
                <a16:creationId xmlns:a16="http://schemas.microsoft.com/office/drawing/2014/main" id="{8EFDEEC2-F241-F77D-A592-46F64039FC5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362" y="3367831"/>
            <a:ext cx="507219" cy="502920"/>
          </a:xfrm>
          <a:prstGeom prst="rect">
            <a:avLst/>
          </a:prstGeom>
        </p:spPr>
      </p:pic>
    </p:spTree>
    <p:extLst>
      <p:ext uri="{BB962C8B-B14F-4D97-AF65-F5344CB8AC3E}">
        <p14:creationId xmlns:p14="http://schemas.microsoft.com/office/powerpoint/2010/main" val="34680878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224AA-5C38-CB65-921E-AB1A22475E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B4752-9374-C202-129A-BF4DC2BEB007}"/>
              </a:ext>
            </a:extLst>
          </p:cNvPr>
          <p:cNvSpPr>
            <a:spLocks noGrp="1"/>
          </p:cNvSpPr>
          <p:nvPr>
            <p:ph type="title"/>
          </p:nvPr>
        </p:nvSpPr>
        <p:spPr/>
        <p:txBody>
          <a:bodyPr/>
          <a:lstStyle/>
          <a:p>
            <a:r>
              <a:rPr lang="en-US"/>
              <a:t>Staffing Models</a:t>
            </a:r>
          </a:p>
        </p:txBody>
      </p:sp>
      <p:sp>
        <p:nvSpPr>
          <p:cNvPr id="4" name="Text Placeholder 3">
            <a:extLst>
              <a:ext uri="{FF2B5EF4-FFF2-40B4-BE49-F238E27FC236}">
                <a16:creationId xmlns:a16="http://schemas.microsoft.com/office/drawing/2014/main" id="{0BF0B850-1B47-8568-5466-9CFA9DD1C9B0}"/>
              </a:ext>
            </a:extLst>
          </p:cNvPr>
          <p:cNvSpPr>
            <a:spLocks noGrp="1"/>
          </p:cNvSpPr>
          <p:nvPr>
            <p:ph type="body" sz="quarter" idx="11"/>
          </p:nvPr>
        </p:nvSpPr>
        <p:spPr/>
        <p:txBody>
          <a:bodyPr/>
          <a:lstStyle/>
          <a:p>
            <a:endParaRPr lang="en-US"/>
          </a:p>
        </p:txBody>
      </p:sp>
      <p:graphicFrame>
        <p:nvGraphicFramePr>
          <p:cNvPr id="6" name="Group 3">
            <a:extLst>
              <a:ext uri="{FF2B5EF4-FFF2-40B4-BE49-F238E27FC236}">
                <a16:creationId xmlns:a16="http://schemas.microsoft.com/office/drawing/2014/main" id="{160B190E-41B8-A3C4-D26C-D8F280355AF6}"/>
              </a:ext>
            </a:extLst>
          </p:cNvPr>
          <p:cNvGraphicFramePr>
            <a:graphicFrameLocks/>
          </p:cNvGraphicFramePr>
          <p:nvPr>
            <p:extLst>
              <p:ext uri="{D42A27DB-BD31-4B8C-83A1-F6EECF244321}">
                <p14:modId xmlns:p14="http://schemas.microsoft.com/office/powerpoint/2010/main" val="453125493"/>
              </p:ext>
            </p:extLst>
          </p:nvPr>
        </p:nvGraphicFramePr>
        <p:xfrm>
          <a:off x="876300" y="1257300"/>
          <a:ext cx="10650972" cy="4844414"/>
        </p:xfrm>
        <a:graphic>
          <a:graphicData uri="http://schemas.openxmlformats.org/drawingml/2006/table">
            <a:tbl>
              <a:tblPr/>
              <a:tblGrid>
                <a:gridCol w="2344282">
                  <a:extLst>
                    <a:ext uri="{9D8B030D-6E8A-4147-A177-3AD203B41FA5}">
                      <a16:colId xmlns:a16="http://schemas.microsoft.com/office/drawing/2014/main" val="20000"/>
                    </a:ext>
                  </a:extLst>
                </a:gridCol>
                <a:gridCol w="4139990">
                  <a:extLst>
                    <a:ext uri="{9D8B030D-6E8A-4147-A177-3AD203B41FA5}">
                      <a16:colId xmlns:a16="http://schemas.microsoft.com/office/drawing/2014/main" val="20001"/>
                    </a:ext>
                  </a:extLst>
                </a:gridCol>
                <a:gridCol w="4166700">
                  <a:extLst>
                    <a:ext uri="{9D8B030D-6E8A-4147-A177-3AD203B41FA5}">
                      <a16:colId xmlns:a16="http://schemas.microsoft.com/office/drawing/2014/main" val="20002"/>
                    </a:ext>
                  </a:extLst>
                </a:gridCol>
              </a:tblGrid>
              <a:tr h="646941">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charset="0"/>
                          <a:ea typeface="ＭＳ Ｐゴシック" charset="0"/>
                          <a:cs typeface="ＭＳ Ｐゴシック" charset="0"/>
                        </a:rPr>
                        <a:t>Types of Staffing Models</a:t>
                      </a:r>
                    </a:p>
                  </a:txBody>
                  <a:tcPr marL="110282" marR="110282" marT="54559" marB="5455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charset="0"/>
                          <a:ea typeface="ＭＳ Ｐゴシック" charset="0"/>
                          <a:cs typeface="ＭＳ Ｐゴシック" charset="0"/>
                        </a:rPr>
                        <a:t>Staffing Drivers</a:t>
                      </a:r>
                    </a:p>
                  </a:txBody>
                  <a:tcPr marL="110282" marR="110282" marT="54559" marB="5455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charset="0"/>
                          <a:ea typeface="ＭＳ Ｐゴシック" charset="0"/>
                          <a:cs typeface="ＭＳ Ｐゴシック" charset="0"/>
                        </a:rPr>
                        <a:t>Staffing Ratios</a:t>
                      </a:r>
                    </a:p>
                  </a:txBody>
                  <a:tcPr marL="110282" marR="110282" marT="54559" marB="5455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72432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ＭＳ Ｐゴシック" charset="0"/>
                          <a:cs typeface="ＭＳ Ｐゴシック" charset="0"/>
                        </a:rPr>
                        <a:t>Common Use</a:t>
                      </a:r>
                    </a:p>
                  </a:txBody>
                  <a:tcPr marL="110282" marR="110282" marT="54559" marB="5455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Production positions/roles/functions</a:t>
                      </a:r>
                    </a:p>
                  </a:txBody>
                  <a:tcPr marL="110282" marR="110282" marT="54559" marB="5455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Management or professional positions/roles/functions</a:t>
                      </a:r>
                    </a:p>
                  </a:txBody>
                  <a:tcPr marL="110282" marR="110282" marT="54559" marB="5455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473148">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ＭＳ Ｐゴシック" charset="0"/>
                          <a:cs typeface="ＭＳ Ｐゴシック" charset="0"/>
                        </a:rPr>
                        <a:t>Key Components</a:t>
                      </a:r>
                    </a:p>
                  </a:txBody>
                  <a:tcPr marL="110282" marR="110282" marT="54559" marB="5455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Volume of work (amount of work that needs to be done)</a:t>
                      </a:r>
                    </a:p>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Time</a:t>
                      </a:r>
                    </a:p>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Productivity factor (amount of work that can be done in a specified unit of time)</a:t>
                      </a:r>
                    </a:p>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Shrinkage factor (Paid non-work time—vacation, sick, breaks, lunches, training, administrative tasks, meetings, etc.)</a:t>
                      </a:r>
                    </a:p>
                  </a:txBody>
                  <a:tcPr marL="110282" marR="110282" marT="54559" marB="5455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Ratio units (e.g., number of FTEs, number of programs, number of divisions)</a:t>
                      </a:r>
                    </a:p>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Historical ratios</a:t>
                      </a:r>
                    </a:p>
                    <a:p>
                      <a:pPr marL="171450" marR="0" lvl="0" indent="-171450" algn="l" defTabSz="9779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Benchmarks</a:t>
                      </a:r>
                    </a:p>
                  </a:txBody>
                  <a:tcPr marL="110282" marR="110282" marT="54559" marB="5455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330073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7DD9F-C28A-43DC-2C45-C85E85C9A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586FE1-4CFB-5053-220B-A477A61E0EAE}"/>
              </a:ext>
            </a:extLst>
          </p:cNvPr>
          <p:cNvSpPr>
            <a:spLocks noGrp="1"/>
          </p:cNvSpPr>
          <p:nvPr>
            <p:ph type="title"/>
          </p:nvPr>
        </p:nvSpPr>
        <p:spPr/>
        <p:txBody>
          <a:bodyPr/>
          <a:lstStyle/>
          <a:p>
            <a:r>
              <a:rPr lang="en-US"/>
              <a:t>Staffing Driver Model</a:t>
            </a:r>
          </a:p>
        </p:txBody>
      </p:sp>
      <p:sp>
        <p:nvSpPr>
          <p:cNvPr id="4" name="Text Placeholder 3">
            <a:extLst>
              <a:ext uri="{FF2B5EF4-FFF2-40B4-BE49-F238E27FC236}">
                <a16:creationId xmlns:a16="http://schemas.microsoft.com/office/drawing/2014/main" id="{822F1A08-09BA-94A4-C9A1-705D3BE19598}"/>
              </a:ext>
            </a:extLst>
          </p:cNvPr>
          <p:cNvSpPr>
            <a:spLocks noGrp="1"/>
          </p:cNvSpPr>
          <p:nvPr>
            <p:ph type="body" sz="quarter" idx="11"/>
          </p:nvPr>
        </p:nvSpPr>
        <p:spPr/>
        <p:txBody>
          <a:bodyPr/>
          <a:lstStyle/>
          <a:p>
            <a:endParaRPr lang="en-US"/>
          </a:p>
        </p:txBody>
      </p:sp>
      <p:graphicFrame>
        <p:nvGraphicFramePr>
          <p:cNvPr id="5" name="Group 3">
            <a:extLst>
              <a:ext uri="{FF2B5EF4-FFF2-40B4-BE49-F238E27FC236}">
                <a16:creationId xmlns:a16="http://schemas.microsoft.com/office/drawing/2014/main" id="{2608C294-A15C-713C-3332-AC490612A757}"/>
              </a:ext>
            </a:extLst>
          </p:cNvPr>
          <p:cNvGraphicFramePr>
            <a:graphicFrameLocks/>
          </p:cNvGraphicFramePr>
          <p:nvPr>
            <p:extLst>
              <p:ext uri="{D42A27DB-BD31-4B8C-83A1-F6EECF244321}">
                <p14:modId xmlns:p14="http://schemas.microsoft.com/office/powerpoint/2010/main" val="822005178"/>
              </p:ext>
            </p:extLst>
          </p:nvPr>
        </p:nvGraphicFramePr>
        <p:xfrm>
          <a:off x="876299" y="1257300"/>
          <a:ext cx="10652759" cy="2865488"/>
        </p:xfrm>
        <a:graphic>
          <a:graphicData uri="http://schemas.openxmlformats.org/drawingml/2006/table">
            <a:tbl>
              <a:tblPr/>
              <a:tblGrid>
                <a:gridCol w="1288288">
                  <a:extLst>
                    <a:ext uri="{9D8B030D-6E8A-4147-A177-3AD203B41FA5}">
                      <a16:colId xmlns:a16="http://schemas.microsoft.com/office/drawing/2014/main" val="20000"/>
                    </a:ext>
                  </a:extLst>
                </a:gridCol>
                <a:gridCol w="1854949">
                  <a:extLst>
                    <a:ext uri="{9D8B030D-6E8A-4147-A177-3AD203B41FA5}">
                      <a16:colId xmlns:a16="http://schemas.microsoft.com/office/drawing/2014/main" val="20001"/>
                    </a:ext>
                  </a:extLst>
                </a:gridCol>
                <a:gridCol w="1461433">
                  <a:extLst>
                    <a:ext uri="{9D8B030D-6E8A-4147-A177-3AD203B41FA5}">
                      <a16:colId xmlns:a16="http://schemas.microsoft.com/office/drawing/2014/main" val="20002"/>
                    </a:ext>
                  </a:extLst>
                </a:gridCol>
                <a:gridCol w="1509356">
                  <a:extLst>
                    <a:ext uri="{9D8B030D-6E8A-4147-A177-3AD203B41FA5}">
                      <a16:colId xmlns:a16="http://schemas.microsoft.com/office/drawing/2014/main" val="20003"/>
                    </a:ext>
                  </a:extLst>
                </a:gridCol>
                <a:gridCol w="1495897">
                  <a:extLst>
                    <a:ext uri="{9D8B030D-6E8A-4147-A177-3AD203B41FA5}">
                      <a16:colId xmlns:a16="http://schemas.microsoft.com/office/drawing/2014/main" val="20004"/>
                    </a:ext>
                  </a:extLst>
                </a:gridCol>
                <a:gridCol w="1605056">
                  <a:extLst>
                    <a:ext uri="{9D8B030D-6E8A-4147-A177-3AD203B41FA5}">
                      <a16:colId xmlns:a16="http://schemas.microsoft.com/office/drawing/2014/main" val="20005"/>
                    </a:ext>
                  </a:extLst>
                </a:gridCol>
                <a:gridCol w="1437780">
                  <a:extLst>
                    <a:ext uri="{9D8B030D-6E8A-4147-A177-3AD203B41FA5}">
                      <a16:colId xmlns:a16="http://schemas.microsoft.com/office/drawing/2014/main" val="20006"/>
                    </a:ext>
                  </a:extLst>
                </a:gridCol>
              </a:tblGrid>
              <a:tr h="716742">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Volume of work</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rtl="0" eaLnBrk="1" fontAlgn="base" latinLnBrk="0" hangingPunct="1">
                        <a:lnSpc>
                          <a:spcPct val="100000"/>
                        </a:lnSpc>
                        <a:spcBef>
                          <a:spcPts val="0"/>
                        </a:spcBef>
                        <a:spcAft>
                          <a:spcPts val="0"/>
                        </a:spcAft>
                        <a:buFontTx/>
                        <a:buNone/>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Productivity Factor</a:t>
                      </a:r>
                      <a:endParaRPr lang="en-US" sz="1600" b="1">
                        <a:solidFill>
                          <a:schemeClr val="bg1"/>
                        </a:solidFill>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Total Time per Month </a:t>
                      </a:r>
                      <a:r>
                        <a:rPr kumimoji="0" lang="en-US" sz="1600" b="1" i="1" u="none" strike="noStrike" cap="none" normalizeH="0" baseline="0">
                          <a:ln>
                            <a:noFill/>
                          </a:ln>
                          <a:solidFill>
                            <a:schemeClr val="bg1"/>
                          </a:solidFill>
                          <a:effectLst/>
                          <a:latin typeface="Arial" panose="020B0604020202020204" pitchFamily="34" charset="0"/>
                          <a:cs typeface="Arial" panose="020B0604020202020204" pitchFamily="34" charset="0"/>
                        </a:rPr>
                        <a:t>(hours)</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Shrinkage Factor</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Net Time per Month </a:t>
                      </a:r>
                      <a:r>
                        <a:rPr kumimoji="0" lang="en-US" sz="1600" b="1" i="1" u="none" strike="noStrike" cap="none" normalizeH="0" baseline="0">
                          <a:ln>
                            <a:noFill/>
                          </a:ln>
                          <a:solidFill>
                            <a:schemeClr val="bg1"/>
                          </a:solidFill>
                          <a:effectLst/>
                          <a:latin typeface="Arial" panose="020B0604020202020204" pitchFamily="34" charset="0"/>
                          <a:cs typeface="Arial" panose="020B0604020202020204" pitchFamily="34" charset="0"/>
                        </a:rPr>
                        <a:t>(hours)</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Total Production of 1 FTE per Month</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FTEs Required</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504467">
                <a:tc>
                  <a:txBody>
                    <a:bodyPr/>
                    <a:lstStyle/>
                    <a:p>
                      <a:pPr marL="0" lvl="0" indent="0" algn="ctr" defTabSz="977900">
                        <a:lnSpc>
                          <a:spcPct val="100000"/>
                        </a:lnSpc>
                        <a:spcBef>
                          <a:spcPts val="0"/>
                        </a:spcBef>
                        <a:spcAft>
                          <a:spcPts val="0"/>
                        </a:spcAft>
                        <a:buClrTx/>
                        <a:buSzTx/>
                        <a:buNone/>
                        <a:tabLst/>
                      </a:pPr>
                      <a:r>
                        <a:rPr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Calculations</a:t>
                      </a: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lvl="0" indent="0" algn="ctr" defTabSz="977900">
                        <a:lnSpc>
                          <a:spcPct val="100000"/>
                        </a:lnSpc>
                        <a:spcBef>
                          <a:spcPts val="0"/>
                        </a:spcBef>
                        <a:spcAft>
                          <a:spcPts val="0"/>
                        </a:spcAft>
                        <a:buClrTx/>
                        <a:buSz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22 working days @ 7.5 </a:t>
                      </a:r>
                      <a:r>
                        <a:rPr lang="en-US" sz="1600" b="0" i="1" u="none" strike="noStrike" cap="none" normalizeH="0" baseline="0" noProof="0" err="1">
                          <a:ln>
                            <a:noFill/>
                          </a:ln>
                          <a:solidFill>
                            <a:schemeClr val="tx1"/>
                          </a:solidFill>
                          <a:effectLst/>
                          <a:latin typeface="Arial" panose="020B0604020202020204" pitchFamily="34" charset="0"/>
                          <a:cs typeface="Arial" panose="020B0604020202020204" pitchFamily="34" charset="0"/>
                        </a:rPr>
                        <a:t>hrs</a:t>
                      </a: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/day</a:t>
                      </a:r>
                      <a:endParaRPr kumimoji="0"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lvl="0" indent="0" algn="ctr">
                        <a:lnSpc>
                          <a:spcPct val="100000"/>
                        </a:lnSpc>
                        <a:spcBef>
                          <a:spcPts val="0"/>
                        </a:spcBef>
                        <a:spcAft>
                          <a:spcPts val="0"/>
                        </a:spcAft>
                        <a:buNone/>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165 working</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hours @ .24</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shrinkage</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(loss time)</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125.4 net</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working hours @ 100</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productivity factor</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12,540</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rPr>
                        <a:t>÷</a:t>
                      </a:r>
                      <a:endPar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100,000 work</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volume</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43266237"/>
                  </a:ext>
                </a:extLst>
              </a:tr>
              <a:tr h="504468">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100,000</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100</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165</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24%</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125.4</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12,540</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7.97</a:t>
                      </a:r>
                    </a:p>
                  </a:txBody>
                  <a:tcPr marL="84776" marR="84776" marT="41615" marB="41615"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6" name="Text Box 33">
            <a:extLst>
              <a:ext uri="{FF2B5EF4-FFF2-40B4-BE49-F238E27FC236}">
                <a16:creationId xmlns:a16="http://schemas.microsoft.com/office/drawing/2014/main" id="{0C94217A-C62A-7CAC-BF0E-03F6C6D7B239}"/>
              </a:ext>
            </a:extLst>
          </p:cNvPr>
          <p:cNvSpPr txBox="1">
            <a:spLocks noChangeArrowheads="1"/>
          </p:cNvSpPr>
          <p:nvPr/>
        </p:nvSpPr>
        <p:spPr bwMode="auto">
          <a:xfrm>
            <a:off x="876299" y="4270425"/>
            <a:ext cx="10652759" cy="1272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84776" tIns="41644" rIns="84776" bIns="41644">
            <a:spAutoFit/>
          </a:bodyPr>
          <a:lstStyle>
            <a:lvl1pPr marL="214313" indent="-214313" defTabSz="915988" eaLnBrk="0" hangingPunct="0">
              <a:defRPr sz="2400">
                <a:solidFill>
                  <a:schemeClr val="tx1"/>
                </a:solidFill>
                <a:latin typeface="Arial" charset="0"/>
                <a:ea typeface="ＭＳ Ｐゴシック" charset="0"/>
                <a:cs typeface="ＭＳ Ｐゴシック" charset="0"/>
              </a:defRPr>
            </a:lvl1pPr>
            <a:lvl2pPr marL="742950" indent="-285750" defTabSz="915988" eaLnBrk="0" hangingPunct="0">
              <a:defRPr sz="2400">
                <a:solidFill>
                  <a:schemeClr val="tx1"/>
                </a:solidFill>
                <a:latin typeface="Arial" charset="0"/>
                <a:ea typeface="ＭＳ Ｐゴシック" charset="0"/>
              </a:defRPr>
            </a:lvl2pPr>
            <a:lvl3pPr marL="1143000" indent="-228600" defTabSz="915988" eaLnBrk="0" hangingPunct="0">
              <a:defRPr sz="2400">
                <a:solidFill>
                  <a:schemeClr val="tx1"/>
                </a:solidFill>
                <a:latin typeface="Arial" charset="0"/>
                <a:ea typeface="ＭＳ Ｐゴシック" charset="0"/>
              </a:defRPr>
            </a:lvl3pPr>
            <a:lvl4pPr marL="1600200" indent="-228600" defTabSz="915988" eaLnBrk="0" hangingPunct="0">
              <a:defRPr sz="2400">
                <a:solidFill>
                  <a:schemeClr val="tx1"/>
                </a:solidFill>
                <a:latin typeface="Arial" charset="0"/>
                <a:ea typeface="ＭＳ Ｐゴシック" charset="0"/>
              </a:defRPr>
            </a:lvl4pPr>
            <a:lvl5pPr marL="2057400" indent="-228600" defTabSz="915988" eaLnBrk="0" hangingPunct="0">
              <a:defRPr sz="2400">
                <a:solidFill>
                  <a:schemeClr val="tx1"/>
                </a:solidFill>
                <a:latin typeface="Arial" charset="0"/>
                <a:ea typeface="ＭＳ Ｐゴシック" charset="0"/>
              </a:defRPr>
            </a:lvl5pPr>
            <a:lvl6pPr marL="2514600" indent="-228600" defTabSz="9159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59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59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5988"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spcAft>
                <a:spcPct val="20000"/>
              </a:spcAft>
              <a:buClr>
                <a:srgbClr val="FA3F05"/>
              </a:buClr>
            </a:pPr>
            <a:r>
              <a:rPr lang="en-US" sz="1600" b="1">
                <a:cs typeface="Arial" charset="0"/>
              </a:rPr>
              <a:t>Levers to Adjust Staffing Needs:</a:t>
            </a:r>
          </a:p>
          <a:p>
            <a:pPr marL="285750" indent="-285750">
              <a:spcAft>
                <a:spcPts val="600"/>
              </a:spcAft>
              <a:buClr>
                <a:schemeClr val="tx1"/>
              </a:buClr>
              <a:buFont typeface="Arial" panose="020B0604020202020204" pitchFamily="34" charset="0"/>
              <a:buChar char="•"/>
            </a:pPr>
            <a:r>
              <a:rPr lang="en-US" sz="1600">
                <a:cs typeface="Arial" charset="0"/>
              </a:rPr>
              <a:t>Is there a way to reduce the total work that needs to be done?</a:t>
            </a:r>
          </a:p>
          <a:p>
            <a:pPr marL="285750" indent="-285750">
              <a:spcAft>
                <a:spcPts val="600"/>
              </a:spcAft>
              <a:buClr>
                <a:schemeClr val="tx1"/>
              </a:buClr>
              <a:buFont typeface="Arial" panose="020B0604020202020204" pitchFamily="34" charset="0"/>
              <a:buChar char="•"/>
            </a:pPr>
            <a:r>
              <a:rPr lang="en-US" sz="1600">
                <a:cs typeface="Arial" charset="0"/>
              </a:rPr>
              <a:t>Can the productivity of employees be improved?</a:t>
            </a:r>
          </a:p>
          <a:p>
            <a:pPr marL="285750" indent="-285750">
              <a:spcAft>
                <a:spcPts val="600"/>
              </a:spcAft>
              <a:buClr>
                <a:schemeClr val="tx1"/>
              </a:buClr>
              <a:buFont typeface="Arial" panose="020B0604020202020204" pitchFamily="34" charset="0"/>
              <a:buChar char="•"/>
            </a:pPr>
            <a:r>
              <a:rPr lang="en-US" sz="1600">
                <a:cs typeface="Arial" charset="0"/>
              </a:rPr>
              <a:t>Are there any adjustments that can be made to shrinkage factors?</a:t>
            </a:r>
          </a:p>
        </p:txBody>
      </p:sp>
    </p:spTree>
    <p:extLst>
      <p:ext uri="{BB962C8B-B14F-4D97-AF65-F5344CB8AC3E}">
        <p14:creationId xmlns:p14="http://schemas.microsoft.com/office/powerpoint/2010/main" val="29506255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1907F-7202-6482-289E-0226CB642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8F31E-6605-6F6D-E81C-498BD5B53D51}"/>
              </a:ext>
            </a:extLst>
          </p:cNvPr>
          <p:cNvSpPr>
            <a:spLocks noGrp="1"/>
          </p:cNvSpPr>
          <p:nvPr>
            <p:ph type="title"/>
          </p:nvPr>
        </p:nvSpPr>
        <p:spPr/>
        <p:txBody>
          <a:bodyPr/>
          <a:lstStyle/>
          <a:p>
            <a:r>
              <a:rPr lang="en-US"/>
              <a:t>Staffing Ratio Model</a:t>
            </a:r>
          </a:p>
        </p:txBody>
      </p:sp>
      <p:sp>
        <p:nvSpPr>
          <p:cNvPr id="4" name="Text Placeholder 3">
            <a:extLst>
              <a:ext uri="{FF2B5EF4-FFF2-40B4-BE49-F238E27FC236}">
                <a16:creationId xmlns:a16="http://schemas.microsoft.com/office/drawing/2014/main" id="{96FDDDC5-6FB1-DA15-86C6-C1A6520E3874}"/>
              </a:ext>
            </a:extLst>
          </p:cNvPr>
          <p:cNvSpPr>
            <a:spLocks noGrp="1"/>
          </p:cNvSpPr>
          <p:nvPr>
            <p:ph type="body" sz="quarter" idx="11"/>
          </p:nvPr>
        </p:nvSpPr>
        <p:spPr/>
        <p:txBody>
          <a:bodyPr/>
          <a:lstStyle/>
          <a:p>
            <a:endParaRPr lang="en-US"/>
          </a:p>
        </p:txBody>
      </p:sp>
      <p:sp>
        <p:nvSpPr>
          <p:cNvPr id="6" name="Text Box 33">
            <a:extLst>
              <a:ext uri="{FF2B5EF4-FFF2-40B4-BE49-F238E27FC236}">
                <a16:creationId xmlns:a16="http://schemas.microsoft.com/office/drawing/2014/main" id="{1DF93CD7-69A2-F215-B434-4F442E72DC36}"/>
              </a:ext>
            </a:extLst>
          </p:cNvPr>
          <p:cNvSpPr txBox="1">
            <a:spLocks noChangeArrowheads="1"/>
          </p:cNvSpPr>
          <p:nvPr/>
        </p:nvSpPr>
        <p:spPr bwMode="auto">
          <a:xfrm>
            <a:off x="876297" y="3723721"/>
            <a:ext cx="10652759" cy="1890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84776" tIns="41644" rIns="84776" bIns="41644">
            <a:spAutoFit/>
          </a:bodyPr>
          <a:lstStyle>
            <a:lvl1pPr marL="214313" indent="-214313" defTabSz="915988" eaLnBrk="0" hangingPunct="0">
              <a:defRPr sz="2400">
                <a:solidFill>
                  <a:schemeClr val="tx1"/>
                </a:solidFill>
                <a:latin typeface="Arial" charset="0"/>
                <a:ea typeface="ＭＳ Ｐゴシック" charset="0"/>
                <a:cs typeface="ＭＳ Ｐゴシック" charset="0"/>
              </a:defRPr>
            </a:lvl1pPr>
            <a:lvl2pPr marL="742950" indent="-285750" defTabSz="915988" eaLnBrk="0" hangingPunct="0">
              <a:defRPr sz="2400">
                <a:solidFill>
                  <a:schemeClr val="tx1"/>
                </a:solidFill>
                <a:latin typeface="Arial" charset="0"/>
                <a:ea typeface="ＭＳ Ｐゴシック" charset="0"/>
              </a:defRPr>
            </a:lvl2pPr>
            <a:lvl3pPr marL="1143000" indent="-228600" defTabSz="915988" eaLnBrk="0" hangingPunct="0">
              <a:defRPr sz="2400">
                <a:solidFill>
                  <a:schemeClr val="tx1"/>
                </a:solidFill>
                <a:latin typeface="Arial" charset="0"/>
                <a:ea typeface="ＭＳ Ｐゴシック" charset="0"/>
              </a:defRPr>
            </a:lvl3pPr>
            <a:lvl4pPr marL="1600200" indent="-228600" defTabSz="915988" eaLnBrk="0" hangingPunct="0">
              <a:defRPr sz="2400">
                <a:solidFill>
                  <a:schemeClr val="tx1"/>
                </a:solidFill>
                <a:latin typeface="Arial" charset="0"/>
                <a:ea typeface="ＭＳ Ｐゴシック" charset="0"/>
              </a:defRPr>
            </a:lvl4pPr>
            <a:lvl5pPr marL="2057400" indent="-228600" defTabSz="915988" eaLnBrk="0" hangingPunct="0">
              <a:defRPr sz="2400">
                <a:solidFill>
                  <a:schemeClr val="tx1"/>
                </a:solidFill>
                <a:latin typeface="Arial" charset="0"/>
                <a:ea typeface="ＭＳ Ｐゴシック" charset="0"/>
              </a:defRPr>
            </a:lvl5pPr>
            <a:lvl6pPr marL="2514600" indent="-228600" defTabSz="9159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59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59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5988"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spcAft>
                <a:spcPct val="20000"/>
              </a:spcAft>
              <a:buClr>
                <a:srgbClr val="FA3F05"/>
              </a:buClr>
            </a:pPr>
            <a:r>
              <a:rPr lang="en-US" sz="1600" b="1">
                <a:cs typeface="Arial" charset="0"/>
              </a:rPr>
              <a:t>Levers to Adjust Staffing Needs:</a:t>
            </a:r>
          </a:p>
          <a:p>
            <a:pPr marL="171450" indent="-171450">
              <a:spcBef>
                <a:spcPct val="30000"/>
              </a:spcBef>
              <a:spcAft>
                <a:spcPts val="600"/>
              </a:spcAft>
              <a:buFont typeface="Arial" panose="020B0604020202020204" pitchFamily="34" charset="0"/>
              <a:buChar char="•"/>
            </a:pPr>
            <a:r>
              <a:rPr lang="en-US" sz="1600">
                <a:cs typeface="Arial" charset="0"/>
              </a:rPr>
              <a:t>Is there a way to increase the ratio?</a:t>
            </a:r>
          </a:p>
          <a:p>
            <a:pPr marL="371475" lvl="1" indent="-171450">
              <a:spcBef>
                <a:spcPct val="30000"/>
              </a:spcBef>
              <a:spcAft>
                <a:spcPts val="600"/>
              </a:spcAft>
              <a:buFont typeface="Arial" panose="020B0604020202020204" pitchFamily="34" charset="0"/>
              <a:buChar char="•"/>
            </a:pPr>
            <a:r>
              <a:rPr lang="en-US" sz="1600">
                <a:cs typeface="Arial" charset="0"/>
              </a:rPr>
              <a:t>Process improvements</a:t>
            </a:r>
          </a:p>
          <a:p>
            <a:pPr marL="371475" lvl="1" indent="-171450">
              <a:spcBef>
                <a:spcPct val="30000"/>
              </a:spcBef>
              <a:spcAft>
                <a:spcPts val="600"/>
              </a:spcAft>
              <a:buFont typeface="Arial" panose="020B0604020202020204" pitchFamily="34" charset="0"/>
              <a:buChar char="•"/>
            </a:pPr>
            <a:r>
              <a:rPr lang="en-US" sz="1600">
                <a:cs typeface="Arial" charset="0"/>
              </a:rPr>
              <a:t>Technology/automation/self-service</a:t>
            </a:r>
          </a:p>
          <a:p>
            <a:pPr marL="371475" lvl="1" indent="-171450">
              <a:spcBef>
                <a:spcPct val="30000"/>
              </a:spcBef>
              <a:spcAft>
                <a:spcPts val="600"/>
              </a:spcAft>
              <a:buFont typeface="Arial" panose="020B0604020202020204" pitchFamily="34" charset="0"/>
              <a:buChar char="•"/>
            </a:pPr>
            <a:r>
              <a:rPr lang="en-US" sz="1600">
                <a:cs typeface="Arial" charset="0"/>
              </a:rPr>
              <a:t>Standardization</a:t>
            </a:r>
          </a:p>
        </p:txBody>
      </p:sp>
      <p:graphicFrame>
        <p:nvGraphicFramePr>
          <p:cNvPr id="7" name="Group 3">
            <a:extLst>
              <a:ext uri="{FF2B5EF4-FFF2-40B4-BE49-F238E27FC236}">
                <a16:creationId xmlns:a16="http://schemas.microsoft.com/office/drawing/2014/main" id="{B0812346-7628-FBA9-CF67-02785F587A48}"/>
              </a:ext>
            </a:extLst>
          </p:cNvPr>
          <p:cNvGraphicFramePr>
            <a:graphicFrameLocks/>
          </p:cNvGraphicFramePr>
          <p:nvPr>
            <p:extLst>
              <p:ext uri="{D42A27DB-BD31-4B8C-83A1-F6EECF244321}">
                <p14:modId xmlns:p14="http://schemas.microsoft.com/office/powerpoint/2010/main" val="3837760259"/>
              </p:ext>
            </p:extLst>
          </p:nvPr>
        </p:nvGraphicFramePr>
        <p:xfrm>
          <a:off x="876298" y="1257300"/>
          <a:ext cx="10652759" cy="2194981"/>
        </p:xfrm>
        <a:graphic>
          <a:graphicData uri="http://schemas.openxmlformats.org/drawingml/2006/table">
            <a:tbl>
              <a:tblPr/>
              <a:tblGrid>
                <a:gridCol w="2244645">
                  <a:extLst>
                    <a:ext uri="{9D8B030D-6E8A-4147-A177-3AD203B41FA5}">
                      <a16:colId xmlns:a16="http://schemas.microsoft.com/office/drawing/2014/main" val="20000"/>
                    </a:ext>
                  </a:extLst>
                </a:gridCol>
                <a:gridCol w="3231966">
                  <a:extLst>
                    <a:ext uri="{9D8B030D-6E8A-4147-A177-3AD203B41FA5}">
                      <a16:colId xmlns:a16="http://schemas.microsoft.com/office/drawing/2014/main" val="20001"/>
                    </a:ext>
                  </a:extLst>
                </a:gridCol>
                <a:gridCol w="2546325">
                  <a:extLst>
                    <a:ext uri="{9D8B030D-6E8A-4147-A177-3AD203B41FA5}">
                      <a16:colId xmlns:a16="http://schemas.microsoft.com/office/drawing/2014/main" val="20002"/>
                    </a:ext>
                  </a:extLst>
                </a:gridCol>
                <a:gridCol w="2629823">
                  <a:extLst>
                    <a:ext uri="{9D8B030D-6E8A-4147-A177-3AD203B41FA5}">
                      <a16:colId xmlns:a16="http://schemas.microsoft.com/office/drawing/2014/main" val="20003"/>
                    </a:ext>
                  </a:extLst>
                </a:gridCol>
              </a:tblGrid>
              <a:tr h="1119545">
                <a:tc>
                  <a:txBody>
                    <a:bodyPr/>
                    <a:lstStyle/>
                    <a:p>
                      <a:pPr marL="0" marR="0" lvl="0" indent="0" algn="ctr" rtl="0" eaLnBrk="1" fontAlgn="base" latinLnBrk="0" hangingPunct="1">
                        <a:lnSpc>
                          <a:spcPct val="100000"/>
                        </a:lnSpc>
                        <a:spcBef>
                          <a:spcPts val="0"/>
                        </a:spcBef>
                        <a:spcAft>
                          <a:spcPts val="0"/>
                        </a:spcAft>
                        <a:buFontTx/>
                        <a:buNone/>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Total Number</a:t>
                      </a:r>
                      <a:endParaRPr lang="en-US" sz="1600" b="1">
                        <a:solidFill>
                          <a:schemeClr val="bg1"/>
                        </a:solidFill>
                        <a:latin typeface="Arial" panose="020B0604020202020204" pitchFamily="34" charset="0"/>
                        <a:cs typeface="Arial" panose="020B0604020202020204" pitchFamily="34" charset="0"/>
                      </a:endParaRPr>
                    </a:p>
                    <a:p>
                      <a:pPr marL="0" marR="0" lvl="0" indent="0" algn="ctr" defTabSz="977900">
                        <a:lnSpc>
                          <a:spcPct val="100000"/>
                        </a:lnSpc>
                        <a:spcBef>
                          <a:spcPts val="0"/>
                        </a:spcBef>
                        <a:spcAft>
                          <a:spcPts val="0"/>
                        </a:spcAft>
                        <a:buClrTx/>
                        <a:buSzTx/>
                        <a:buFontTx/>
                        <a:buNone/>
                        <a:tabLst/>
                      </a:pPr>
                      <a:r>
                        <a:rPr kumimoji="0" lang="en-US" sz="1600" b="1" i="1" u="none" strike="noStrike" cap="none" normalizeH="0" baseline="0">
                          <a:ln>
                            <a:noFill/>
                          </a:ln>
                          <a:solidFill>
                            <a:schemeClr val="bg1"/>
                          </a:solidFill>
                          <a:effectLst/>
                          <a:latin typeface="Arial" panose="020B0604020202020204" pitchFamily="34" charset="0"/>
                          <a:cs typeface="Arial" panose="020B0604020202020204" pitchFamily="34" charset="0"/>
                        </a:rPr>
                        <a:t>(FTEs, Programs, Divisions, etc.)</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Ratio</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FTEs Required</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a:ln>
                            <a:noFill/>
                          </a:ln>
                          <a:solidFill>
                            <a:schemeClr val="bg1"/>
                          </a:solidFill>
                          <a:effectLst/>
                          <a:latin typeface="Arial" panose="020B0604020202020204" pitchFamily="34" charset="0"/>
                          <a:cs typeface="Arial" panose="020B0604020202020204" pitchFamily="34" charset="0"/>
                        </a:rPr>
                        <a:t>Actual FTEs Required</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504467">
                <a:tc>
                  <a:txBody>
                    <a:bodyPr/>
                    <a:lstStyle/>
                    <a:p>
                      <a:pPr marL="0" lvl="0" indent="0" algn="ctr" defTabSz="977900">
                        <a:lnSpc>
                          <a:spcPct val="100000"/>
                        </a:lnSpc>
                        <a:spcBef>
                          <a:spcPts val="0"/>
                        </a:spcBef>
                        <a:spcAft>
                          <a:spcPts val="0"/>
                        </a:spcAft>
                        <a:buClrTx/>
                        <a:buSzTx/>
                        <a:buNone/>
                        <a:tabLst/>
                      </a:pPr>
                      <a:endParaRPr kumimoji="0" lang="en-US" sz="1600" b="0" i="0" u="none" strike="noStrike" cap="none" normalizeH="0" baseline="0">
                        <a:ln>
                          <a:noFill/>
                        </a:ln>
                        <a:solidFill>
                          <a:schemeClr val="bg2">
                            <a:lumMod val="50000"/>
                          </a:schemeClr>
                        </a:solidFill>
                        <a:effectLst/>
                        <a:latin typeface="Arial" panose="020B0604020202020204" pitchFamily="34"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lvl="0" indent="0" algn="ctr" defTabSz="977900">
                        <a:lnSpc>
                          <a:spcPct val="100000"/>
                        </a:lnSpc>
                        <a:spcBef>
                          <a:spcPts val="0"/>
                        </a:spcBef>
                        <a:spcAft>
                          <a:spcPts val="0"/>
                        </a:spcAft>
                        <a:buClrTx/>
                        <a:buSzTx/>
                        <a:buNone/>
                        <a:tabLst/>
                      </a:pPr>
                      <a:endParaRPr kumimoji="0" lang="en-US" sz="1600" b="0" i="0" u="none" strike="noStrike" cap="none" normalizeH="0" baseline="0">
                        <a:ln>
                          <a:noFill/>
                        </a:ln>
                        <a:solidFill>
                          <a:schemeClr val="bg2">
                            <a:lumMod val="50000"/>
                          </a:schemeClr>
                        </a:solidFill>
                        <a:effectLst/>
                        <a:latin typeface="Arial" panose="020B0604020202020204" pitchFamily="34"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lvl="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835 FTEs </a:t>
                      </a:r>
                      <a:r>
                        <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rPr>
                        <a:t>÷</a:t>
                      </a: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 250 FTEs</a:t>
                      </a:r>
                      <a:endParaRPr lang="en-US" sz="1600" b="0" i="0" u="none" strike="noStrike" cap="none" normalizeH="0" baseline="0" noProof="0">
                        <a:ln>
                          <a:noFill/>
                        </a:ln>
                        <a:solidFill>
                          <a:schemeClr val="tx1"/>
                        </a:solidFill>
                        <a:effectLst/>
                        <a:latin typeface="Arial" panose="020B0604020202020204" pitchFamily="34"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lvl="0" indent="0" algn="ctr">
                        <a:lnSpc>
                          <a:spcPct val="100000"/>
                        </a:lnSpc>
                        <a:spcBef>
                          <a:spcPts val="0"/>
                        </a:spcBef>
                        <a:spcAft>
                          <a:spcPts val="0"/>
                        </a:spcAft>
                        <a:buNone/>
                      </a:pPr>
                      <a:r>
                        <a:rPr lang="en-US" sz="1600" b="0" i="1" u="none" strike="noStrike" cap="none" normalizeH="0" baseline="0" noProof="0">
                          <a:ln>
                            <a:noFill/>
                          </a:ln>
                          <a:solidFill>
                            <a:schemeClr val="tx1"/>
                          </a:solidFill>
                          <a:effectLst/>
                          <a:latin typeface="Arial" panose="020B0604020202020204" pitchFamily="34" charset="0"/>
                          <a:cs typeface="Arial" panose="020B0604020202020204" pitchFamily="34" charset="0"/>
                        </a:rPr>
                        <a:t>Round to nearest whole FTE</a:t>
                      </a:r>
                      <a:endParaRPr kumimoji="0" lang="en-US" sz="1600">
                        <a:solidFill>
                          <a:schemeClr val="tx1"/>
                        </a:solidFill>
                        <a:latin typeface="Arial" panose="020B0604020202020204" pitchFamily="34" charset="0"/>
                        <a:cs typeface="Arial" panose="020B0604020202020204" pitchFamily="34" charset="0"/>
                      </a:endParaRP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43266237"/>
                  </a:ext>
                </a:extLst>
              </a:tr>
              <a:tr h="504468">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835 FTEs</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1:250</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3.34</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p>
                  </a:txBody>
                  <a:tcPr marL="84776" marR="84776" marT="41644" marB="41644"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637967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A3ED7-753C-23C2-F70B-491E1692A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983B8B-4902-0B2E-171B-25FC6572A74A}"/>
              </a:ext>
            </a:extLst>
          </p:cNvPr>
          <p:cNvSpPr>
            <a:spLocks noGrp="1"/>
          </p:cNvSpPr>
          <p:nvPr>
            <p:ph type="title"/>
          </p:nvPr>
        </p:nvSpPr>
        <p:spPr/>
        <p:txBody>
          <a:bodyPr/>
          <a:lstStyle/>
          <a:p>
            <a:r>
              <a:rPr lang="en-US" sz="2800"/>
              <a:t>Staffing Estimates</a:t>
            </a:r>
            <a:endParaRPr lang="en-US"/>
          </a:p>
        </p:txBody>
      </p:sp>
      <p:sp>
        <p:nvSpPr>
          <p:cNvPr id="4" name="Text Placeholder 3">
            <a:extLst>
              <a:ext uri="{FF2B5EF4-FFF2-40B4-BE49-F238E27FC236}">
                <a16:creationId xmlns:a16="http://schemas.microsoft.com/office/drawing/2014/main" id="{61EEAB16-0BED-BED2-382E-74F23289DF44}"/>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4770FD7B-F64D-1ED9-6B0F-CE7002BA381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buNone/>
            </a:pPr>
            <a:r>
              <a:rPr lang="en-US" sz="1600" b="1">
                <a:latin typeface="Arial" panose="020B0604020202020204" pitchFamily="34" charset="0"/>
                <a:ea typeface="ＭＳ Ｐゴシック" pitchFamily="-65" charset="-128"/>
                <a:cs typeface="Arial" panose="020B0604020202020204" pitchFamily="34" charset="0"/>
              </a:rPr>
              <a:t>Using the process you redesigned, determine a staffing estimate for resources:</a:t>
            </a:r>
          </a:p>
          <a:p>
            <a:pPr marL="285750" indent="-285750">
              <a:buFont typeface="Arial" panose="020B0604020202020204" pitchFamily="34" charset="0"/>
              <a:buChar char="•"/>
            </a:pPr>
            <a:r>
              <a:rPr lang="en-US" sz="1600" b="0">
                <a:latin typeface="Arial" panose="020B0604020202020204" pitchFamily="34" charset="0"/>
                <a:ea typeface="ＭＳ Ｐゴシック" pitchFamily="-65" charset="-128"/>
                <a:cs typeface="Arial" panose="020B0604020202020204" pitchFamily="34" charset="0"/>
              </a:rPr>
              <a:t>Determine the staffing methodology (drivers or ratio)</a:t>
            </a:r>
          </a:p>
          <a:p>
            <a:pPr marL="285750" indent="-285750">
              <a:buFont typeface="Arial" panose="020B0604020202020204" pitchFamily="34" charset="0"/>
              <a:buChar char="•"/>
            </a:pPr>
            <a:r>
              <a:rPr lang="en-US" sz="1600" b="0">
                <a:latin typeface="Arial" panose="020B0604020202020204" pitchFamily="34" charset="0"/>
                <a:ea typeface="ＭＳ Ｐゴシック" pitchFamily="-65" charset="-128"/>
                <a:cs typeface="Arial" panose="020B0604020202020204" pitchFamily="34" charset="0"/>
              </a:rPr>
              <a:t>Establish and explain staffing assumptions</a:t>
            </a:r>
          </a:p>
          <a:p>
            <a:pPr marL="285750" indent="-285750">
              <a:buFont typeface="Arial" panose="020B0604020202020204" pitchFamily="34" charset="0"/>
              <a:buChar char="•"/>
            </a:pPr>
            <a:r>
              <a:rPr lang="en-US" sz="1600" b="0">
                <a:latin typeface="Arial" panose="020B0604020202020204" pitchFamily="34" charset="0"/>
                <a:ea typeface="ＭＳ Ｐゴシック" pitchFamily="-65" charset="-128"/>
                <a:cs typeface="Arial" panose="020B0604020202020204" pitchFamily="34" charset="0"/>
              </a:rPr>
              <a:t>Calculate staffing estimates (ranges) for each role</a:t>
            </a:r>
          </a:p>
          <a:p>
            <a:pPr marL="285750" indent="-285750">
              <a:buFont typeface="Arial" panose="020B0604020202020204" pitchFamily="34" charset="0"/>
              <a:buChar char="•"/>
            </a:pPr>
            <a:r>
              <a:rPr lang="en-US" sz="1600" b="0">
                <a:latin typeface="Arial" panose="020B0604020202020204" pitchFamily="34" charset="0"/>
                <a:ea typeface="ＭＳ Ｐゴシック" pitchFamily="-65" charset="-128"/>
                <a:cs typeface="Arial" panose="020B0604020202020204" pitchFamily="34" charset="0"/>
              </a:rPr>
              <a:t>Fill out the staffing targets template (next page) to highlight staffing increases/decreases or shifts</a:t>
            </a:r>
          </a:p>
        </p:txBody>
      </p:sp>
    </p:spTree>
    <p:extLst>
      <p:ext uri="{BB962C8B-B14F-4D97-AF65-F5344CB8AC3E}">
        <p14:creationId xmlns:p14="http://schemas.microsoft.com/office/powerpoint/2010/main" val="29736136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961A9-39A5-EB2E-4002-8BB552D245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27AF52-F333-EFF5-E9D0-B947AD3F85D2}"/>
              </a:ext>
            </a:extLst>
          </p:cNvPr>
          <p:cNvSpPr>
            <a:spLocks noGrp="1"/>
          </p:cNvSpPr>
          <p:nvPr>
            <p:ph type="title"/>
          </p:nvPr>
        </p:nvSpPr>
        <p:spPr/>
        <p:txBody>
          <a:bodyPr/>
          <a:lstStyle/>
          <a:p>
            <a:r>
              <a:rPr lang="en-US"/>
              <a:t>Staffing Targets</a:t>
            </a:r>
          </a:p>
        </p:txBody>
      </p:sp>
      <p:sp>
        <p:nvSpPr>
          <p:cNvPr id="4" name="Text Placeholder 3">
            <a:extLst>
              <a:ext uri="{FF2B5EF4-FFF2-40B4-BE49-F238E27FC236}">
                <a16:creationId xmlns:a16="http://schemas.microsoft.com/office/drawing/2014/main" id="{A4A554FB-00C7-DAF2-0F63-6C84549C380D}"/>
              </a:ext>
            </a:extLst>
          </p:cNvPr>
          <p:cNvSpPr>
            <a:spLocks noGrp="1"/>
          </p:cNvSpPr>
          <p:nvPr>
            <p:ph type="body" sz="quarter" idx="11"/>
          </p:nvPr>
        </p:nvSpPr>
        <p:spPr/>
        <p:txBody>
          <a:bodyPr/>
          <a:lstStyle/>
          <a:p>
            <a:r>
              <a:rPr lang="en-US"/>
              <a:t>Template</a:t>
            </a:r>
          </a:p>
        </p:txBody>
      </p:sp>
      <p:graphicFrame>
        <p:nvGraphicFramePr>
          <p:cNvPr id="6" name="Content Placeholder 15">
            <a:extLst>
              <a:ext uri="{FF2B5EF4-FFF2-40B4-BE49-F238E27FC236}">
                <a16:creationId xmlns:a16="http://schemas.microsoft.com/office/drawing/2014/main" id="{991652DE-F4EE-EDA1-76BF-9914A51A85CA}"/>
              </a:ext>
            </a:extLst>
          </p:cNvPr>
          <p:cNvGraphicFramePr>
            <a:graphicFrameLocks/>
          </p:cNvGraphicFramePr>
          <p:nvPr>
            <p:extLst>
              <p:ext uri="{D42A27DB-BD31-4B8C-83A1-F6EECF244321}">
                <p14:modId xmlns:p14="http://schemas.microsoft.com/office/powerpoint/2010/main" val="3130824821"/>
              </p:ext>
            </p:extLst>
          </p:nvPr>
        </p:nvGraphicFramePr>
        <p:xfrm>
          <a:off x="876300" y="1257300"/>
          <a:ext cx="10668000" cy="4844417"/>
        </p:xfrm>
        <a:graphic>
          <a:graphicData uri="http://schemas.openxmlformats.org/drawingml/2006/table">
            <a:tbl>
              <a:tblPr lastCol="1">
                <a:tableStyleId>{2D5ABB26-0587-4C30-8999-92F81FD0307C}</a:tableStyleId>
              </a:tblPr>
              <a:tblGrid>
                <a:gridCol w="2134438">
                  <a:extLst>
                    <a:ext uri="{9D8B030D-6E8A-4147-A177-3AD203B41FA5}">
                      <a16:colId xmlns:a16="http://schemas.microsoft.com/office/drawing/2014/main" val="20000"/>
                    </a:ext>
                  </a:extLst>
                </a:gridCol>
                <a:gridCol w="2132344">
                  <a:extLst>
                    <a:ext uri="{9D8B030D-6E8A-4147-A177-3AD203B41FA5}">
                      <a16:colId xmlns:a16="http://schemas.microsoft.com/office/drawing/2014/main" val="20001"/>
                    </a:ext>
                  </a:extLst>
                </a:gridCol>
                <a:gridCol w="2134438">
                  <a:extLst>
                    <a:ext uri="{9D8B030D-6E8A-4147-A177-3AD203B41FA5}">
                      <a16:colId xmlns:a16="http://schemas.microsoft.com/office/drawing/2014/main" val="20002"/>
                    </a:ext>
                  </a:extLst>
                </a:gridCol>
                <a:gridCol w="1809637">
                  <a:extLst>
                    <a:ext uri="{9D8B030D-6E8A-4147-A177-3AD203B41FA5}">
                      <a16:colId xmlns:a16="http://schemas.microsoft.com/office/drawing/2014/main" val="20003"/>
                    </a:ext>
                  </a:extLst>
                </a:gridCol>
                <a:gridCol w="2457143">
                  <a:extLst>
                    <a:ext uri="{9D8B030D-6E8A-4147-A177-3AD203B41FA5}">
                      <a16:colId xmlns:a16="http://schemas.microsoft.com/office/drawing/2014/main" val="20004"/>
                    </a:ext>
                  </a:extLst>
                </a:gridCol>
              </a:tblGrid>
              <a:tr h="70390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Group</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Benchmark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(if applicable)</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Current Headcount </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Proposed Headcount </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bg1"/>
                          </a:solidFill>
                          <a:effectLst/>
                          <a:latin typeface="Arial" panose="020B0604020202020204" pitchFamily="34" charset="0"/>
                          <a:cs typeface="Arial" panose="020B0604020202020204" pitchFamily="34" charset="0"/>
                        </a:rPr>
                        <a:t>Difference from Current (+ or -)</a:t>
                      </a:r>
                      <a:endParaRPr kumimoji="0" lang="en-US" sz="1600" b="1"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0000"/>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1"/>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2"/>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3"/>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4"/>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5"/>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6"/>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7"/>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8"/>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9"/>
                  </a:ext>
                </a:extLst>
              </a:tr>
              <a:tr h="37264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10"/>
                  </a:ext>
                </a:extLst>
              </a:tr>
              <a:tr h="414053">
                <a:tc gridSpan="4">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sz="1200" b="1" u="none" strike="noStrike" cap="none" normalizeH="0" baseline="0">
                          <a:ln>
                            <a:noFill/>
                          </a:ln>
                          <a:effectLst/>
                          <a:latin typeface="Arial" panose="020B0604020202020204" pitchFamily="34" charset="0"/>
                          <a:cs typeface="Arial" panose="020B0604020202020204" pitchFamily="34" charset="0"/>
                        </a:rPr>
                        <a:t>Net FTE Impact of Design Recommendations</a:t>
                      </a: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a:ln>
                          <a:noFill/>
                        </a:ln>
                        <a:solidFill>
                          <a:srgbClr val="000000"/>
                        </a:solidFill>
                        <a:effectLst/>
                        <a:latin typeface="Arial" pitchFamily="34"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hMerge="1">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a:ln>
                          <a:noFill/>
                        </a:ln>
                        <a:solidFill>
                          <a:srgbClr val="000000"/>
                        </a:solidFill>
                        <a:effectLst/>
                        <a:latin typeface="Arial" pitchFamily="34"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hMerge="1">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a:ln>
                          <a:noFill/>
                        </a:ln>
                        <a:solidFill>
                          <a:srgbClr val="000000"/>
                        </a:solidFill>
                        <a:effectLst/>
                        <a:latin typeface="Arial" pitchFamily="34"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endParaRPr>
                    </a:p>
                  </a:txBody>
                  <a:tcPr marT="45713" marB="4571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5911503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9CD9E-EE76-F439-80A2-3FA04D191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A995AB-7A4E-F5CF-BB35-7EFF27A8FCFB}"/>
              </a:ext>
            </a:extLst>
          </p:cNvPr>
          <p:cNvSpPr>
            <a:spLocks noGrp="1"/>
          </p:cNvSpPr>
          <p:nvPr>
            <p:ph type="title"/>
          </p:nvPr>
        </p:nvSpPr>
        <p:spPr/>
        <p:txBody>
          <a:bodyPr/>
          <a:lstStyle/>
          <a:p>
            <a:r>
              <a:rPr lang="en-US" sz="3600"/>
              <a:t>Leadership and Culture</a:t>
            </a:r>
            <a:endParaRPr lang="en-US"/>
          </a:p>
        </p:txBody>
      </p:sp>
      <p:sp>
        <p:nvSpPr>
          <p:cNvPr id="3" name="Text Placeholder 2">
            <a:extLst>
              <a:ext uri="{FF2B5EF4-FFF2-40B4-BE49-F238E27FC236}">
                <a16:creationId xmlns:a16="http://schemas.microsoft.com/office/drawing/2014/main" id="{7505077D-B4FF-6A4A-855C-0860206194C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4044439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B33EC-8B42-5EA0-3478-492BE2E4D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68471-7258-9584-25C1-3AE62409A59D}"/>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sp>
        <p:nvSpPr>
          <p:cNvPr id="4" name="Text Placeholder 3">
            <a:extLst>
              <a:ext uri="{FF2B5EF4-FFF2-40B4-BE49-F238E27FC236}">
                <a16:creationId xmlns:a16="http://schemas.microsoft.com/office/drawing/2014/main" id="{E974214E-DE38-4A1E-7C8B-0700FB394759}"/>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3156EDA1-8935-A323-B9A9-29879E1468D8}"/>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7A05B6BE-CF38-4DCE-A106-2B7C9D1DC85B}"/>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B6BBB8CA-E59C-611F-77DA-232F6D3F8A80}"/>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013A439D-41FA-4E76-697F-7C6DC6223106}"/>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AF10093B-4BD6-1D7F-F9D9-F4F652726D35}"/>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456C5447-7B3E-B77F-7EF6-FC39A7098EF2}"/>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9A3BDEF1-4EDA-5DAA-F30C-1AAF3452D136}"/>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5FAF14F0-3C00-36EF-7884-A16CF6E38ABA}"/>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FCF6FD60-786C-D284-5102-6B2F76D74B99}"/>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8BB88D44-D9CF-F7CD-9D50-5B477546FC17}"/>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279BB918-22FA-7CF7-BD19-E77A3A58BA96}"/>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31F60D80-A94F-8F76-F1E8-168FB912FECE}"/>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A66FE0D4-079E-46FC-4AC8-C33A926A3397}"/>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4BCDD8C0-CA29-8A0B-46F4-A157EE7487F9}"/>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56157D3A-1287-C1B3-B0E2-358464C21B6F}"/>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3A5A292B-AA4B-1106-7F07-FA43CAA217FD}"/>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B2EB4564-53DB-9A5E-EB7E-5762468D2FAA}"/>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A4C0C42D-4895-2C3B-E757-85D047239CB8}"/>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9AB555DC-1A80-8EB5-04E9-499C4C0F6949}"/>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E3DF4AC6-EB1F-5849-F7D7-C4EFB81AE62F}"/>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AC676FFC-4CA8-1FD0-FF6D-C2F203F89A8B}"/>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pic>
        <p:nvPicPr>
          <p:cNvPr id="3" name="Graphic 7">
            <a:extLst>
              <a:ext uri="{FF2B5EF4-FFF2-40B4-BE49-F238E27FC236}">
                <a16:creationId xmlns:a16="http://schemas.microsoft.com/office/drawing/2014/main" id="{D5E2D42D-0A0D-B3EE-63A5-7C1FCE6573D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362" y="3367831"/>
            <a:ext cx="507219" cy="502920"/>
          </a:xfrm>
          <a:prstGeom prst="rect">
            <a:avLst/>
          </a:prstGeom>
        </p:spPr>
      </p:pic>
      <p:pic>
        <p:nvPicPr>
          <p:cNvPr id="26" name="Graphic 7">
            <a:extLst>
              <a:ext uri="{FF2B5EF4-FFF2-40B4-BE49-F238E27FC236}">
                <a16:creationId xmlns:a16="http://schemas.microsoft.com/office/drawing/2014/main" id="{5E75222D-34CB-4F42-6445-1026EFE73C2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0121" y="3367831"/>
            <a:ext cx="507219" cy="502920"/>
          </a:xfrm>
          <a:prstGeom prst="rect">
            <a:avLst/>
          </a:prstGeom>
        </p:spPr>
      </p:pic>
    </p:spTree>
    <p:extLst>
      <p:ext uri="{BB962C8B-B14F-4D97-AF65-F5344CB8AC3E}">
        <p14:creationId xmlns:p14="http://schemas.microsoft.com/office/powerpoint/2010/main" val="5933398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C78B3-DC3F-1B1E-4764-3CA04E6FA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E1CFA-AAE2-3755-707A-A4F7F374F586}"/>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4F752D98-E099-1D19-AA98-57296544EA8F}"/>
              </a:ext>
            </a:extLst>
          </p:cNvPr>
          <p:cNvSpPr>
            <a:spLocks noGrp="1"/>
          </p:cNvSpPr>
          <p:nvPr>
            <p:ph type="body" sz="quarter" idx="11"/>
          </p:nvPr>
        </p:nvSpPr>
        <p:spPr/>
        <p:txBody>
          <a:bodyPr/>
          <a:lstStyle/>
          <a:p>
            <a:r>
              <a:rPr lang="en-US"/>
              <a:t>People and Rewards Outcomes</a:t>
            </a:r>
          </a:p>
        </p:txBody>
      </p:sp>
      <p:pic>
        <p:nvPicPr>
          <p:cNvPr id="6" name="Picture 5" descr="A cube with text on it&#10;&#10;Description automatically generated">
            <a:extLst>
              <a:ext uri="{FF2B5EF4-FFF2-40B4-BE49-F238E27FC236}">
                <a16:creationId xmlns:a16="http://schemas.microsoft.com/office/drawing/2014/main" id="{4BDAD2AC-F312-F88F-DD22-7ED4459B370E}"/>
              </a:ext>
            </a:extLst>
          </p:cNvPr>
          <p:cNvPicPr>
            <a:picLocks noChangeAspect="1"/>
          </p:cNvPicPr>
          <p:nvPr/>
        </p:nvPicPr>
        <p:blipFill>
          <a:blip r:embed="rId2"/>
          <a:stretch>
            <a:fillRect/>
          </a:stretch>
        </p:blipFill>
        <p:spPr>
          <a:xfrm>
            <a:off x="6638544" y="1716966"/>
            <a:ext cx="4397915" cy="3769642"/>
          </a:xfrm>
          <a:prstGeom prst="rect">
            <a:avLst/>
          </a:prstGeom>
        </p:spPr>
      </p:pic>
      <p:sp>
        <p:nvSpPr>
          <p:cNvPr id="13" name="Rectangle 12">
            <a:extLst>
              <a:ext uri="{FF2B5EF4-FFF2-40B4-BE49-F238E27FC236}">
                <a16:creationId xmlns:a16="http://schemas.microsoft.com/office/drawing/2014/main" id="{7322879C-4055-AC29-C40D-7E9F0B2BDCEB}"/>
              </a:ext>
            </a:extLst>
          </p:cNvPr>
          <p:cNvSpPr/>
          <p:nvPr/>
        </p:nvSpPr>
        <p:spPr>
          <a:xfrm>
            <a:off x="2129939" y="3601787"/>
            <a:ext cx="2487193" cy="830997"/>
          </a:xfrm>
          <a:prstGeom prst="rect">
            <a:avLst/>
          </a:prstGeom>
          <a:ln>
            <a:noFill/>
          </a:ln>
        </p:spPr>
        <p:txBody>
          <a:bodyPr wrap="square">
            <a:spAutoFit/>
          </a:bodyPr>
          <a:lstStyle/>
          <a:p>
            <a:pPr algn="ctr">
              <a:buClr>
                <a:schemeClr val="tx2"/>
              </a:buClr>
              <a:defRPr/>
            </a:pPr>
            <a:r>
              <a:rPr lang="en-US" sz="1600">
                <a:latin typeface="Arial" panose="020B0604020202020204" pitchFamily="34" charset="0"/>
                <a:ea typeface="ＭＳ Ｐゴシック"/>
                <a:cs typeface="Arial" panose="020B0604020202020204" pitchFamily="34" charset="0"/>
              </a:rPr>
              <a:t>Defines the </a:t>
            </a:r>
            <a:r>
              <a:rPr lang="en-US" sz="1600" b="1">
                <a:solidFill>
                  <a:schemeClr val="accent6"/>
                </a:solidFill>
                <a:latin typeface="Arial" panose="020B0604020202020204" pitchFamily="34" charset="0"/>
                <a:ea typeface="ＭＳ Ｐゴシック"/>
                <a:cs typeface="Arial" panose="020B0604020202020204" pitchFamily="34" charset="0"/>
              </a:rPr>
              <a:t>Strategic Cultural Behaviors and Leadership Practices</a:t>
            </a:r>
          </a:p>
        </p:txBody>
      </p:sp>
      <p:pic>
        <p:nvPicPr>
          <p:cNvPr id="14" name="Graphic 7">
            <a:extLst>
              <a:ext uri="{FF2B5EF4-FFF2-40B4-BE49-F238E27FC236}">
                <a16:creationId xmlns:a16="http://schemas.microsoft.com/office/drawing/2014/main" id="{7D630254-FDC2-6878-AAD0-23C2DDE948E7}"/>
              </a:ext>
            </a:extLst>
          </p:cNvPr>
          <p:cNvPicPr>
            <a:picLocks noChangeAspect="1"/>
          </p:cNvPicPr>
          <p:nvPr/>
        </p:nvPicPr>
        <p:blipFill>
          <a:blip>
            <a:biLevel thresh="75000"/>
            <a:extLst>
              <a:ext uri="{96DAC541-7B7A-43D3-8B79-37D633B846F1}">
                <asvg:svgBlip xmlns:asvg="http://schemas.microsoft.com/office/drawing/2016/SVG/main" r:embed="rId3"/>
              </a:ext>
            </a:extLst>
          </a:blip>
          <a:stretch>
            <a:fillRect/>
          </a:stretch>
        </p:blipFill>
        <p:spPr>
          <a:xfrm>
            <a:off x="2620344" y="2151407"/>
            <a:ext cx="1506384" cy="1312198"/>
          </a:xfrm>
          <a:prstGeom prst="rect">
            <a:avLst/>
          </a:prstGeom>
        </p:spPr>
      </p:pic>
    </p:spTree>
    <p:extLst>
      <p:ext uri="{BB962C8B-B14F-4D97-AF65-F5344CB8AC3E}">
        <p14:creationId xmlns:p14="http://schemas.microsoft.com/office/powerpoint/2010/main" val="203798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935DA-710E-F835-99E3-6350D804F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6035D-36CB-7A0F-FD68-747EE0DB3AD2}"/>
              </a:ext>
            </a:extLst>
          </p:cNvPr>
          <p:cNvSpPr>
            <a:spLocks noGrp="1"/>
          </p:cNvSpPr>
          <p:nvPr>
            <p:ph type="title"/>
          </p:nvPr>
        </p:nvSpPr>
        <p:spPr/>
        <p:txBody>
          <a:bodyPr/>
          <a:lstStyle/>
          <a:p>
            <a:r>
              <a:rPr lang="en-US" sz="2800">
                <a:latin typeface="Arial"/>
                <a:cs typeface="Arial"/>
              </a:rPr>
              <a:t>Organization Culture</a:t>
            </a:r>
            <a:endParaRPr lang="en-US"/>
          </a:p>
        </p:txBody>
      </p:sp>
      <p:sp>
        <p:nvSpPr>
          <p:cNvPr id="4" name="Text Placeholder 3">
            <a:extLst>
              <a:ext uri="{FF2B5EF4-FFF2-40B4-BE49-F238E27FC236}">
                <a16:creationId xmlns:a16="http://schemas.microsoft.com/office/drawing/2014/main" id="{CC724127-F4C7-A934-31E8-8F364AAEBC98}"/>
              </a:ext>
            </a:extLst>
          </p:cNvPr>
          <p:cNvSpPr>
            <a:spLocks noGrp="1"/>
          </p:cNvSpPr>
          <p:nvPr>
            <p:ph type="body" sz="quarter" idx="11"/>
          </p:nvPr>
        </p:nvSpPr>
        <p:spPr/>
        <p:txBody>
          <a:bodyPr/>
          <a:lstStyle/>
          <a:p>
            <a:r>
              <a:rPr lang="en-US" sz="1800">
                <a:latin typeface="Arial"/>
                <a:cs typeface="Arial"/>
              </a:rPr>
              <a:t>Where to Intervene?</a:t>
            </a:r>
            <a:endParaRPr lang="en-US"/>
          </a:p>
        </p:txBody>
      </p:sp>
      <p:sp>
        <p:nvSpPr>
          <p:cNvPr id="5" name="Rectangle 4">
            <a:extLst>
              <a:ext uri="{FF2B5EF4-FFF2-40B4-BE49-F238E27FC236}">
                <a16:creationId xmlns:a16="http://schemas.microsoft.com/office/drawing/2014/main" id="{DBFEF34A-2C84-9D02-0272-4233E9759534}"/>
              </a:ext>
            </a:extLst>
          </p:cNvPr>
          <p:cNvSpPr/>
          <p:nvPr/>
        </p:nvSpPr>
        <p:spPr>
          <a:xfrm>
            <a:off x="1236991" y="5160157"/>
            <a:ext cx="9718019" cy="830356"/>
          </a:xfrm>
          <a:prstGeom prst="rect">
            <a:avLst/>
          </a:prstGeom>
        </p:spPr>
        <p:txBody>
          <a:bodyPr wrap="square">
            <a:spAutoFit/>
          </a:bodyPr>
          <a:lstStyle/>
          <a:p>
            <a:pPr lvl="0" algn="ctr">
              <a:defRPr/>
            </a:pPr>
            <a:r>
              <a:rPr lang="en-US" sz="2398" b="1">
                <a:latin typeface="Arial" panose="020B0604020202020204" pitchFamily="34" charset="0"/>
                <a:cs typeface="Arial" panose="020B0604020202020204" pitchFamily="34" charset="0"/>
              </a:rPr>
              <a:t>Organization culture is self-reinforcing </a:t>
            </a:r>
            <a:br>
              <a:rPr lang="en-US" sz="2398" b="1">
                <a:latin typeface="Arial" panose="020B0604020202020204" pitchFamily="34" charset="0"/>
                <a:cs typeface="Arial" panose="020B0604020202020204" pitchFamily="34" charset="0"/>
              </a:rPr>
            </a:br>
            <a:r>
              <a:rPr lang="en-US" sz="2398" b="1">
                <a:latin typeface="Arial" panose="020B0604020202020204" pitchFamily="34" charset="0"/>
                <a:cs typeface="Arial" panose="020B0604020202020204" pitchFamily="34" charset="0"/>
              </a:rPr>
              <a:t>and difficult to change</a:t>
            </a:r>
          </a:p>
        </p:txBody>
      </p:sp>
      <p:sp>
        <p:nvSpPr>
          <p:cNvPr id="6" name="Line 3">
            <a:extLst>
              <a:ext uri="{FF2B5EF4-FFF2-40B4-BE49-F238E27FC236}">
                <a16:creationId xmlns:a16="http://schemas.microsoft.com/office/drawing/2014/main" id="{1228B21F-2646-D981-35FD-EAC3F2263A92}"/>
              </a:ext>
            </a:extLst>
          </p:cNvPr>
          <p:cNvSpPr>
            <a:spLocks noChangeShapeType="1"/>
          </p:cNvSpPr>
          <p:nvPr/>
        </p:nvSpPr>
        <p:spPr bwMode="auto">
          <a:xfrm flipH="1">
            <a:off x="2803581" y="5896695"/>
            <a:ext cx="3884608"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28575">
                <a:solidFill>
                  <a:srgbClr val="000000"/>
                </a:solidFill>
                <a:round/>
                <a:headEnd/>
                <a:tailEnd/>
              </a14:hiddenLine>
            </a:ext>
          </a:extLst>
        </p:spPr>
        <p:txBody>
          <a:bodyPr lIns="36542" tIns="36542" rIns="36542" bIns="36542"/>
          <a:lstStyle/>
          <a:p>
            <a:pPr defTabSz="913554">
              <a:defRPr/>
            </a:pPr>
            <a:endParaRPr lang="en-US" sz="1798">
              <a:solidFill>
                <a:srgbClr val="555555"/>
              </a:solidFill>
              <a:latin typeface="Arial"/>
            </a:endParaRPr>
          </a:p>
        </p:txBody>
      </p:sp>
      <p:grpSp>
        <p:nvGrpSpPr>
          <p:cNvPr id="7" name="Group 6">
            <a:extLst>
              <a:ext uri="{FF2B5EF4-FFF2-40B4-BE49-F238E27FC236}">
                <a16:creationId xmlns:a16="http://schemas.microsoft.com/office/drawing/2014/main" id="{75E87721-B51A-6DA5-4D54-6FE49E0E4085}"/>
              </a:ext>
            </a:extLst>
          </p:cNvPr>
          <p:cNvGrpSpPr>
            <a:grpSpLocks noChangeAspect="1"/>
          </p:cNvGrpSpPr>
          <p:nvPr/>
        </p:nvGrpSpPr>
        <p:grpSpPr>
          <a:xfrm>
            <a:off x="5238006" y="2213847"/>
            <a:ext cx="1995572" cy="1683267"/>
            <a:chOff x="2165449" y="606"/>
            <a:chExt cx="1765101" cy="1765101"/>
          </a:xfrm>
          <a:solidFill>
            <a:schemeClr val="accent5"/>
          </a:solidFill>
        </p:grpSpPr>
        <p:sp>
          <p:nvSpPr>
            <p:cNvPr id="8" name="Oval 57">
              <a:extLst>
                <a:ext uri="{FF2B5EF4-FFF2-40B4-BE49-F238E27FC236}">
                  <a16:creationId xmlns:a16="http://schemas.microsoft.com/office/drawing/2014/main" id="{5AAFA1C0-3A55-0716-AB82-89A61E312482}"/>
                </a:ext>
              </a:extLst>
            </p:cNvPr>
            <p:cNvSpPr/>
            <p:nvPr/>
          </p:nvSpPr>
          <p:spPr>
            <a:xfrm>
              <a:off x="2165449" y="606"/>
              <a:ext cx="1765101" cy="1765101"/>
            </a:xfrm>
            <a:prstGeom prst="roundRect">
              <a:avLst/>
            </a:prstGeom>
            <a:grpFill/>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US" sz="2398"/>
            </a:p>
          </p:txBody>
        </p:sp>
        <p:sp>
          <p:nvSpPr>
            <p:cNvPr id="9" name="Oval 4">
              <a:extLst>
                <a:ext uri="{FF2B5EF4-FFF2-40B4-BE49-F238E27FC236}">
                  <a16:creationId xmlns:a16="http://schemas.microsoft.com/office/drawing/2014/main" id="{29698578-9C56-E50D-F968-D19A0015F8C2}"/>
                </a:ext>
              </a:extLst>
            </p:cNvPr>
            <p:cNvSpPr txBox="1"/>
            <p:nvPr/>
          </p:nvSpPr>
          <p:spPr>
            <a:xfrm>
              <a:off x="2299191" y="177319"/>
              <a:ext cx="1482731" cy="137946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947" tIns="46947" rIns="46947" bIns="46947" numCol="1" spcCol="1270" anchor="ctr" anchorCtr="0">
              <a:noAutofit/>
            </a:bodyPr>
            <a:lstStyle/>
            <a:p>
              <a:pPr algn="ctr" defTabSz="1643129">
                <a:lnSpc>
                  <a:spcPct val="90000"/>
                </a:lnSpc>
                <a:spcBef>
                  <a:spcPct val="0"/>
                </a:spcBef>
                <a:spcAft>
                  <a:spcPct val="35000"/>
                </a:spcAft>
              </a:pPr>
              <a:r>
                <a:rPr lang="en-US" sz="1865" b="1">
                  <a:latin typeface="Arial" panose="020B0604020202020204" pitchFamily="34" charset="0"/>
                  <a:cs typeface="Arial" panose="020B0604020202020204" pitchFamily="34" charset="0"/>
                </a:rPr>
                <a:t>Culture:</a:t>
              </a:r>
              <a:r>
                <a:rPr lang="en-US" sz="1865">
                  <a:latin typeface="Arial" panose="020B0604020202020204" pitchFamily="34" charset="0"/>
                  <a:cs typeface="Arial" panose="020B0604020202020204" pitchFamily="34" charset="0"/>
                </a:rPr>
                <a:t> Assumptions, beliefs, behaviors, norms</a:t>
              </a:r>
            </a:p>
          </p:txBody>
        </p:sp>
      </p:grpSp>
      <p:grpSp>
        <p:nvGrpSpPr>
          <p:cNvPr id="10" name="Group 9">
            <a:extLst>
              <a:ext uri="{FF2B5EF4-FFF2-40B4-BE49-F238E27FC236}">
                <a16:creationId xmlns:a16="http://schemas.microsoft.com/office/drawing/2014/main" id="{663F659C-B29B-0F40-6948-EA2924114D78}"/>
              </a:ext>
            </a:extLst>
          </p:cNvPr>
          <p:cNvGrpSpPr>
            <a:grpSpLocks/>
          </p:cNvGrpSpPr>
          <p:nvPr/>
        </p:nvGrpSpPr>
        <p:grpSpPr>
          <a:xfrm>
            <a:off x="8052548" y="2614218"/>
            <a:ext cx="3592029" cy="862675"/>
            <a:chOff x="3492018" y="2298292"/>
            <a:chExt cx="1765101" cy="1765101"/>
          </a:xfrm>
          <a:solidFill>
            <a:schemeClr val="tx2"/>
          </a:solidFill>
        </p:grpSpPr>
        <p:sp>
          <p:nvSpPr>
            <p:cNvPr id="11" name="Oval 53">
              <a:extLst>
                <a:ext uri="{FF2B5EF4-FFF2-40B4-BE49-F238E27FC236}">
                  <a16:creationId xmlns:a16="http://schemas.microsoft.com/office/drawing/2014/main" id="{116BBED8-0C67-E766-480F-23054674051C}"/>
                </a:ext>
              </a:extLst>
            </p:cNvPr>
            <p:cNvSpPr/>
            <p:nvPr/>
          </p:nvSpPr>
          <p:spPr>
            <a:xfrm>
              <a:off x="3492018" y="2298292"/>
              <a:ext cx="1765101" cy="1765101"/>
            </a:xfrm>
            <a:prstGeom prst="roundRect">
              <a:avLst/>
            </a:prstGeom>
            <a:grpFill/>
          </p:spPr>
          <p:style>
            <a:lnRef idx="2">
              <a:schemeClr val="lt1">
                <a:hueOff val="0"/>
                <a:satOff val="0"/>
                <a:lumOff val="0"/>
                <a:alphaOff val="0"/>
              </a:schemeClr>
            </a:lnRef>
            <a:fillRef idx="1">
              <a:schemeClr val="accent2">
                <a:shade val="80000"/>
                <a:hueOff val="-11316"/>
                <a:satOff val="-43618"/>
                <a:lumOff val="21770"/>
                <a:alphaOff val="0"/>
              </a:schemeClr>
            </a:fillRef>
            <a:effectRef idx="0">
              <a:schemeClr val="accent2">
                <a:shade val="80000"/>
                <a:hueOff val="-11316"/>
                <a:satOff val="-43618"/>
                <a:lumOff val="21770"/>
                <a:alphaOff val="0"/>
              </a:schemeClr>
            </a:effectRef>
            <a:fontRef idx="minor">
              <a:schemeClr val="lt1"/>
            </a:fontRef>
          </p:style>
          <p:txBody>
            <a:bodyPr/>
            <a:lstStyle/>
            <a:p>
              <a:endParaRPr lang="en-US" sz="2398">
                <a:latin typeface="Arial" panose="020B0604020202020204" pitchFamily="34" charset="0"/>
                <a:cs typeface="Arial" panose="020B0604020202020204" pitchFamily="34" charset="0"/>
              </a:endParaRPr>
            </a:p>
          </p:txBody>
        </p:sp>
        <p:sp>
          <p:nvSpPr>
            <p:cNvPr id="12" name="Oval 8">
              <a:extLst>
                <a:ext uri="{FF2B5EF4-FFF2-40B4-BE49-F238E27FC236}">
                  <a16:creationId xmlns:a16="http://schemas.microsoft.com/office/drawing/2014/main" id="{27C60993-1142-AE5B-E182-7F7FCB8944AE}"/>
                </a:ext>
              </a:extLst>
            </p:cNvPr>
            <p:cNvSpPr txBox="1"/>
            <p:nvPr/>
          </p:nvSpPr>
          <p:spPr>
            <a:xfrm>
              <a:off x="3602718" y="2411021"/>
              <a:ext cx="1533956" cy="1519937"/>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947" tIns="46947" rIns="46947" bIns="46947" numCol="1" spcCol="1270" anchor="ctr" anchorCtr="0">
              <a:noAutofit/>
            </a:bodyPr>
            <a:lstStyle/>
            <a:p>
              <a:pPr algn="ctr" defTabSz="1643129">
                <a:lnSpc>
                  <a:spcPct val="90000"/>
                </a:lnSpc>
                <a:spcBef>
                  <a:spcPct val="0"/>
                </a:spcBef>
                <a:spcAft>
                  <a:spcPct val="35000"/>
                </a:spcAft>
              </a:pPr>
              <a:r>
                <a:rPr lang="en-US" sz="1865" b="1">
                  <a:latin typeface="Arial" panose="020B0604020202020204" pitchFamily="34" charset="0"/>
                  <a:cs typeface="Arial" panose="020B0604020202020204" pitchFamily="34" charset="0"/>
                </a:rPr>
                <a:t>Decision Making </a:t>
              </a:r>
              <a:br>
                <a:rPr lang="en-US" sz="1865" b="1">
                  <a:latin typeface="Arial" panose="020B0604020202020204" pitchFamily="34" charset="0"/>
                  <a:cs typeface="Arial" panose="020B0604020202020204" pitchFamily="34" charset="0"/>
                </a:rPr>
              </a:br>
              <a:r>
                <a:rPr lang="en-US" sz="1865" b="1">
                  <a:latin typeface="Arial" panose="020B0604020202020204" pitchFamily="34" charset="0"/>
                  <a:cs typeface="Arial" panose="020B0604020202020204" pitchFamily="34" charset="0"/>
                </a:rPr>
                <a:t>(What and How)</a:t>
              </a:r>
            </a:p>
          </p:txBody>
        </p:sp>
      </p:grpSp>
      <p:grpSp>
        <p:nvGrpSpPr>
          <p:cNvPr id="13" name="Group 12">
            <a:extLst>
              <a:ext uri="{FF2B5EF4-FFF2-40B4-BE49-F238E27FC236}">
                <a16:creationId xmlns:a16="http://schemas.microsoft.com/office/drawing/2014/main" id="{09C14238-23DC-CB45-2FA6-C2CA72C1D26D}"/>
              </a:ext>
            </a:extLst>
          </p:cNvPr>
          <p:cNvGrpSpPr>
            <a:grpSpLocks noChangeAspect="1"/>
          </p:cNvGrpSpPr>
          <p:nvPr/>
        </p:nvGrpSpPr>
        <p:grpSpPr>
          <a:xfrm>
            <a:off x="822645" y="2613802"/>
            <a:ext cx="3596389" cy="863506"/>
            <a:chOff x="838879" y="2298292"/>
            <a:chExt cx="1765101" cy="1765101"/>
          </a:xfrm>
          <a:solidFill>
            <a:schemeClr val="tx2"/>
          </a:solidFill>
        </p:grpSpPr>
        <p:sp>
          <p:nvSpPr>
            <p:cNvPr id="14" name="Oval 49">
              <a:extLst>
                <a:ext uri="{FF2B5EF4-FFF2-40B4-BE49-F238E27FC236}">
                  <a16:creationId xmlns:a16="http://schemas.microsoft.com/office/drawing/2014/main" id="{F08FC500-4228-B75A-B8BE-5590A069A01C}"/>
                </a:ext>
              </a:extLst>
            </p:cNvPr>
            <p:cNvSpPr/>
            <p:nvPr/>
          </p:nvSpPr>
          <p:spPr>
            <a:xfrm>
              <a:off x="838879" y="2298292"/>
              <a:ext cx="1765101" cy="1765101"/>
            </a:xfrm>
            <a:prstGeom prst="roundRect">
              <a:avLst/>
            </a:prstGeom>
            <a:grpFill/>
          </p:spPr>
          <p:style>
            <a:lnRef idx="2">
              <a:schemeClr val="lt1">
                <a:hueOff val="0"/>
                <a:satOff val="0"/>
                <a:lumOff val="0"/>
                <a:alphaOff val="0"/>
              </a:schemeClr>
            </a:lnRef>
            <a:fillRef idx="1">
              <a:schemeClr val="accent2">
                <a:shade val="80000"/>
                <a:hueOff val="-22633"/>
                <a:satOff val="-87236"/>
                <a:lumOff val="43541"/>
                <a:alphaOff val="0"/>
              </a:schemeClr>
            </a:fillRef>
            <a:effectRef idx="0">
              <a:schemeClr val="accent2">
                <a:shade val="80000"/>
                <a:hueOff val="-22633"/>
                <a:satOff val="-87236"/>
                <a:lumOff val="43541"/>
                <a:alphaOff val="0"/>
              </a:schemeClr>
            </a:effectRef>
            <a:fontRef idx="minor">
              <a:schemeClr val="lt1"/>
            </a:fontRef>
          </p:style>
          <p:txBody>
            <a:bodyPr/>
            <a:lstStyle/>
            <a:p>
              <a:endParaRPr lang="en-US" sz="2398">
                <a:latin typeface="Arial" panose="020B0604020202020204" pitchFamily="34" charset="0"/>
                <a:cs typeface="Arial" panose="020B0604020202020204" pitchFamily="34" charset="0"/>
              </a:endParaRPr>
            </a:p>
          </p:txBody>
        </p:sp>
        <p:sp>
          <p:nvSpPr>
            <p:cNvPr id="15" name="Oval 12">
              <a:extLst>
                <a:ext uri="{FF2B5EF4-FFF2-40B4-BE49-F238E27FC236}">
                  <a16:creationId xmlns:a16="http://schemas.microsoft.com/office/drawing/2014/main" id="{18EFA951-4685-B466-B079-C23BEEAFB780}"/>
                </a:ext>
              </a:extLst>
            </p:cNvPr>
            <p:cNvSpPr txBox="1"/>
            <p:nvPr/>
          </p:nvSpPr>
          <p:spPr>
            <a:xfrm>
              <a:off x="911713" y="2411021"/>
              <a:ext cx="1620257" cy="1519937"/>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947" tIns="46947" rIns="46947" bIns="46947" numCol="1" spcCol="1270" anchor="ctr" anchorCtr="0">
              <a:noAutofit/>
            </a:bodyPr>
            <a:lstStyle/>
            <a:p>
              <a:pPr algn="ctr" defTabSz="1643129">
                <a:lnSpc>
                  <a:spcPct val="90000"/>
                </a:lnSpc>
                <a:spcBef>
                  <a:spcPct val="0"/>
                </a:spcBef>
                <a:spcAft>
                  <a:spcPct val="35000"/>
                </a:spcAft>
              </a:pPr>
              <a:r>
                <a:rPr lang="en-US" sz="1865" b="1">
                  <a:latin typeface="Arial" panose="020B0604020202020204" pitchFamily="34" charset="0"/>
                  <a:cs typeface="Arial" panose="020B0604020202020204" pitchFamily="34" charset="0"/>
                </a:rPr>
                <a:t>Organization Choices</a:t>
              </a:r>
            </a:p>
          </p:txBody>
        </p:sp>
      </p:grpSp>
      <p:sp>
        <p:nvSpPr>
          <p:cNvPr id="16" name="Rectangle 15">
            <a:extLst>
              <a:ext uri="{FF2B5EF4-FFF2-40B4-BE49-F238E27FC236}">
                <a16:creationId xmlns:a16="http://schemas.microsoft.com/office/drawing/2014/main" id="{03ED3497-CBAF-010A-7BA6-6010ACD6CCD6}"/>
              </a:ext>
            </a:extLst>
          </p:cNvPr>
          <p:cNvSpPr/>
          <p:nvPr/>
        </p:nvSpPr>
        <p:spPr>
          <a:xfrm>
            <a:off x="2803582" y="4158906"/>
            <a:ext cx="6825118" cy="387478"/>
          </a:xfrm>
          <a:prstGeom prst="rect">
            <a:avLst/>
          </a:prstGeom>
        </p:spPr>
        <p:txBody>
          <a:bodyPr wrap="square">
            <a:spAutoFit/>
          </a:bodyPr>
          <a:lstStyle/>
          <a:p>
            <a:pPr algn="ctr" defTabSz="1199041">
              <a:lnSpc>
                <a:spcPct val="90000"/>
              </a:lnSpc>
              <a:spcBef>
                <a:spcPct val="0"/>
              </a:spcBef>
              <a:spcAft>
                <a:spcPct val="35000"/>
              </a:spcAft>
            </a:pPr>
            <a:r>
              <a:rPr lang="en-US" altLang="en-US" sz="2131">
                <a:latin typeface="Arial" panose="020B0604020202020204" pitchFamily="34" charset="0"/>
                <a:ea typeface="ＭＳ Ｐゴシック" pitchFamily="34" charset="-128"/>
                <a:cs typeface="Arial" panose="020B0604020202020204" pitchFamily="34" charset="0"/>
              </a:rPr>
              <a:t>Which in turn drives organizational choices</a:t>
            </a:r>
          </a:p>
        </p:txBody>
      </p:sp>
      <p:cxnSp>
        <p:nvCxnSpPr>
          <p:cNvPr id="17" name="Straight Arrow Connector 16">
            <a:extLst>
              <a:ext uri="{FF2B5EF4-FFF2-40B4-BE49-F238E27FC236}">
                <a16:creationId xmlns:a16="http://schemas.microsoft.com/office/drawing/2014/main" id="{12D428F1-8A52-F28B-2B81-7A9D94587C1E}"/>
              </a:ext>
            </a:extLst>
          </p:cNvPr>
          <p:cNvCxnSpPr>
            <a:cxnSpLocks/>
          </p:cNvCxnSpPr>
          <p:nvPr/>
        </p:nvCxnSpPr>
        <p:spPr>
          <a:xfrm>
            <a:off x="4419032" y="3045555"/>
            <a:ext cx="818972" cy="9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4">
            <a:extLst>
              <a:ext uri="{FF2B5EF4-FFF2-40B4-BE49-F238E27FC236}">
                <a16:creationId xmlns:a16="http://schemas.microsoft.com/office/drawing/2014/main" id="{C90A21BE-A5A6-6036-3DED-C2145CFB0A94}"/>
              </a:ext>
            </a:extLst>
          </p:cNvPr>
          <p:cNvCxnSpPr>
            <a:cxnSpLocks/>
          </p:cNvCxnSpPr>
          <p:nvPr/>
        </p:nvCxnSpPr>
        <p:spPr>
          <a:xfrm rot="5400000">
            <a:off x="6234493" y="-136765"/>
            <a:ext cx="416" cy="7227726"/>
          </a:xfrm>
          <a:prstGeom prst="bentConnector3">
            <a:avLst>
              <a:gd name="adj1" fmla="val 26261828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2F762F4-F130-210A-034F-E534C63C7616}"/>
              </a:ext>
            </a:extLst>
          </p:cNvPr>
          <p:cNvCxnSpPr>
            <a:cxnSpLocks/>
          </p:cNvCxnSpPr>
          <p:nvPr/>
        </p:nvCxnSpPr>
        <p:spPr>
          <a:xfrm flipV="1">
            <a:off x="7233576" y="3045555"/>
            <a:ext cx="818972" cy="9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A close-up of a computer screen&#10;&#10;Description automatically generated">
            <a:extLst>
              <a:ext uri="{FF2B5EF4-FFF2-40B4-BE49-F238E27FC236}">
                <a16:creationId xmlns:a16="http://schemas.microsoft.com/office/drawing/2014/main" id="{AE53E5B4-C239-DCC3-B6F5-D5604C8295AB}"/>
              </a:ext>
            </a:extLst>
          </p:cNvPr>
          <p:cNvPicPr>
            <a:picLocks noChangeAspect="1"/>
          </p:cNvPicPr>
          <p:nvPr/>
        </p:nvPicPr>
        <p:blipFill>
          <a:blip r:embed="rId2"/>
          <a:srcRect t="-4514" r="236" b="40566"/>
          <a:stretch/>
        </p:blipFill>
        <p:spPr>
          <a:xfrm>
            <a:off x="822645" y="1915951"/>
            <a:ext cx="3772134" cy="619612"/>
          </a:xfrm>
          <a:prstGeom prst="rect">
            <a:avLst/>
          </a:prstGeom>
        </p:spPr>
      </p:pic>
    </p:spTree>
    <p:extLst>
      <p:ext uri="{BB962C8B-B14F-4D97-AF65-F5344CB8AC3E}">
        <p14:creationId xmlns:p14="http://schemas.microsoft.com/office/powerpoint/2010/main" val="236588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40A6C-66C9-9E4F-B3C2-F29AF4F47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A1925E-01D4-DFD9-475A-C76E2A2631DD}"/>
              </a:ext>
            </a:extLst>
          </p:cNvPr>
          <p:cNvSpPr>
            <a:spLocks noGrp="1"/>
          </p:cNvSpPr>
          <p:nvPr>
            <p:ph type="title"/>
          </p:nvPr>
        </p:nvSpPr>
        <p:spPr/>
        <p:txBody>
          <a:bodyPr/>
          <a:lstStyle/>
          <a:p>
            <a:r>
              <a:rPr lang="en-US" sz="2800"/>
              <a:t>Strategic Cultural Behaviors &amp; Leadership Practices</a:t>
            </a:r>
            <a:endParaRPr lang="en-US"/>
          </a:p>
        </p:txBody>
      </p:sp>
      <p:sp>
        <p:nvSpPr>
          <p:cNvPr id="4" name="Text Placeholder 3">
            <a:extLst>
              <a:ext uri="{FF2B5EF4-FFF2-40B4-BE49-F238E27FC236}">
                <a16:creationId xmlns:a16="http://schemas.microsoft.com/office/drawing/2014/main" id="{FEB36E34-8566-0DBA-880C-7D42C918E0C4}"/>
              </a:ext>
            </a:extLst>
          </p:cNvPr>
          <p:cNvSpPr>
            <a:spLocks noGrp="1"/>
          </p:cNvSpPr>
          <p:nvPr>
            <p:ph type="body" sz="quarter" idx="11"/>
          </p:nvPr>
        </p:nvSpPr>
        <p:spPr/>
        <p:txBody>
          <a:bodyPr/>
          <a:lstStyle/>
          <a:p>
            <a:r>
              <a:rPr lang="en-US"/>
              <a:t>Example</a:t>
            </a:r>
          </a:p>
        </p:txBody>
      </p:sp>
      <p:graphicFrame>
        <p:nvGraphicFramePr>
          <p:cNvPr id="6" name="Group 3">
            <a:extLst>
              <a:ext uri="{FF2B5EF4-FFF2-40B4-BE49-F238E27FC236}">
                <a16:creationId xmlns:a16="http://schemas.microsoft.com/office/drawing/2014/main" id="{50BF5D45-5F0C-708C-01C3-981C81FE2364}"/>
              </a:ext>
            </a:extLst>
          </p:cNvPr>
          <p:cNvGraphicFramePr>
            <a:graphicFrameLocks/>
          </p:cNvGraphicFramePr>
          <p:nvPr>
            <p:extLst>
              <p:ext uri="{D42A27DB-BD31-4B8C-83A1-F6EECF244321}">
                <p14:modId xmlns:p14="http://schemas.microsoft.com/office/powerpoint/2010/main" val="1895440815"/>
              </p:ext>
            </p:extLst>
          </p:nvPr>
        </p:nvGraphicFramePr>
        <p:xfrm>
          <a:off x="876301" y="1257300"/>
          <a:ext cx="10655300" cy="4844417"/>
        </p:xfrm>
        <a:graphic>
          <a:graphicData uri="http://schemas.openxmlformats.org/drawingml/2006/table">
            <a:tbl>
              <a:tblPr/>
              <a:tblGrid>
                <a:gridCol w="331183">
                  <a:extLst>
                    <a:ext uri="{9D8B030D-6E8A-4147-A177-3AD203B41FA5}">
                      <a16:colId xmlns:a16="http://schemas.microsoft.com/office/drawing/2014/main" val="20000"/>
                    </a:ext>
                  </a:extLst>
                </a:gridCol>
                <a:gridCol w="2332714">
                  <a:extLst>
                    <a:ext uri="{9D8B030D-6E8A-4147-A177-3AD203B41FA5}">
                      <a16:colId xmlns:a16="http://schemas.microsoft.com/office/drawing/2014/main" val="20001"/>
                    </a:ext>
                  </a:extLst>
                </a:gridCol>
                <a:gridCol w="1365842">
                  <a:extLst>
                    <a:ext uri="{9D8B030D-6E8A-4147-A177-3AD203B41FA5}">
                      <a16:colId xmlns:a16="http://schemas.microsoft.com/office/drawing/2014/main" val="20004"/>
                    </a:ext>
                  </a:extLst>
                </a:gridCol>
                <a:gridCol w="1365842">
                  <a:extLst>
                    <a:ext uri="{9D8B030D-6E8A-4147-A177-3AD203B41FA5}">
                      <a16:colId xmlns:a16="http://schemas.microsoft.com/office/drawing/2014/main" val="20005"/>
                    </a:ext>
                  </a:extLst>
                </a:gridCol>
                <a:gridCol w="2520201">
                  <a:extLst>
                    <a:ext uri="{9D8B030D-6E8A-4147-A177-3AD203B41FA5}">
                      <a16:colId xmlns:a16="http://schemas.microsoft.com/office/drawing/2014/main" val="20006"/>
                    </a:ext>
                  </a:extLst>
                </a:gridCol>
                <a:gridCol w="1245234">
                  <a:extLst>
                    <a:ext uri="{9D8B030D-6E8A-4147-A177-3AD203B41FA5}">
                      <a16:colId xmlns:a16="http://schemas.microsoft.com/office/drawing/2014/main" val="20007"/>
                    </a:ext>
                  </a:extLst>
                </a:gridCol>
                <a:gridCol w="747142">
                  <a:extLst>
                    <a:ext uri="{9D8B030D-6E8A-4147-A177-3AD203B41FA5}">
                      <a16:colId xmlns:a16="http://schemas.microsoft.com/office/drawing/2014/main" val="2018523593"/>
                    </a:ext>
                  </a:extLst>
                </a:gridCol>
                <a:gridCol w="747142">
                  <a:extLst>
                    <a:ext uri="{9D8B030D-6E8A-4147-A177-3AD203B41FA5}">
                      <a16:colId xmlns:a16="http://schemas.microsoft.com/office/drawing/2014/main" val="2516162642"/>
                    </a:ext>
                  </a:extLst>
                </a:gridCol>
              </a:tblGrid>
              <a:tr h="35446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1384" marR="91384" marT="45702" marB="45702"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tc>
                  <a:txBody>
                    <a:bodyPr/>
                    <a:lstStyle/>
                    <a:p>
                      <a:endParaRPr lang="en-US" sz="1600">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endParaRPr lang="en-US" sz="1600">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bg1">
                            <a:lumMod val="50000"/>
                          </a:schemeClr>
                        </a:solidFill>
                        <a:effectLst/>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WHEN?</a:t>
                      </a: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algn="ctr"/>
                      <a:endParaRPr lang="en-US" sz="1100" b="1">
                        <a:solidFill>
                          <a:schemeClr val="bg1"/>
                        </a:solidFill>
                      </a:endParaRPr>
                    </a:p>
                  </a:txBody>
                  <a:tcPr marL="0" marR="0" marT="45702" marB="45702" vert="vert270"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55555"/>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821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Priority</a:t>
                      </a:r>
                    </a:p>
                  </a:txBody>
                  <a:tcPr marL="91384" marR="91384" marT="45702" marB="45702"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Cultural Behaviors &amp; Leadership Practices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bg1"/>
                          </a:solidFill>
                          <a:effectLst/>
                          <a:latin typeface="Arial" panose="020B0604020202020204" pitchFamily="34" charset="0"/>
                          <a:cs typeface="Arial" panose="020B0604020202020204" pitchFamily="34" charset="0"/>
                        </a:rPr>
                        <a:t>(Needed or Misaligned)</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Strengthen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or Diminish</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Target Audience</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Behavioral Change</a:t>
                      </a:r>
                      <a:r>
                        <a:rPr lang="en-US" sz="1200" b="1" baseline="0">
                          <a:solidFill>
                            <a:schemeClr val="tx1"/>
                          </a:solidFill>
                          <a:latin typeface="Arial" panose="020B0604020202020204" pitchFamily="34" charset="0"/>
                          <a:cs typeface="Arial" panose="020B0604020202020204" pitchFamily="34" charset="0"/>
                        </a:rPr>
                        <a:t> and</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200" b="1" baseline="0">
                          <a:solidFill>
                            <a:schemeClr val="tx1"/>
                          </a:solidFill>
                          <a:latin typeface="Arial" panose="020B0604020202020204" pitchFamily="34" charset="0"/>
                          <a:cs typeface="Arial" panose="020B0604020202020204" pitchFamily="34" charset="0"/>
                        </a:rPr>
                        <a:t>Action Plans</a:t>
                      </a:r>
                      <a:endParaRPr lang="en-US" sz="1200" b="1">
                        <a:solidFill>
                          <a:schemeClr val="tx1"/>
                        </a:solidFill>
                        <a:latin typeface="Arial" panose="020B0604020202020204" pitchFamily="34" charset="0"/>
                        <a:cs typeface="Arial" panose="020B0604020202020204" pitchFamily="34" charset="0"/>
                      </a:endParaRP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Resources</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During</a:t>
                      </a:r>
                      <a:b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b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Go Live</a:t>
                      </a:r>
                    </a:p>
                  </a:txBody>
                  <a:tcPr marL="0" marR="0" marT="45702" marB="45702"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After </a:t>
                      </a:r>
                      <a:br>
                        <a:rPr lang="en-US" sz="1200" b="1">
                          <a:solidFill>
                            <a:schemeClr val="bg1"/>
                          </a:solidFill>
                          <a:latin typeface="Arial" panose="020B0604020202020204" pitchFamily="34" charset="0"/>
                          <a:cs typeface="Arial" panose="020B0604020202020204" pitchFamily="34" charset="0"/>
                        </a:rPr>
                      </a:br>
                      <a:r>
                        <a:rPr lang="en-US" sz="1200" b="1">
                          <a:solidFill>
                            <a:schemeClr val="bg1"/>
                          </a:solidFill>
                          <a:latin typeface="Arial" panose="020B0604020202020204" pitchFamily="34" charset="0"/>
                          <a:cs typeface="Arial" panose="020B0604020202020204" pitchFamily="34" charset="0"/>
                        </a:rPr>
                        <a:t>Go Live</a:t>
                      </a:r>
                    </a:p>
                  </a:txBody>
                  <a:tcPr marL="0" marR="0" marT="45702" marB="45702"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6499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r>
                        <a:rPr lang="en-US" sz="1050">
                          <a:solidFill>
                            <a:schemeClr val="tx1"/>
                          </a:solidFill>
                          <a:latin typeface="Arial" panose="020B0604020202020204" pitchFamily="34" charset="0"/>
                          <a:cs typeface="Arial" panose="020B0604020202020204" pitchFamily="34" charset="0"/>
                        </a:rPr>
                        <a:t>Culture of innovative application (not proliferation)</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2400">
                          <a:latin typeface="Arial" panose="020B0604020202020204" pitchFamily="34" charset="0"/>
                          <a:cs typeface="Arial" panose="020B0604020202020204" pitchFamily="34" charset="0"/>
                        </a:rPr>
                        <a:t>+</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1400">
                          <a:latin typeface="Arial" panose="020B0604020202020204" pitchFamily="34" charset="0"/>
                          <a:cs typeface="Arial" panose="020B0604020202020204" pitchFamily="34" charset="0"/>
                        </a:rPr>
                        <a:t>Sr. Leaders</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050" i="1">
                          <a:latin typeface="Arial" panose="020B0604020202020204" pitchFamily="34" charset="0"/>
                          <a:cs typeface="Arial" panose="020B0604020202020204" pitchFamily="34" charset="0"/>
                        </a:rPr>
                        <a:t>Collaboration between platform and LOB teams</a:t>
                      </a:r>
                    </a:p>
                    <a:p>
                      <a:r>
                        <a:rPr lang="en-US" sz="1050" i="1">
                          <a:latin typeface="Arial" panose="020B0604020202020204" pitchFamily="34" charset="0"/>
                          <a:cs typeface="Arial" panose="020B0604020202020204" pitchFamily="34" charset="0"/>
                        </a:rPr>
                        <a:t>Clear product strategy</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rPr>
                        <a:t>Platform Team 1</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X</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49884">
                <a:tc>
                  <a:txBody>
                    <a:bodyPr/>
                    <a:lstStyle/>
                    <a:p>
                      <a:r>
                        <a:rPr lang="en-US" sz="1400">
                          <a:latin typeface="Arial" panose="020B0604020202020204" pitchFamily="34" charset="0"/>
                          <a:cs typeface="Arial" panose="020B0604020202020204" pitchFamily="34" charset="0"/>
                        </a:rPr>
                        <a:t>2</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a:solidFill>
                            <a:schemeClr val="tx1"/>
                          </a:solidFill>
                          <a:latin typeface="Arial" panose="020B0604020202020204" pitchFamily="34" charset="0"/>
                          <a:cs typeface="Arial" panose="020B0604020202020204" pitchFamily="34" charset="0"/>
                        </a:rPr>
                        <a:t>Prioritization of projects</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2400">
                          <a:latin typeface="Arial" panose="020B0604020202020204" pitchFamily="34" charset="0"/>
                          <a:cs typeface="Arial" panose="020B0604020202020204" pitchFamily="34" charset="0"/>
                        </a:rPr>
                        <a:t>+</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1400">
                          <a:latin typeface="Arial" panose="020B0604020202020204" pitchFamily="34" charset="0"/>
                          <a:cs typeface="Arial" panose="020B0604020202020204" pitchFamily="34" charset="0"/>
                        </a:rPr>
                        <a:t>Executives</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050" i="1">
                          <a:latin typeface="Arial" panose="020B0604020202020204" pitchFamily="34" charset="0"/>
                          <a:cs typeface="Arial" panose="020B0604020202020204" pitchFamily="34" charset="0"/>
                        </a:rPr>
                        <a:t>Effective SBP</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rPr>
                        <a:t>Nancy J., Jill K., Dan A., Kumar C. </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X</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85933">
                <a:tc>
                  <a:txBody>
                    <a:bodyPr/>
                    <a:lstStyle/>
                    <a:p>
                      <a:r>
                        <a:rPr lang="en-US" sz="1400">
                          <a:latin typeface="Arial" panose="020B0604020202020204" pitchFamily="34" charset="0"/>
                          <a:cs typeface="Arial" panose="020B0604020202020204" pitchFamily="34" charset="0"/>
                        </a:rPr>
                        <a:t>3</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r>
                        <a:rPr lang="en-US" sz="1050">
                          <a:solidFill>
                            <a:schemeClr val="tx1"/>
                          </a:solidFill>
                          <a:latin typeface="Arial" panose="020B0604020202020204" pitchFamily="34" charset="0"/>
                          <a:cs typeface="Arial" panose="020B0604020202020204" pitchFamily="34" charset="0"/>
                        </a:rPr>
                        <a:t>Change culture from fire-fighting to fire prevention</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2400">
                          <a:latin typeface="Arial" panose="020B0604020202020204" pitchFamily="34" charset="0"/>
                          <a:cs typeface="Arial" panose="020B0604020202020204" pitchFamily="34" charset="0"/>
                        </a:rPr>
                        <a:t>+</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1400">
                          <a:latin typeface="Arial" panose="020B0604020202020204" pitchFamily="34" charset="0"/>
                          <a:cs typeface="Arial" panose="020B0604020202020204" pitchFamily="34" charset="0"/>
                        </a:rPr>
                        <a:t>Line Leaders</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050">
                          <a:latin typeface="Arial" panose="020B0604020202020204" pitchFamily="34" charset="0"/>
                          <a:cs typeface="Arial" panose="020B0604020202020204" pitchFamily="34" charset="0"/>
                        </a:rPr>
                        <a:t>Robust engineering implementation</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rPr>
                        <a:t>Platform team 2</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X</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4993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r>
                        <a:rPr lang="en-US" sz="1050">
                          <a:solidFill>
                            <a:schemeClr val="tx1"/>
                          </a:solidFill>
                          <a:latin typeface="Arial" panose="020B0604020202020204" pitchFamily="34" charset="0"/>
                          <a:cs typeface="Arial" panose="020B0604020202020204" pitchFamily="34" charset="0"/>
                        </a:rPr>
                        <a:t>Change culture of always putting the ‘the best’ on the project</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2400">
                          <a:latin typeface="Arial" panose="020B0604020202020204" pitchFamily="34" charset="0"/>
                          <a:cs typeface="Arial" panose="020B0604020202020204" pitchFamily="34" charset="0"/>
                        </a:rPr>
                        <a:t>+</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1400">
                          <a:latin typeface="Arial" panose="020B0604020202020204" pitchFamily="34" charset="0"/>
                          <a:cs typeface="Arial" panose="020B0604020202020204" pitchFamily="34" charset="0"/>
                        </a:rPr>
                        <a:t>Line Leaders</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050">
                          <a:latin typeface="Arial" panose="020B0604020202020204" pitchFamily="34" charset="0"/>
                          <a:cs typeface="Arial" panose="020B0604020202020204" pitchFamily="34" charset="0"/>
                        </a:rPr>
                        <a:t>Empowerment and delegation of authority</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rPr>
                        <a:t>R&amp;T and CES Product Teams</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X</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6498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5</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050">
                          <a:solidFill>
                            <a:schemeClr val="tx1"/>
                          </a:solidFill>
                          <a:latin typeface="Arial" panose="020B0604020202020204" pitchFamily="34" charset="0"/>
                          <a:cs typeface="Arial" panose="020B0604020202020204" pitchFamily="34" charset="0"/>
                        </a:rPr>
                        <a:t>Incorporate development mentality (teach vs. do)</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2400">
                          <a:latin typeface="Arial" panose="020B0604020202020204" pitchFamily="34" charset="0"/>
                          <a:cs typeface="Arial" panose="020B0604020202020204" pitchFamily="34" charset="0"/>
                        </a:rPr>
                        <a:t>+</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1400">
                          <a:latin typeface="Arial" panose="020B0604020202020204" pitchFamily="34" charset="0"/>
                          <a:cs typeface="Arial" panose="020B0604020202020204" pitchFamily="34" charset="0"/>
                        </a:rPr>
                        <a:t>Employees</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a:latin typeface="Arial" panose="020B0604020202020204" pitchFamily="34" charset="0"/>
                          <a:cs typeface="Arial" panose="020B0604020202020204" pitchFamily="34" charset="0"/>
                        </a:rPr>
                        <a:t>Empowerment and delegation of authority</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rPr>
                        <a:t>One rep from each platform team</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X</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583166">
                <a:tc>
                  <a:txBody>
                    <a:bodyPr/>
                    <a:lstStyle/>
                    <a:p>
                      <a:r>
                        <a:rPr lang="en-US" sz="1400">
                          <a:latin typeface="Arial" panose="020B0604020202020204" pitchFamily="34" charset="0"/>
                          <a:cs typeface="Arial" panose="020B0604020202020204" pitchFamily="34" charset="0"/>
                        </a:rPr>
                        <a:t>6</a:t>
                      </a: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r>
                        <a:rPr lang="en-US" sz="1050" i="0">
                          <a:solidFill>
                            <a:schemeClr val="tx1"/>
                          </a:solidFill>
                          <a:latin typeface="Arial" panose="020B0604020202020204" pitchFamily="34" charset="0"/>
                          <a:cs typeface="Arial" panose="020B0604020202020204" pitchFamily="34" charset="0"/>
                        </a:rPr>
                        <a:t>Change culture to value and price for software / calibration</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r>
                        <a:rPr lang="en-US" sz="2400">
                          <a:latin typeface="Arial" panose="020B0604020202020204" pitchFamily="34" charset="0"/>
                          <a:cs typeface="Arial" panose="020B0604020202020204" pitchFamily="34" charset="0"/>
                        </a:rPr>
                        <a:t>+</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Line Leaders</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050" i="1">
                          <a:latin typeface="Arial" panose="020B0604020202020204" pitchFamily="34" charset="0"/>
                          <a:cs typeface="Arial" panose="020B0604020202020204" pitchFamily="34" charset="0"/>
                        </a:rPr>
                        <a:t>??</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r>
                        <a:rPr lang="en-US" sz="1600">
                          <a:latin typeface="Arial" panose="020B0604020202020204" pitchFamily="34" charset="0"/>
                          <a:cs typeface="Arial" panose="020B0604020202020204" pitchFamily="34" charset="0"/>
                        </a:rPr>
                        <a:t>X</a:t>
                      </a: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2859853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472E7-C158-4E92-957A-E8EFAEDE2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3632A2-EB15-1ADB-3196-0180610E2397}"/>
              </a:ext>
            </a:extLst>
          </p:cNvPr>
          <p:cNvSpPr>
            <a:spLocks noGrp="1"/>
          </p:cNvSpPr>
          <p:nvPr>
            <p:ph type="title"/>
          </p:nvPr>
        </p:nvSpPr>
        <p:spPr/>
        <p:txBody>
          <a:bodyPr/>
          <a:lstStyle/>
          <a:p>
            <a:r>
              <a:rPr lang="en-US" sz="2800"/>
              <a:t>Strategic Culture Behaviors and Leadership Practice</a:t>
            </a:r>
            <a:endParaRPr lang="en-US"/>
          </a:p>
        </p:txBody>
      </p:sp>
      <p:sp>
        <p:nvSpPr>
          <p:cNvPr id="4" name="Text Placeholder 3">
            <a:extLst>
              <a:ext uri="{FF2B5EF4-FFF2-40B4-BE49-F238E27FC236}">
                <a16:creationId xmlns:a16="http://schemas.microsoft.com/office/drawing/2014/main" id="{EB5E2970-470F-0D9B-02E9-75045113BCEB}"/>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78CB17AD-A1F2-95C3-F765-1EA9B6C99F0F}"/>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sz="1600" b="0"/>
              <a:t>Consider the culture that will be required for the new strategy to be successful. </a:t>
            </a:r>
            <a:endParaRPr lang="en-US" altLang="en-US" sz="1600" b="0"/>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182880" indent="-182880">
              <a:buFont typeface="+mj-lt"/>
              <a:buAutoNum type="arabicPeriod"/>
              <a:defRPr/>
            </a:pPr>
            <a:r>
              <a:rPr lang="en-US" sz="1600" b="0">
                <a:latin typeface="Arial"/>
              </a:rPr>
              <a:t>On a flipchart, list cultural behaviors and/or leadership practices that will be needed or that are misaligned with the strategy. </a:t>
            </a:r>
          </a:p>
          <a:p>
            <a:pPr marL="182880" indent="-182880">
              <a:buFont typeface="+mj-lt"/>
              <a:buAutoNum type="arabicPeriod"/>
              <a:defRPr/>
            </a:pPr>
            <a:r>
              <a:rPr lang="en-US" sz="1600" b="0">
                <a:latin typeface="Arial"/>
              </a:rPr>
              <a:t>Identify those needed behaviors/practices that are truly competitive—they are essential for strategic differentiation. Mark these with a “Y” for competitive and an “N” for necessary but not competitive.</a:t>
            </a:r>
          </a:p>
          <a:p>
            <a:pPr marL="182880" indent="-182880">
              <a:buFont typeface="+mj-lt"/>
              <a:buAutoNum type="arabicPeriod"/>
              <a:defRPr/>
            </a:pPr>
            <a:r>
              <a:rPr lang="en-US" sz="1600" b="0">
                <a:latin typeface="Arial"/>
              </a:rPr>
              <a:t>Choose one or two marked competitive and brainstorm actions that could be taken to encourage needed behaviors </a:t>
            </a:r>
            <a:br>
              <a:rPr lang="en-US" sz="1600" b="0">
                <a:latin typeface="Arial"/>
              </a:rPr>
            </a:br>
            <a:r>
              <a:rPr lang="en-US" sz="1600" b="0">
                <a:latin typeface="Arial"/>
              </a:rPr>
              <a:t>or to extinguish misaligned behaviors.</a:t>
            </a:r>
          </a:p>
        </p:txBody>
      </p:sp>
    </p:spTree>
    <p:extLst>
      <p:ext uri="{BB962C8B-B14F-4D97-AF65-F5344CB8AC3E}">
        <p14:creationId xmlns:p14="http://schemas.microsoft.com/office/powerpoint/2010/main" val="41270083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08011-5D4C-4430-C138-6D26D20B8B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1D44E-C1BA-A61C-8FBC-DD6BC18A26E1}"/>
              </a:ext>
            </a:extLst>
          </p:cNvPr>
          <p:cNvSpPr>
            <a:spLocks noGrp="1"/>
          </p:cNvSpPr>
          <p:nvPr>
            <p:ph type="title"/>
          </p:nvPr>
        </p:nvSpPr>
        <p:spPr/>
        <p:txBody>
          <a:bodyPr/>
          <a:lstStyle/>
          <a:p>
            <a:r>
              <a:rPr lang="en-US" sz="2800"/>
              <a:t>Strategic Cultural Behaviors &amp; Leadership Practices</a:t>
            </a:r>
            <a:endParaRPr lang="en-US"/>
          </a:p>
        </p:txBody>
      </p:sp>
      <p:sp>
        <p:nvSpPr>
          <p:cNvPr id="4" name="Text Placeholder 3">
            <a:extLst>
              <a:ext uri="{FF2B5EF4-FFF2-40B4-BE49-F238E27FC236}">
                <a16:creationId xmlns:a16="http://schemas.microsoft.com/office/drawing/2014/main" id="{EF83C8BC-DB55-4A47-6704-72A1F72F230A}"/>
              </a:ext>
            </a:extLst>
          </p:cNvPr>
          <p:cNvSpPr>
            <a:spLocks noGrp="1"/>
          </p:cNvSpPr>
          <p:nvPr>
            <p:ph type="body" sz="quarter" idx="11"/>
          </p:nvPr>
        </p:nvSpPr>
        <p:spPr/>
        <p:txBody>
          <a:bodyPr/>
          <a:lstStyle/>
          <a:p>
            <a:r>
              <a:rPr lang="en-US"/>
              <a:t>Template</a:t>
            </a:r>
          </a:p>
        </p:txBody>
      </p:sp>
      <p:graphicFrame>
        <p:nvGraphicFramePr>
          <p:cNvPr id="6" name="Group 3">
            <a:extLst>
              <a:ext uri="{FF2B5EF4-FFF2-40B4-BE49-F238E27FC236}">
                <a16:creationId xmlns:a16="http://schemas.microsoft.com/office/drawing/2014/main" id="{81521F1C-C248-067B-7CF2-FE39A282F19A}"/>
              </a:ext>
            </a:extLst>
          </p:cNvPr>
          <p:cNvGraphicFramePr>
            <a:graphicFrameLocks/>
          </p:cNvGraphicFramePr>
          <p:nvPr>
            <p:extLst>
              <p:ext uri="{D42A27DB-BD31-4B8C-83A1-F6EECF244321}">
                <p14:modId xmlns:p14="http://schemas.microsoft.com/office/powerpoint/2010/main" val="1545600497"/>
              </p:ext>
            </p:extLst>
          </p:nvPr>
        </p:nvGraphicFramePr>
        <p:xfrm>
          <a:off x="876301" y="1257300"/>
          <a:ext cx="10655300" cy="4844420"/>
        </p:xfrm>
        <a:graphic>
          <a:graphicData uri="http://schemas.openxmlformats.org/drawingml/2006/table">
            <a:tbl>
              <a:tblPr/>
              <a:tblGrid>
                <a:gridCol w="331183">
                  <a:extLst>
                    <a:ext uri="{9D8B030D-6E8A-4147-A177-3AD203B41FA5}">
                      <a16:colId xmlns:a16="http://schemas.microsoft.com/office/drawing/2014/main" val="20000"/>
                    </a:ext>
                  </a:extLst>
                </a:gridCol>
                <a:gridCol w="2332714">
                  <a:extLst>
                    <a:ext uri="{9D8B030D-6E8A-4147-A177-3AD203B41FA5}">
                      <a16:colId xmlns:a16="http://schemas.microsoft.com/office/drawing/2014/main" val="20001"/>
                    </a:ext>
                  </a:extLst>
                </a:gridCol>
                <a:gridCol w="1365842">
                  <a:extLst>
                    <a:ext uri="{9D8B030D-6E8A-4147-A177-3AD203B41FA5}">
                      <a16:colId xmlns:a16="http://schemas.microsoft.com/office/drawing/2014/main" val="20004"/>
                    </a:ext>
                  </a:extLst>
                </a:gridCol>
                <a:gridCol w="1365842">
                  <a:extLst>
                    <a:ext uri="{9D8B030D-6E8A-4147-A177-3AD203B41FA5}">
                      <a16:colId xmlns:a16="http://schemas.microsoft.com/office/drawing/2014/main" val="20005"/>
                    </a:ext>
                  </a:extLst>
                </a:gridCol>
                <a:gridCol w="2520201">
                  <a:extLst>
                    <a:ext uri="{9D8B030D-6E8A-4147-A177-3AD203B41FA5}">
                      <a16:colId xmlns:a16="http://schemas.microsoft.com/office/drawing/2014/main" val="20006"/>
                    </a:ext>
                  </a:extLst>
                </a:gridCol>
                <a:gridCol w="1245234">
                  <a:extLst>
                    <a:ext uri="{9D8B030D-6E8A-4147-A177-3AD203B41FA5}">
                      <a16:colId xmlns:a16="http://schemas.microsoft.com/office/drawing/2014/main" val="20007"/>
                    </a:ext>
                  </a:extLst>
                </a:gridCol>
                <a:gridCol w="747142">
                  <a:extLst>
                    <a:ext uri="{9D8B030D-6E8A-4147-A177-3AD203B41FA5}">
                      <a16:colId xmlns:a16="http://schemas.microsoft.com/office/drawing/2014/main" val="2018523593"/>
                    </a:ext>
                  </a:extLst>
                </a:gridCol>
                <a:gridCol w="747142">
                  <a:extLst>
                    <a:ext uri="{9D8B030D-6E8A-4147-A177-3AD203B41FA5}">
                      <a16:colId xmlns:a16="http://schemas.microsoft.com/office/drawing/2014/main" val="2516162642"/>
                    </a:ext>
                  </a:extLst>
                </a:gridCol>
              </a:tblGrid>
              <a:tr h="35446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91384" marR="91384" marT="45702" marB="45702"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tc>
                  <a:txBody>
                    <a:bodyPr/>
                    <a:lstStyle/>
                    <a:p>
                      <a:endParaRPr lang="en-US" sz="1600">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endParaRPr lang="en-US" sz="1600">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a:ln>
                          <a:noFill/>
                        </a:ln>
                        <a:solidFill>
                          <a:schemeClr val="bg1">
                            <a:lumMod val="50000"/>
                          </a:schemeClr>
                        </a:solidFill>
                        <a:effectLst/>
                        <a:latin typeface="Arial" panose="020B0604020202020204" pitchFamily="34" charset="0"/>
                        <a:cs typeface="Arial" panose="020B0604020202020204" pitchFamily="34" charset="0"/>
                      </a:endParaRP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WHEN?</a:t>
                      </a:r>
                    </a:p>
                  </a:txBody>
                  <a:tcPr marL="0" marR="0" marT="45702" marB="4570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algn="ctr"/>
                      <a:endParaRPr lang="en-US" sz="1100" b="1">
                        <a:solidFill>
                          <a:schemeClr val="bg1"/>
                        </a:solidFill>
                      </a:endParaRPr>
                    </a:p>
                  </a:txBody>
                  <a:tcPr marL="0" marR="0" marT="45702" marB="45702" vert="vert270"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55555"/>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821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Priority</a:t>
                      </a:r>
                    </a:p>
                  </a:txBody>
                  <a:tcPr marL="91384" marR="91384" marT="45702" marB="45702"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Cultural Behaviors &amp; Leadership Practices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a:ln>
                            <a:noFill/>
                          </a:ln>
                          <a:solidFill>
                            <a:schemeClr val="bg1"/>
                          </a:solidFill>
                          <a:effectLst/>
                          <a:latin typeface="Arial" panose="020B0604020202020204" pitchFamily="34" charset="0"/>
                          <a:cs typeface="Arial" panose="020B0604020202020204" pitchFamily="34" charset="0"/>
                        </a:rPr>
                        <a:t>(Needed or Misaligned)</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Strengthen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or Diminish</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Target Audience</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Behavioral Change</a:t>
                      </a:r>
                      <a:r>
                        <a:rPr lang="en-US" sz="1200" b="1" baseline="0">
                          <a:solidFill>
                            <a:schemeClr val="tx1"/>
                          </a:solidFill>
                          <a:latin typeface="Arial" panose="020B0604020202020204" pitchFamily="34" charset="0"/>
                          <a:cs typeface="Arial" panose="020B0604020202020204" pitchFamily="34" charset="0"/>
                        </a:rPr>
                        <a:t> and</a:t>
                      </a:r>
                    </a:p>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200" b="1" baseline="0">
                          <a:solidFill>
                            <a:schemeClr val="tx1"/>
                          </a:solidFill>
                          <a:latin typeface="Arial" panose="020B0604020202020204" pitchFamily="34" charset="0"/>
                          <a:cs typeface="Arial" panose="020B0604020202020204" pitchFamily="34" charset="0"/>
                        </a:rPr>
                        <a:t>Action Plans</a:t>
                      </a:r>
                      <a:endParaRPr lang="en-US" sz="1200" b="1">
                        <a:solidFill>
                          <a:schemeClr val="tx1"/>
                        </a:solidFill>
                        <a:latin typeface="Arial" panose="020B0604020202020204" pitchFamily="34" charset="0"/>
                        <a:cs typeface="Arial" panose="020B0604020202020204" pitchFamily="34" charset="0"/>
                      </a:endParaRP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Resources</a:t>
                      </a:r>
                    </a:p>
                  </a:txBody>
                  <a:tcPr marL="0" marR="0"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During</a:t>
                      </a:r>
                      <a:b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br>
                      <a:r>
                        <a:rPr kumimoji="0" lang="en-US" sz="1200" b="1" i="0" u="none" strike="noStrike" cap="none" normalizeH="0" baseline="0">
                          <a:ln>
                            <a:noFill/>
                          </a:ln>
                          <a:solidFill>
                            <a:schemeClr val="bg1"/>
                          </a:solidFill>
                          <a:effectLst/>
                          <a:latin typeface="Arial" panose="020B0604020202020204" pitchFamily="34" charset="0"/>
                          <a:cs typeface="Arial" panose="020B0604020202020204" pitchFamily="34" charset="0"/>
                        </a:rPr>
                        <a:t>Go Live</a:t>
                      </a:r>
                    </a:p>
                  </a:txBody>
                  <a:tcPr marL="0" marR="0" marT="45702" marB="45702"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After </a:t>
                      </a:r>
                      <a:br>
                        <a:rPr lang="en-US" sz="1200" b="1">
                          <a:solidFill>
                            <a:schemeClr val="bg1"/>
                          </a:solidFill>
                          <a:latin typeface="Arial" panose="020B0604020202020204" pitchFamily="34" charset="0"/>
                          <a:cs typeface="Arial" panose="020B0604020202020204" pitchFamily="34" charset="0"/>
                        </a:rPr>
                      </a:br>
                      <a:r>
                        <a:rPr lang="en-US" sz="1200" b="1">
                          <a:solidFill>
                            <a:schemeClr val="bg1"/>
                          </a:solidFill>
                          <a:latin typeface="Arial" panose="020B0604020202020204" pitchFamily="34" charset="0"/>
                          <a:cs typeface="Arial" panose="020B0604020202020204" pitchFamily="34" charset="0"/>
                        </a:rPr>
                        <a:t>Go Live</a:t>
                      </a:r>
                    </a:p>
                  </a:txBody>
                  <a:tcPr marL="0" marR="0" marT="45702" marB="45702" vert="vert27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6114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endParaRPr lang="en-US" sz="1050">
                        <a:solidFill>
                          <a:schemeClr val="tx1"/>
                        </a:solidFill>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2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1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050" i="1">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1455">
                <a:tc>
                  <a:txBody>
                    <a:bodyPr/>
                    <a:lstStyle/>
                    <a:p>
                      <a:endParaRPr lang="en-US" sz="1400">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a:solidFill>
                          <a:schemeClr val="tx1"/>
                        </a:solidFill>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2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1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050" i="1">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1455">
                <a:tc>
                  <a:txBody>
                    <a:bodyPr/>
                    <a:lstStyle/>
                    <a:p>
                      <a:endParaRPr lang="en-US" sz="1400">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endParaRPr lang="en-US" sz="1050">
                        <a:solidFill>
                          <a:schemeClr val="tx1"/>
                        </a:solidFill>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2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1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050">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11455">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endParaRPr lang="en-US" sz="1050">
                        <a:solidFill>
                          <a:schemeClr val="tx1"/>
                        </a:solidFill>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2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1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050">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6114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050">
                        <a:solidFill>
                          <a:schemeClr val="tx1"/>
                        </a:solidFill>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2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1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455">
                <a:tc>
                  <a:txBody>
                    <a:bodyPr/>
                    <a:lstStyle/>
                    <a:p>
                      <a:endParaRPr lang="en-US" sz="1400">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defRPr/>
                      </a:pPr>
                      <a:endParaRPr lang="en-US" sz="1050" i="0">
                        <a:solidFill>
                          <a:schemeClr val="tx1"/>
                        </a:solidFill>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algn="ctr"/>
                      <a:endParaRPr lang="en-US" sz="24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050" i="1">
                        <a:latin typeface="Arial" panose="020B0604020202020204" pitchFamily="34" charset="0"/>
                        <a:cs typeface="Arial" panose="020B0604020202020204" pitchFamily="34" charset="0"/>
                      </a:endParaRP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5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endParaRPr lang="en-US" sz="1600">
                        <a:latin typeface="Arial" panose="020B0604020202020204" pitchFamily="34" charset="0"/>
                        <a:cs typeface="Arial" panose="020B0604020202020204" pitchFamily="34" charset="0"/>
                      </a:endParaRPr>
                    </a:p>
                  </a:txBody>
                  <a:tcPr marL="91384" marR="91384" marT="45702" marB="45702"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518354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3C652-CFE2-719A-58D4-A03565037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DC807-226B-E088-AEB9-C0EF409D2626}"/>
              </a:ext>
            </a:extLst>
          </p:cNvPr>
          <p:cNvSpPr>
            <a:spLocks noGrp="1"/>
          </p:cNvSpPr>
          <p:nvPr>
            <p:ph type="title"/>
          </p:nvPr>
        </p:nvSpPr>
        <p:spPr/>
        <p:txBody>
          <a:bodyPr/>
          <a:lstStyle/>
          <a:p>
            <a:r>
              <a:rPr lang="en-US" sz="3600"/>
              <a:t>Scenario Testing</a:t>
            </a:r>
            <a:endParaRPr lang="en-US"/>
          </a:p>
        </p:txBody>
      </p:sp>
      <p:sp>
        <p:nvSpPr>
          <p:cNvPr id="3" name="Text Placeholder 2">
            <a:extLst>
              <a:ext uri="{FF2B5EF4-FFF2-40B4-BE49-F238E27FC236}">
                <a16:creationId xmlns:a16="http://schemas.microsoft.com/office/drawing/2014/main" id="{7C8D6142-F43D-24AF-0303-D58D897399E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3974191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AA9B0-80AD-9B77-3249-2F2775981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A1F05-A83A-0874-BC29-C6E4D5E168F6}"/>
              </a:ext>
            </a:extLst>
          </p:cNvPr>
          <p:cNvSpPr>
            <a:spLocks noGrp="1"/>
          </p:cNvSpPr>
          <p:nvPr>
            <p:ph type="title"/>
          </p:nvPr>
        </p:nvSpPr>
        <p:spPr/>
        <p:txBody>
          <a:bodyPr/>
          <a:lstStyle/>
          <a:p>
            <a:r>
              <a:rPr lang="en-US"/>
              <a:t>Mastering the Cube</a:t>
            </a:r>
          </a:p>
        </p:txBody>
      </p:sp>
      <p:sp>
        <p:nvSpPr>
          <p:cNvPr id="4" name="Text Placeholder 3">
            <a:extLst>
              <a:ext uri="{FF2B5EF4-FFF2-40B4-BE49-F238E27FC236}">
                <a16:creationId xmlns:a16="http://schemas.microsoft.com/office/drawing/2014/main" id="{BAF1FB9D-7503-4B2C-B175-C2BDB9D6169F}"/>
              </a:ext>
            </a:extLst>
          </p:cNvPr>
          <p:cNvSpPr>
            <a:spLocks noGrp="1"/>
          </p:cNvSpPr>
          <p:nvPr>
            <p:ph type="body" sz="quarter" idx="11"/>
          </p:nvPr>
        </p:nvSpPr>
        <p:spPr/>
        <p:txBody>
          <a:bodyPr/>
          <a:lstStyle/>
          <a:p>
            <a:r>
              <a:rPr lang="en-US" sz="1800"/>
              <a:t>Scenario Testing Outcomes</a:t>
            </a:r>
          </a:p>
          <a:p>
            <a:endParaRPr lang="en-US"/>
          </a:p>
        </p:txBody>
      </p:sp>
      <p:pic>
        <p:nvPicPr>
          <p:cNvPr id="7" name="Graphic 10">
            <a:extLst>
              <a:ext uri="{FF2B5EF4-FFF2-40B4-BE49-F238E27FC236}">
                <a16:creationId xmlns:a16="http://schemas.microsoft.com/office/drawing/2014/main" id="{B4370570-B1BC-2A23-FAD1-2EDBA335271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74782" y="2082542"/>
            <a:ext cx="1248757" cy="1599846"/>
          </a:xfrm>
          <a:prstGeom prst="rect">
            <a:avLst/>
          </a:prstGeom>
        </p:spPr>
      </p:pic>
      <p:sp>
        <p:nvSpPr>
          <p:cNvPr id="8" name="Rectangle 7">
            <a:extLst>
              <a:ext uri="{FF2B5EF4-FFF2-40B4-BE49-F238E27FC236}">
                <a16:creationId xmlns:a16="http://schemas.microsoft.com/office/drawing/2014/main" id="{4E05F0A9-D206-C52D-7AC9-90C6BE283957}"/>
              </a:ext>
            </a:extLst>
          </p:cNvPr>
          <p:cNvSpPr/>
          <p:nvPr/>
        </p:nvSpPr>
        <p:spPr>
          <a:xfrm>
            <a:off x="2118078" y="3682388"/>
            <a:ext cx="2362163" cy="1077218"/>
          </a:xfrm>
          <a:prstGeom prst="rect">
            <a:avLst/>
          </a:prstGeom>
        </p:spPr>
        <p:txBody>
          <a:bodyPr wrap="square">
            <a:spAutoFit/>
          </a:bodyPr>
          <a:lstStyle/>
          <a:p>
            <a:pPr algn="ctr">
              <a:buClr>
                <a:schemeClr val="tx2"/>
              </a:buClr>
              <a:defRPr/>
            </a:pPr>
            <a:r>
              <a:rPr lang="en-US" sz="1600" b="1">
                <a:solidFill>
                  <a:schemeClr val="tx2"/>
                </a:solidFill>
                <a:latin typeface="Arial" panose="020B0604020202020204" pitchFamily="34" charset="0"/>
                <a:ea typeface="ＭＳ Ｐゴシック"/>
                <a:cs typeface="Arial" panose="020B0604020202020204" pitchFamily="34" charset="0"/>
              </a:rPr>
              <a:t>Use cases </a:t>
            </a:r>
            <a:r>
              <a:rPr lang="en-US" sz="1600">
                <a:latin typeface="Arial" panose="020B0604020202020204" pitchFamily="34" charset="0"/>
                <a:ea typeface="ＭＳ Ｐゴシック"/>
                <a:cs typeface="Arial" panose="020B0604020202020204" pitchFamily="34" charset="0"/>
              </a:rPr>
              <a:t>that demonstrate how key actions and decisions will work</a:t>
            </a:r>
          </a:p>
        </p:txBody>
      </p:sp>
      <p:pic>
        <p:nvPicPr>
          <p:cNvPr id="9" name="Picture 8" descr="A diagram of a cube with different colored squares&#10;&#10;Description automatically generated">
            <a:extLst>
              <a:ext uri="{FF2B5EF4-FFF2-40B4-BE49-F238E27FC236}">
                <a16:creationId xmlns:a16="http://schemas.microsoft.com/office/drawing/2014/main" id="{13308417-2EF4-B44C-0A6E-0AD7727D9356}"/>
              </a:ext>
            </a:extLst>
          </p:cNvPr>
          <p:cNvPicPr>
            <a:picLocks noChangeAspect="1"/>
          </p:cNvPicPr>
          <p:nvPr/>
        </p:nvPicPr>
        <p:blipFill>
          <a:blip r:embed="rId3"/>
          <a:srcRect l="5280" t="8924" r="5437" b="11872"/>
          <a:stretch/>
        </p:blipFill>
        <p:spPr>
          <a:xfrm>
            <a:off x="6272918" y="1509067"/>
            <a:ext cx="4533045" cy="4021400"/>
          </a:xfrm>
          <a:prstGeom prst="rect">
            <a:avLst/>
          </a:prstGeom>
        </p:spPr>
      </p:pic>
    </p:spTree>
    <p:extLst>
      <p:ext uri="{BB962C8B-B14F-4D97-AF65-F5344CB8AC3E}">
        <p14:creationId xmlns:p14="http://schemas.microsoft.com/office/powerpoint/2010/main" val="121130241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CA265-3B88-33A5-800B-1A71D619C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4797F-6E28-1989-FE38-4D7354FF6BA7}"/>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sp>
        <p:nvSpPr>
          <p:cNvPr id="4" name="Text Placeholder 3">
            <a:extLst>
              <a:ext uri="{FF2B5EF4-FFF2-40B4-BE49-F238E27FC236}">
                <a16:creationId xmlns:a16="http://schemas.microsoft.com/office/drawing/2014/main" id="{817BA7BB-771E-FD3D-0D32-7667E65AC413}"/>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625E2880-4A81-BC6F-F78A-DFDF679005D7}"/>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3B302D08-24A2-880D-9D9B-B4ABE8296C48}"/>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2D39F094-308C-E161-D877-1442AC402824}"/>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963D771F-0E12-8C15-43B1-0ED14ED68551}"/>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196896A0-3BD7-372D-D590-769BDB1907AE}"/>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7FAEB607-A4CA-BEF7-BE4D-8237B6F921AC}"/>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A766F67A-462A-8BAB-2E39-9F3F0B24C0C9}"/>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40873EFE-6653-C18E-E11D-467D5974A513}"/>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CB32ADC6-097F-D305-6AF8-30E5AD4FDD3C}"/>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B3D764D1-3E84-1A1A-2FC7-C4E14B49B57E}"/>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F63E88AC-C6F9-8AA7-DEAF-B431C54B3750}"/>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4A5048CF-CBD0-93F6-3E4A-2B16059158B8}"/>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34F3E5AF-AEA2-A9D4-E3AA-08E378D5D3B0}"/>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CDE6957C-DF9D-FA08-A835-340DC9E14A15}"/>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86789B17-435C-9F17-0A51-FE99A0A527FE}"/>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F9039A21-9A11-9DEC-9124-B94E4305AC65}"/>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8F102B8D-1B21-CD28-0B16-CEE7C374BDA3}"/>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8D53FBE3-2E42-A365-433D-77C3B6037DCC}"/>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6FFDA10A-D86B-E5FC-BA74-7F12D0668F67}"/>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D3D3511F-A3F7-D400-E320-969870CC96EA}"/>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87A748C0-C8D7-5E7F-6DCA-B62805126D4A}"/>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pic>
        <p:nvPicPr>
          <p:cNvPr id="3" name="Graphic 7">
            <a:extLst>
              <a:ext uri="{FF2B5EF4-FFF2-40B4-BE49-F238E27FC236}">
                <a16:creationId xmlns:a16="http://schemas.microsoft.com/office/drawing/2014/main" id="{972BEF03-EB3D-2575-613C-D3E305A3254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362" y="3367831"/>
            <a:ext cx="507219" cy="502920"/>
          </a:xfrm>
          <a:prstGeom prst="rect">
            <a:avLst/>
          </a:prstGeom>
        </p:spPr>
      </p:pic>
      <p:pic>
        <p:nvPicPr>
          <p:cNvPr id="26" name="Graphic 7">
            <a:extLst>
              <a:ext uri="{FF2B5EF4-FFF2-40B4-BE49-F238E27FC236}">
                <a16:creationId xmlns:a16="http://schemas.microsoft.com/office/drawing/2014/main" id="{50E865E7-E7B0-9410-6BC8-5A86C4853C3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0121" y="3367831"/>
            <a:ext cx="507219" cy="502920"/>
          </a:xfrm>
          <a:prstGeom prst="rect">
            <a:avLst/>
          </a:prstGeom>
        </p:spPr>
      </p:pic>
      <p:pic>
        <p:nvPicPr>
          <p:cNvPr id="27" name="Graphic 7">
            <a:extLst>
              <a:ext uri="{FF2B5EF4-FFF2-40B4-BE49-F238E27FC236}">
                <a16:creationId xmlns:a16="http://schemas.microsoft.com/office/drawing/2014/main" id="{E28A2916-494E-CA96-11FA-96165F21633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10275" y="3367831"/>
            <a:ext cx="507219" cy="502920"/>
          </a:xfrm>
          <a:prstGeom prst="rect">
            <a:avLst/>
          </a:prstGeom>
        </p:spPr>
      </p:pic>
    </p:spTree>
    <p:extLst>
      <p:ext uri="{BB962C8B-B14F-4D97-AF65-F5344CB8AC3E}">
        <p14:creationId xmlns:p14="http://schemas.microsoft.com/office/powerpoint/2010/main" val="28162871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8CA9E-61C0-72C7-FD9C-716AAA4DB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676AB-26EE-6D32-1B72-23BDBE4131C2}"/>
              </a:ext>
            </a:extLst>
          </p:cNvPr>
          <p:cNvSpPr>
            <a:spLocks noGrp="1"/>
          </p:cNvSpPr>
          <p:nvPr>
            <p:ph type="title"/>
          </p:nvPr>
        </p:nvSpPr>
        <p:spPr/>
        <p:txBody>
          <a:bodyPr/>
          <a:lstStyle/>
          <a:p>
            <a:r>
              <a:rPr lang="en-US" sz="2800"/>
              <a:t>Pressure Testing the Design</a:t>
            </a:r>
            <a:endParaRPr lang="en-US"/>
          </a:p>
        </p:txBody>
      </p:sp>
      <p:sp>
        <p:nvSpPr>
          <p:cNvPr id="4" name="Text Placeholder 3">
            <a:extLst>
              <a:ext uri="{FF2B5EF4-FFF2-40B4-BE49-F238E27FC236}">
                <a16:creationId xmlns:a16="http://schemas.microsoft.com/office/drawing/2014/main" id="{B9C576DE-1816-9D1A-0BDC-9489A4595DF5}"/>
              </a:ext>
            </a:extLst>
          </p:cNvPr>
          <p:cNvSpPr>
            <a:spLocks noGrp="1"/>
          </p:cNvSpPr>
          <p:nvPr>
            <p:ph type="body" sz="quarter" idx="11"/>
          </p:nvPr>
        </p:nvSpPr>
        <p:spPr/>
        <p:txBody>
          <a:bodyPr/>
          <a:lstStyle/>
          <a:p>
            <a:endParaRPr lang="en-US"/>
          </a:p>
        </p:txBody>
      </p:sp>
      <p:sp>
        <p:nvSpPr>
          <p:cNvPr id="5" name="Text Placeholder 1">
            <a:extLst>
              <a:ext uri="{FF2B5EF4-FFF2-40B4-BE49-F238E27FC236}">
                <a16:creationId xmlns:a16="http://schemas.microsoft.com/office/drawing/2014/main" id="{65AA0DD9-9B48-604D-3F58-A5F6F784BA95}"/>
              </a:ext>
            </a:extLst>
          </p:cNvPr>
          <p:cNvSpPr txBox="1">
            <a:spLocks/>
          </p:cNvSpPr>
          <p:nvPr/>
        </p:nvSpPr>
        <p:spPr>
          <a:xfrm>
            <a:off x="876298" y="1257301"/>
            <a:ext cx="5219701" cy="2678974"/>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a:t>What is a Use Case?</a:t>
            </a:r>
          </a:p>
          <a:p>
            <a:r>
              <a:rPr lang="en-US" sz="1600"/>
              <a:t>A </a:t>
            </a:r>
            <a:r>
              <a:rPr lang="en-US" sz="1600" b="1"/>
              <a:t>use case </a:t>
            </a:r>
            <a:r>
              <a:rPr lang="en-US" sz="1600"/>
              <a:t>is an illustration of how decision rights and processes are designed to flow in the future state</a:t>
            </a:r>
          </a:p>
          <a:p>
            <a:r>
              <a:rPr lang="en-US" sz="1600"/>
              <a:t>They should be specific examples that illustrate the key roles, decisions and activities of the future state</a:t>
            </a:r>
          </a:p>
          <a:p>
            <a:endParaRPr lang="en-US" sz="1500"/>
          </a:p>
        </p:txBody>
      </p:sp>
      <p:sp>
        <p:nvSpPr>
          <p:cNvPr id="6" name="Text Placeholder 2">
            <a:extLst>
              <a:ext uri="{FF2B5EF4-FFF2-40B4-BE49-F238E27FC236}">
                <a16:creationId xmlns:a16="http://schemas.microsoft.com/office/drawing/2014/main" id="{153FEC91-10E6-E141-4D9C-E7D479918767}"/>
              </a:ext>
            </a:extLst>
          </p:cNvPr>
          <p:cNvSpPr txBox="1">
            <a:spLocks/>
          </p:cNvSpPr>
          <p:nvPr/>
        </p:nvSpPr>
        <p:spPr>
          <a:xfrm>
            <a:off x="6324599" y="1257301"/>
            <a:ext cx="5219701" cy="2678974"/>
          </a:xfrm>
          <a:prstGeom prst="roundRect">
            <a:avLst/>
          </a:prstGeom>
          <a:ln w="15875">
            <a:solidFill>
              <a:schemeClr val="tx2"/>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b="1"/>
              <a:t>Why do we do Use Cases?</a:t>
            </a:r>
          </a:p>
          <a:p>
            <a:r>
              <a:rPr lang="en-US" sz="1600"/>
              <a:t>They help ensure a shared understanding of a new design (high level process, organization structure, and roles)</a:t>
            </a:r>
          </a:p>
          <a:p>
            <a:r>
              <a:rPr lang="en-US" sz="1600"/>
              <a:t>They help identify additional risks and cross-functional integration needs across the larger team and develop “linkages” to address them</a:t>
            </a:r>
          </a:p>
          <a:p>
            <a:pPr marL="0" indent="0">
              <a:buNone/>
            </a:pPr>
            <a:endParaRPr lang="en-US" sz="1500"/>
          </a:p>
        </p:txBody>
      </p:sp>
    </p:spTree>
    <p:extLst>
      <p:ext uri="{BB962C8B-B14F-4D97-AF65-F5344CB8AC3E}">
        <p14:creationId xmlns:p14="http://schemas.microsoft.com/office/powerpoint/2010/main" val="41475863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2DE54-AEB6-B0BA-D899-1D40B30E4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CD2C5-3953-3F24-B358-E2140512A3C8}"/>
              </a:ext>
            </a:extLst>
          </p:cNvPr>
          <p:cNvSpPr>
            <a:spLocks noGrp="1"/>
          </p:cNvSpPr>
          <p:nvPr>
            <p:ph type="title"/>
          </p:nvPr>
        </p:nvSpPr>
        <p:spPr/>
        <p:txBody>
          <a:bodyPr/>
          <a:lstStyle/>
          <a:p>
            <a:r>
              <a:rPr lang="en-US" sz="2800"/>
              <a:t>Scenario Testing</a:t>
            </a:r>
            <a:endParaRPr lang="en-US"/>
          </a:p>
        </p:txBody>
      </p:sp>
      <p:sp>
        <p:nvSpPr>
          <p:cNvPr id="4" name="Text Placeholder 3">
            <a:extLst>
              <a:ext uri="{FF2B5EF4-FFF2-40B4-BE49-F238E27FC236}">
                <a16:creationId xmlns:a16="http://schemas.microsoft.com/office/drawing/2014/main" id="{5EA04270-7CDF-ED9D-3652-68980542F7F2}"/>
              </a:ext>
            </a:extLst>
          </p:cNvPr>
          <p:cNvSpPr>
            <a:spLocks noGrp="1"/>
          </p:cNvSpPr>
          <p:nvPr>
            <p:ph type="body" sz="quarter" idx="11"/>
          </p:nvPr>
        </p:nvSpPr>
        <p:spPr/>
        <p:txBody>
          <a:bodyPr/>
          <a:lstStyle/>
          <a:p>
            <a:endParaRPr lang="en-US"/>
          </a:p>
        </p:txBody>
      </p:sp>
      <p:pic>
        <p:nvPicPr>
          <p:cNvPr id="5" name="Graphic 50">
            <a:extLst>
              <a:ext uri="{FF2B5EF4-FFF2-40B4-BE49-F238E27FC236}">
                <a16:creationId xmlns:a16="http://schemas.microsoft.com/office/drawing/2014/main" id="{85A1F63E-68D5-28DF-803B-C3F2C49C94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62131" y="1211014"/>
            <a:ext cx="2880613" cy="1107038"/>
          </a:xfrm>
          <a:prstGeom prst="rect">
            <a:avLst/>
          </a:prstGeom>
        </p:spPr>
      </p:pic>
      <p:pic>
        <p:nvPicPr>
          <p:cNvPr id="6" name="Graphic 54">
            <a:extLst>
              <a:ext uri="{FF2B5EF4-FFF2-40B4-BE49-F238E27FC236}">
                <a16:creationId xmlns:a16="http://schemas.microsoft.com/office/drawing/2014/main" id="{329A582A-DC4A-FE2E-A9E0-C6F1F33564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52749" y="1211014"/>
            <a:ext cx="2880613" cy="1156730"/>
          </a:xfrm>
          <a:prstGeom prst="rect">
            <a:avLst/>
          </a:prstGeom>
        </p:spPr>
      </p:pic>
      <p:pic>
        <p:nvPicPr>
          <p:cNvPr id="7" name="Graphic 54">
            <a:extLst>
              <a:ext uri="{FF2B5EF4-FFF2-40B4-BE49-F238E27FC236}">
                <a16:creationId xmlns:a16="http://schemas.microsoft.com/office/drawing/2014/main" id="{B6EE5AEB-AA7A-1CA5-E88D-A837993F4C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29462" y="1211014"/>
            <a:ext cx="2880613" cy="1156730"/>
          </a:xfrm>
          <a:prstGeom prst="rect">
            <a:avLst/>
          </a:prstGeom>
        </p:spPr>
      </p:pic>
      <p:sp>
        <p:nvSpPr>
          <p:cNvPr id="8" name="Text Placeholder 2">
            <a:extLst>
              <a:ext uri="{FF2B5EF4-FFF2-40B4-BE49-F238E27FC236}">
                <a16:creationId xmlns:a16="http://schemas.microsoft.com/office/drawing/2014/main" id="{3F46BD0B-6FBE-3B67-D0BE-7F460077DE2A}"/>
              </a:ext>
            </a:extLst>
          </p:cNvPr>
          <p:cNvSpPr txBox="1">
            <a:spLocks/>
          </p:cNvSpPr>
          <p:nvPr/>
        </p:nvSpPr>
        <p:spPr>
          <a:xfrm>
            <a:off x="876300" y="2367743"/>
            <a:ext cx="3346876" cy="3733972"/>
          </a:xfrm>
          <a:prstGeom prst="rect">
            <a:avLst/>
          </a:prstGeom>
          <a:ln>
            <a:noFill/>
          </a:ln>
        </p:spPr>
        <p:txBody>
          <a:bodyPr/>
          <a:lstStyle>
            <a:lvl1pPr marL="171450" marR="0" indent="-102870" algn="l" defTabSz="685800" rtl="0" eaLnBrk="1" fontAlgn="auto" latinLnBrk="0" hangingPunct="1">
              <a:lnSpc>
                <a:spcPct val="100000"/>
              </a:lnSpc>
              <a:spcBef>
                <a:spcPts val="0"/>
              </a:spcBef>
              <a:spcAft>
                <a:spcPts val="450"/>
              </a:spcAft>
              <a:buClrTx/>
              <a:buSzTx/>
              <a:buFont typeface="Wingdings" pitchFamily="2" charset="2"/>
              <a:buChar char="§"/>
              <a:tabLst/>
              <a:defRPr sz="1350" kern="1200">
                <a:solidFill>
                  <a:schemeClr val="tx1"/>
                </a:solidFill>
                <a:latin typeface="Arial" panose="020B0604020202020204" pitchFamily="34" charset="0"/>
                <a:ea typeface="+mn-ea"/>
                <a:cs typeface="Arial" panose="020B0604020202020204" pitchFamily="34" charset="0"/>
              </a:defRPr>
            </a:lvl1pPr>
            <a:lvl2pPr marL="28575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sz="1200" kern="1200">
                <a:solidFill>
                  <a:schemeClr val="tx1"/>
                </a:solidFill>
                <a:latin typeface="Arial" panose="020B0604020202020204" pitchFamily="34" charset="0"/>
                <a:ea typeface="+mn-ea"/>
                <a:cs typeface="Arial" panose="020B0604020202020204" pitchFamily="34" charset="0"/>
              </a:defRPr>
            </a:lvl2pPr>
            <a:lvl3pPr marL="45720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sz="1050" kern="1200">
                <a:solidFill>
                  <a:schemeClr val="tx1"/>
                </a:solidFill>
                <a:latin typeface="Arial" panose="020B0604020202020204" pitchFamily="34" charset="0"/>
                <a:ea typeface="+mn-ea"/>
                <a:cs typeface="Arial" panose="020B0604020202020204" pitchFamily="34" charset="0"/>
              </a:defRPr>
            </a:lvl3pPr>
            <a:lvl4pPr marL="62865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sz="900" kern="1200">
                <a:solidFill>
                  <a:schemeClr val="tx1"/>
                </a:solidFill>
                <a:latin typeface="Arial" panose="020B0604020202020204" pitchFamily="34" charset="0"/>
                <a:ea typeface="+mn-ea"/>
                <a:cs typeface="Arial" panose="020B0604020202020204" pitchFamily="34" charset="0"/>
              </a:defRPr>
            </a:lvl4pPr>
            <a:lvl5pPr marL="685800" marR="0" indent="0" algn="l" defTabSz="685800" rtl="0" eaLnBrk="1" fontAlgn="auto" latinLnBrk="0" hangingPunct="1">
              <a:lnSpc>
                <a:spcPct val="100000"/>
              </a:lnSpc>
              <a:spcBef>
                <a:spcPts val="0"/>
              </a:spcBef>
              <a:spcAft>
                <a:spcPts val="450"/>
              </a:spcAft>
              <a:buClrTx/>
              <a:buSzTx/>
              <a:buFont typeface="Wingdings" pitchFamily="2" charset="2"/>
              <a:buNone/>
              <a:tabLst/>
              <a:defRPr sz="7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0"/>
              </a:spcAft>
              <a:buNone/>
            </a:pPr>
            <a:r>
              <a:rPr lang="en-US" sz="1599" b="1"/>
              <a:t>Effective scenarios should be…</a:t>
            </a:r>
          </a:p>
          <a:p>
            <a:pPr marL="0" indent="0">
              <a:spcAft>
                <a:spcPts val="0"/>
              </a:spcAft>
              <a:buNone/>
            </a:pPr>
            <a:endParaRPr lang="en-US" sz="1599" b="1"/>
          </a:p>
          <a:p>
            <a:pPr indent="-228389">
              <a:spcAft>
                <a:spcPts val="0"/>
              </a:spcAft>
              <a:buFont typeface="Arial" panose="020B0604020202020204" pitchFamily="34" charset="0"/>
              <a:buChar char="•"/>
            </a:pPr>
            <a:r>
              <a:rPr lang="en-US" sz="1599"/>
              <a:t>Two to three sentences​.</a:t>
            </a:r>
          </a:p>
          <a:p>
            <a:pPr indent="-228389">
              <a:spcAft>
                <a:spcPts val="0"/>
              </a:spcAft>
              <a:buFont typeface="Arial" panose="020B0604020202020204" pitchFamily="34" charset="0"/>
              <a:buChar char="•"/>
            </a:pPr>
            <a:endParaRPr lang="en-US" sz="1599"/>
          </a:p>
          <a:p>
            <a:pPr marL="230188" indent="-219075">
              <a:spcAft>
                <a:spcPts val="0"/>
              </a:spcAft>
              <a:buFont typeface="Arial" panose="020B0604020202020204" pitchFamily="34" charset="0"/>
              <a:buChar char="•"/>
            </a:pPr>
            <a:r>
              <a:rPr lang="en-US" sz="1599"/>
              <a:t>Detailed enough to be realistic and useful but not spelled out as an end-to-end process​.</a:t>
            </a:r>
          </a:p>
          <a:p>
            <a:pPr indent="-228389">
              <a:spcAft>
                <a:spcPts val="0"/>
              </a:spcAft>
              <a:buFont typeface="Arial" panose="020B0604020202020204" pitchFamily="34" charset="0"/>
              <a:buChar char="•"/>
            </a:pPr>
            <a:endParaRPr lang="en-US" sz="1599"/>
          </a:p>
          <a:p>
            <a:pPr marL="230188" indent="-219075">
              <a:spcAft>
                <a:spcPts val="0"/>
              </a:spcAft>
              <a:buFont typeface="Arial" panose="020B0604020202020204" pitchFamily="34" charset="0"/>
              <a:buChar char="•"/>
            </a:pPr>
            <a:r>
              <a:rPr lang="en-US" sz="1599"/>
              <a:t>​The norm, rather than focusing exclusively on exceptions​.</a:t>
            </a:r>
          </a:p>
          <a:p>
            <a:pPr>
              <a:buFont typeface="Arial" panose="020B0604020202020204" pitchFamily="34" charset="0"/>
              <a:buChar char="•"/>
            </a:pPr>
            <a:endParaRPr lang="en-US" sz="1599"/>
          </a:p>
        </p:txBody>
      </p:sp>
      <p:sp>
        <p:nvSpPr>
          <p:cNvPr id="9" name="Text Placeholder 5">
            <a:extLst>
              <a:ext uri="{FF2B5EF4-FFF2-40B4-BE49-F238E27FC236}">
                <a16:creationId xmlns:a16="http://schemas.microsoft.com/office/drawing/2014/main" id="{336FD1AA-16D3-8326-D4B7-6334C83862FD}"/>
              </a:ext>
            </a:extLst>
          </p:cNvPr>
          <p:cNvSpPr txBox="1">
            <a:spLocks/>
          </p:cNvSpPr>
          <p:nvPr/>
        </p:nvSpPr>
        <p:spPr>
          <a:xfrm>
            <a:off x="8342021" y="2367743"/>
            <a:ext cx="3346875" cy="3329339"/>
          </a:xfrm>
          <a:prstGeom prst="rect">
            <a:avLst/>
          </a:prstGeom>
          <a:ln>
            <a:noFill/>
          </a:ln>
        </p:spPr>
        <p:txBody>
          <a:bodyPr/>
          <a:lstStyle>
            <a:lvl1pPr marL="171450" marR="0" indent="-102870" algn="l" defTabSz="685800" rtl="0" eaLnBrk="1" fontAlgn="auto" latinLnBrk="0" hangingPunct="1">
              <a:lnSpc>
                <a:spcPct val="100000"/>
              </a:lnSpc>
              <a:spcBef>
                <a:spcPts val="0"/>
              </a:spcBef>
              <a:spcAft>
                <a:spcPts val="450"/>
              </a:spcAft>
              <a:buClrTx/>
              <a:buSzTx/>
              <a:buFont typeface="Wingdings" pitchFamily="2" charset="2"/>
              <a:buChar char="§"/>
              <a:tabLst/>
              <a:defRPr sz="1350" kern="1200">
                <a:solidFill>
                  <a:schemeClr val="tx1"/>
                </a:solidFill>
                <a:latin typeface="Arial" panose="020B0604020202020204" pitchFamily="34" charset="0"/>
                <a:ea typeface="+mn-ea"/>
                <a:cs typeface="Arial" panose="020B0604020202020204" pitchFamily="34" charset="0"/>
              </a:defRPr>
            </a:lvl1pPr>
            <a:lvl2pPr marL="28575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sz="1200" kern="1200">
                <a:solidFill>
                  <a:schemeClr val="tx1"/>
                </a:solidFill>
                <a:latin typeface="Arial" panose="020B0604020202020204" pitchFamily="34" charset="0"/>
                <a:ea typeface="+mn-ea"/>
                <a:cs typeface="Arial" panose="020B0604020202020204" pitchFamily="34" charset="0"/>
              </a:defRPr>
            </a:lvl2pPr>
            <a:lvl3pPr marL="45720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sz="1050" kern="1200">
                <a:solidFill>
                  <a:schemeClr val="tx1"/>
                </a:solidFill>
                <a:latin typeface="Arial" panose="020B0604020202020204" pitchFamily="34" charset="0"/>
                <a:ea typeface="+mn-ea"/>
                <a:cs typeface="Arial" panose="020B0604020202020204" pitchFamily="34" charset="0"/>
              </a:defRPr>
            </a:lvl3pPr>
            <a:lvl4pPr marL="62865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sz="900" kern="1200">
                <a:solidFill>
                  <a:schemeClr val="tx1"/>
                </a:solidFill>
                <a:latin typeface="Arial" panose="020B0604020202020204" pitchFamily="34" charset="0"/>
                <a:ea typeface="+mn-ea"/>
                <a:cs typeface="Arial" panose="020B0604020202020204" pitchFamily="34" charset="0"/>
              </a:defRPr>
            </a:lvl4pPr>
            <a:lvl5pPr marL="685800" marR="0" indent="0" algn="l" defTabSz="685800" rtl="0" eaLnBrk="1" fontAlgn="auto" latinLnBrk="0" hangingPunct="1">
              <a:lnSpc>
                <a:spcPct val="100000"/>
              </a:lnSpc>
              <a:spcBef>
                <a:spcPts val="0"/>
              </a:spcBef>
              <a:spcAft>
                <a:spcPts val="450"/>
              </a:spcAft>
              <a:buClrTx/>
              <a:buSzTx/>
              <a:buFont typeface="Wingdings" pitchFamily="2" charset="2"/>
              <a:buNone/>
              <a:tabLst/>
              <a:defRPr sz="7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indent="-160338">
              <a:spcAft>
                <a:spcPts val="0"/>
              </a:spcAft>
              <a:buFont typeface="Arial" panose="020B0604020202020204" pitchFamily="34" charset="0"/>
              <a:buChar char="•"/>
            </a:pPr>
            <a:r>
              <a:rPr lang="en-US" sz="1599"/>
              <a:t>Work with team and others to update the design if needed​.</a:t>
            </a:r>
          </a:p>
          <a:p>
            <a:pPr indent="-228389">
              <a:spcAft>
                <a:spcPts val="0"/>
              </a:spcAft>
              <a:buFont typeface="Arial" panose="020B0604020202020204" pitchFamily="34" charset="0"/>
              <a:buChar char="•"/>
            </a:pPr>
            <a:endParaRPr lang="en-US" sz="1599"/>
          </a:p>
          <a:p>
            <a:pPr marL="173038" indent="-161925">
              <a:spcAft>
                <a:spcPts val="0"/>
              </a:spcAft>
              <a:buFont typeface="Arial" panose="020B0604020202020204" pitchFamily="34" charset="0"/>
              <a:buChar char="•"/>
            </a:pPr>
            <a:r>
              <a:rPr lang="en-US" sz="1599"/>
              <a:t>Update process maps, RACI, and other documents as needed based on discovery of gaps in the design​.</a:t>
            </a:r>
          </a:p>
          <a:p>
            <a:pPr indent="-228389">
              <a:spcAft>
                <a:spcPts val="0"/>
              </a:spcAft>
              <a:buFont typeface="Arial" panose="020B0604020202020204" pitchFamily="34" charset="0"/>
              <a:buChar char="•"/>
            </a:pPr>
            <a:endParaRPr lang="en-US" sz="1599"/>
          </a:p>
          <a:p>
            <a:pPr indent="-160338">
              <a:spcAft>
                <a:spcPts val="0"/>
              </a:spcAft>
              <a:buFont typeface="Arial" panose="020B0604020202020204" pitchFamily="34" charset="0"/>
              <a:buChar char="•"/>
            </a:pPr>
            <a:r>
              <a:rPr lang="en-US" sz="1599"/>
              <a:t>Reflect insights and key recommended changes​.</a:t>
            </a:r>
          </a:p>
          <a:p>
            <a:pPr indent="-228389">
              <a:buFont typeface="Arial" panose="020B0604020202020204" pitchFamily="34" charset="0"/>
              <a:buChar char="•"/>
            </a:pPr>
            <a:endParaRPr lang="en-US" sz="1599"/>
          </a:p>
        </p:txBody>
      </p:sp>
      <p:sp>
        <p:nvSpPr>
          <p:cNvPr id="10" name="Text Placeholder 8">
            <a:extLst>
              <a:ext uri="{FF2B5EF4-FFF2-40B4-BE49-F238E27FC236}">
                <a16:creationId xmlns:a16="http://schemas.microsoft.com/office/drawing/2014/main" id="{2048F06D-ABB4-E86F-244B-EC341311E852}"/>
              </a:ext>
            </a:extLst>
          </p:cNvPr>
          <p:cNvSpPr txBox="1">
            <a:spLocks/>
          </p:cNvSpPr>
          <p:nvPr/>
        </p:nvSpPr>
        <p:spPr>
          <a:xfrm>
            <a:off x="4609161" y="2367744"/>
            <a:ext cx="3346876" cy="4187782"/>
          </a:xfrm>
          <a:prstGeom prst="rect">
            <a:avLst/>
          </a:prstGeom>
          <a:ln>
            <a:noFill/>
          </a:ln>
        </p:spPr>
        <p:txBody>
          <a:bodyPr vert="horz" lIns="121807" tIns="60904" rIns="121807" bIns="60904" rtlCol="0">
            <a:noAutofit/>
          </a:bodyPr>
          <a:lstStyle>
            <a:lvl1pPr marL="11430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lang="en-US" sz="1350" kern="1200" noProof="0">
                <a:solidFill>
                  <a:schemeClr val="tx1"/>
                </a:solidFill>
                <a:latin typeface="Arial" panose="020B0604020202020204" pitchFamily="34" charset="0"/>
                <a:ea typeface="+mn-ea"/>
                <a:cs typeface="Arial" panose="020B0604020202020204" pitchFamily="34" charset="0"/>
              </a:defRPr>
            </a:lvl1pPr>
            <a:lvl2pPr marL="28575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lang="en-US" sz="1200" kern="1200" noProof="0">
                <a:solidFill>
                  <a:schemeClr val="tx1"/>
                </a:solidFill>
                <a:latin typeface="Arial" panose="020B0604020202020204" pitchFamily="34" charset="0"/>
                <a:ea typeface="+mn-ea"/>
                <a:cs typeface="Arial" panose="020B0604020202020204" pitchFamily="34" charset="0"/>
              </a:defRPr>
            </a:lvl2pPr>
            <a:lvl3pPr marL="45720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lang="en-US" sz="1050" kern="1200" noProof="0">
                <a:solidFill>
                  <a:schemeClr val="tx1"/>
                </a:solidFill>
                <a:latin typeface="Arial" panose="020B0604020202020204" pitchFamily="34" charset="0"/>
                <a:ea typeface="+mn-ea"/>
                <a:cs typeface="Arial" panose="020B0604020202020204" pitchFamily="34" charset="0"/>
              </a:defRPr>
            </a:lvl3pPr>
            <a:lvl4pPr marL="62865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lang="en-US" sz="900" kern="1200" noProof="0">
                <a:solidFill>
                  <a:schemeClr val="tx1"/>
                </a:solidFill>
                <a:latin typeface="Arial" panose="020B0604020202020204" pitchFamily="34" charset="0"/>
                <a:ea typeface="+mn-ea"/>
                <a:cs typeface="Arial" panose="020B0604020202020204" pitchFamily="34" charset="0"/>
              </a:defRPr>
            </a:lvl4pPr>
            <a:lvl5pPr marL="800100" marR="0" indent="-114300" algn="l" defTabSz="685800" rtl="0" eaLnBrk="1" fontAlgn="auto" latinLnBrk="0" hangingPunct="1">
              <a:lnSpc>
                <a:spcPct val="100000"/>
              </a:lnSpc>
              <a:spcBef>
                <a:spcPts val="0"/>
              </a:spcBef>
              <a:spcAft>
                <a:spcPts val="450"/>
              </a:spcAft>
              <a:buClrTx/>
              <a:buSzTx/>
              <a:buFont typeface="Wingdings" pitchFamily="2" charset="2"/>
              <a:buChar char="§"/>
              <a:tabLst/>
              <a:defRPr lang="en-US" sz="750" kern="1200" noProof="0">
                <a:solidFill>
                  <a:schemeClr val="tx1"/>
                </a:solidFill>
                <a:latin typeface="Arial" panose="020B0604020202020204" pitchFamily="34" charset="0"/>
                <a:ea typeface="+mn-ea"/>
                <a:cs typeface="Arial" panose="020B0604020202020204" pitchFamily="34" charset="0"/>
              </a:defRPr>
            </a:lvl5pPr>
            <a:lvl6pPr marL="857250" indent="-171450" algn="l" defTabSz="685800" rtl="0" eaLnBrk="1" latinLnBrk="0" hangingPunct="1">
              <a:lnSpc>
                <a:spcPct val="100000"/>
              </a:lnSpc>
              <a:spcBef>
                <a:spcPts val="0"/>
              </a:spcBef>
              <a:spcAft>
                <a:spcPts val="450"/>
              </a:spcAft>
              <a:buFont typeface="Arial" panose="020B0604020202020204" pitchFamily="34" charset="0"/>
              <a:buNone/>
              <a:defRPr sz="675"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3038" indent="-173038">
              <a:spcAft>
                <a:spcPts val="0"/>
              </a:spcAft>
              <a:buFont typeface="Arial" panose="020B0604020202020204" pitchFamily="34" charset="0"/>
              <a:buChar char="•"/>
            </a:pPr>
            <a:r>
              <a:rPr lang="en-US" sz="1599"/>
              <a:t>List high-level activities that would be performed in correct order​.</a:t>
            </a:r>
          </a:p>
          <a:p>
            <a:pPr>
              <a:spcAft>
                <a:spcPts val="0"/>
              </a:spcAft>
              <a:buFont typeface="Arial" panose="020B0604020202020204" pitchFamily="34" charset="0"/>
              <a:buChar char="•"/>
            </a:pPr>
            <a:endParaRPr lang="en-US" sz="1599"/>
          </a:p>
          <a:p>
            <a:pPr marL="173038" indent="-173038">
              <a:spcAft>
                <a:spcPts val="0"/>
              </a:spcAft>
              <a:buFont typeface="Arial" panose="020B0604020202020204" pitchFamily="34" charset="0"/>
              <a:buChar char="•"/>
            </a:pPr>
            <a:r>
              <a:rPr lang="en-US" sz="1599"/>
              <a:t>Use appropriate reference materials (process maps, RACI, etc.)​.</a:t>
            </a:r>
          </a:p>
          <a:p>
            <a:pPr>
              <a:spcAft>
                <a:spcPts val="0"/>
              </a:spcAft>
              <a:buFont typeface="Arial" panose="020B0604020202020204" pitchFamily="34" charset="0"/>
              <a:buChar char="•"/>
            </a:pPr>
            <a:endParaRPr lang="en-US" sz="1599"/>
          </a:p>
          <a:p>
            <a:pPr marL="173038" indent="-173038">
              <a:spcAft>
                <a:spcPts val="0"/>
              </a:spcAft>
              <a:buFont typeface="Arial" panose="020B0604020202020204" pitchFamily="34" charset="0"/>
              <a:buChar char="•"/>
            </a:pPr>
            <a:r>
              <a:rPr lang="en-US" sz="1599"/>
              <a:t>Capture the discussion in the use case template​.</a:t>
            </a:r>
          </a:p>
          <a:p>
            <a:pPr>
              <a:buFont typeface="Arial" panose="020B0604020202020204" pitchFamily="34" charset="0"/>
              <a:buChar char="•"/>
            </a:pPr>
            <a:endParaRPr lang="en-US" sz="1599"/>
          </a:p>
        </p:txBody>
      </p:sp>
      <p:sp>
        <p:nvSpPr>
          <p:cNvPr id="11" name="TextBox 10">
            <a:extLst>
              <a:ext uri="{FF2B5EF4-FFF2-40B4-BE49-F238E27FC236}">
                <a16:creationId xmlns:a16="http://schemas.microsoft.com/office/drawing/2014/main" id="{2B9AA481-556C-0768-4474-1EF46410F1C4}"/>
              </a:ext>
            </a:extLst>
          </p:cNvPr>
          <p:cNvSpPr txBox="1"/>
          <p:nvPr/>
        </p:nvSpPr>
        <p:spPr>
          <a:xfrm>
            <a:off x="1340918" y="1420122"/>
            <a:ext cx="1916538" cy="615184"/>
          </a:xfrm>
          <a:prstGeom prst="rect">
            <a:avLst/>
          </a:prstGeom>
          <a:noFill/>
        </p:spPr>
        <p:txBody>
          <a:bodyPr rot="0" spcFirstLastPara="0" vertOverflow="overflow" horzOverflow="overflow" vert="horz" wrap="square" lIns="121807" tIns="60904" rIns="121807" bIns="60904" numCol="1" spcCol="0" rtlCol="0" fromWordArt="0" anchor="t" anchorCtr="0" forceAA="0" compatLnSpc="1">
            <a:prstTxWarp prst="textNoShape">
              <a:avLst/>
            </a:prstTxWarp>
            <a:spAutoFit/>
          </a:bodyPr>
          <a:lstStyle/>
          <a:p>
            <a:pPr algn="ctr"/>
            <a:r>
              <a:rPr lang="en-US" sz="1599" b="1">
                <a:solidFill>
                  <a:srgbClr val="FFFFFF"/>
                </a:solidFill>
                <a:latin typeface="Arial" panose="020B0604020202020204" pitchFamily="34" charset="0"/>
                <a:cs typeface="Arial" panose="020B0604020202020204" pitchFamily="34" charset="0"/>
              </a:rPr>
              <a:t>Identify Scenarios</a:t>
            </a:r>
            <a:endParaRPr lang="en-US" sz="1599">
              <a:solidFill>
                <a:srgbClr val="FFFFFF"/>
              </a:solidFill>
              <a:latin typeface="Arial" panose="020B0604020202020204" pitchFamily="34" charset="0"/>
              <a:ea typeface="+mn-lt"/>
              <a:cs typeface="Arial" panose="020B0604020202020204" pitchFamily="34" charset="0"/>
            </a:endParaRPr>
          </a:p>
        </p:txBody>
      </p:sp>
      <p:sp>
        <p:nvSpPr>
          <p:cNvPr id="12" name="TextBox 11">
            <a:extLst>
              <a:ext uri="{FF2B5EF4-FFF2-40B4-BE49-F238E27FC236}">
                <a16:creationId xmlns:a16="http://schemas.microsoft.com/office/drawing/2014/main" id="{EF958628-C6A8-3A66-FB38-B58AA666A849}"/>
              </a:ext>
            </a:extLst>
          </p:cNvPr>
          <p:cNvSpPr txBox="1"/>
          <p:nvPr/>
        </p:nvSpPr>
        <p:spPr>
          <a:xfrm>
            <a:off x="4929461" y="1420122"/>
            <a:ext cx="2301342" cy="615184"/>
          </a:xfrm>
          <a:prstGeom prst="rect">
            <a:avLst/>
          </a:prstGeom>
          <a:noFill/>
        </p:spPr>
        <p:txBody>
          <a:bodyPr rot="0" spcFirstLastPara="0" vertOverflow="overflow" horzOverflow="overflow" vert="horz" wrap="square" lIns="121807" tIns="60904" rIns="121807" bIns="60904" numCol="1" spcCol="0" rtlCol="0" fromWordArt="0" anchor="t" anchorCtr="0" forceAA="0" compatLnSpc="1">
            <a:prstTxWarp prst="textNoShape">
              <a:avLst/>
            </a:prstTxWarp>
            <a:spAutoFit/>
          </a:bodyPr>
          <a:lstStyle/>
          <a:p>
            <a:pPr algn="ctr"/>
            <a:r>
              <a:rPr lang="en-US" sz="1599" b="1">
                <a:solidFill>
                  <a:srgbClr val="FFFFFF"/>
                </a:solidFill>
                <a:latin typeface="Arial" panose="020B0604020202020204" pitchFamily="34" charset="0"/>
                <a:cs typeface="Arial" panose="020B0604020202020204" pitchFamily="34" charset="0"/>
              </a:rPr>
              <a:t>Test </a:t>
            </a:r>
          </a:p>
          <a:p>
            <a:pPr algn="ctr"/>
            <a:r>
              <a:rPr lang="en-US" sz="1599" b="1">
                <a:solidFill>
                  <a:srgbClr val="FFFFFF"/>
                </a:solidFill>
                <a:latin typeface="Arial" panose="020B0604020202020204" pitchFamily="34" charset="0"/>
                <a:cs typeface="Arial" panose="020B0604020202020204" pitchFamily="34" charset="0"/>
              </a:rPr>
              <a:t>Scenarios</a:t>
            </a:r>
            <a:endParaRPr lang="en-US" sz="1599">
              <a:solidFill>
                <a:srgbClr val="FFFFFF"/>
              </a:solidFill>
              <a:latin typeface="Arial" panose="020B0604020202020204" pitchFamily="34" charset="0"/>
              <a:ea typeface="+mn-lt"/>
              <a:cs typeface="Arial" panose="020B0604020202020204" pitchFamily="34" charset="0"/>
            </a:endParaRPr>
          </a:p>
        </p:txBody>
      </p:sp>
      <p:sp>
        <p:nvSpPr>
          <p:cNvPr id="13" name="TextBox 12">
            <a:extLst>
              <a:ext uri="{FF2B5EF4-FFF2-40B4-BE49-F238E27FC236}">
                <a16:creationId xmlns:a16="http://schemas.microsoft.com/office/drawing/2014/main" id="{63AC05C7-E63E-A1D4-A1E5-3C4AD753C331}"/>
              </a:ext>
            </a:extLst>
          </p:cNvPr>
          <p:cNvSpPr txBox="1"/>
          <p:nvPr/>
        </p:nvSpPr>
        <p:spPr>
          <a:xfrm>
            <a:off x="8982430" y="1420122"/>
            <a:ext cx="2066055" cy="615184"/>
          </a:xfrm>
          <a:prstGeom prst="rect">
            <a:avLst/>
          </a:prstGeom>
          <a:noFill/>
        </p:spPr>
        <p:txBody>
          <a:bodyPr rot="0" spcFirstLastPara="0" vertOverflow="overflow" horzOverflow="overflow" vert="horz" wrap="square" lIns="121807" tIns="60904" rIns="121807" bIns="60904" numCol="1" spcCol="0" rtlCol="0" fromWordArt="0" anchor="t" anchorCtr="0" forceAA="0" compatLnSpc="1">
            <a:prstTxWarp prst="textNoShape">
              <a:avLst/>
            </a:prstTxWarp>
            <a:spAutoFit/>
          </a:bodyPr>
          <a:lstStyle/>
          <a:p>
            <a:pPr algn="ctr"/>
            <a:r>
              <a:rPr lang="en-US" sz="1599" b="1">
                <a:solidFill>
                  <a:srgbClr val="FFFFFF"/>
                </a:solidFill>
                <a:latin typeface="Arial" panose="020B0604020202020204" pitchFamily="34" charset="0"/>
                <a:cs typeface="Arial" panose="020B0604020202020204" pitchFamily="34" charset="0"/>
              </a:rPr>
              <a:t>Report Out and Modify</a:t>
            </a:r>
            <a:endParaRPr lang="en-US" sz="1599">
              <a:solidFill>
                <a:srgbClr val="FFFFFF"/>
              </a:solidFill>
              <a:latin typeface="Arial" panose="020B0604020202020204" pitchFamily="34" charset="0"/>
              <a:ea typeface="+mn-lt"/>
              <a:cs typeface="Arial" panose="020B0604020202020204" pitchFamily="34" charset="0"/>
            </a:endParaRPr>
          </a:p>
        </p:txBody>
      </p:sp>
    </p:spTree>
    <p:extLst>
      <p:ext uri="{BB962C8B-B14F-4D97-AF65-F5344CB8AC3E}">
        <p14:creationId xmlns:p14="http://schemas.microsoft.com/office/powerpoint/2010/main" val="2385459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69AA-B361-6194-7C55-911C3E8ED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610AE-8706-8AD2-7A99-A8D91B3C8E0F}"/>
              </a:ext>
            </a:extLst>
          </p:cNvPr>
          <p:cNvSpPr>
            <a:spLocks noGrp="1"/>
          </p:cNvSpPr>
          <p:nvPr>
            <p:ph type="title"/>
          </p:nvPr>
        </p:nvSpPr>
        <p:spPr/>
        <p:txBody>
          <a:bodyPr/>
          <a:lstStyle/>
          <a:p>
            <a:r>
              <a:rPr lang="en-US" sz="2800"/>
              <a:t>Possible Scenarios to Test</a:t>
            </a:r>
            <a:endParaRPr lang="en-US"/>
          </a:p>
        </p:txBody>
      </p:sp>
      <p:sp>
        <p:nvSpPr>
          <p:cNvPr id="3" name="Content Placeholder 2">
            <a:extLst>
              <a:ext uri="{FF2B5EF4-FFF2-40B4-BE49-F238E27FC236}">
                <a16:creationId xmlns:a16="http://schemas.microsoft.com/office/drawing/2014/main" id="{301F60DE-1E1C-3C38-57C6-7FE1A26A2026}"/>
              </a:ext>
            </a:extLst>
          </p:cNvPr>
          <p:cNvSpPr>
            <a:spLocks noGrp="1"/>
          </p:cNvSpPr>
          <p:nvPr>
            <p:ph idx="1"/>
          </p:nvPr>
        </p:nvSpPr>
        <p:spPr/>
        <p:txBody>
          <a:bodyPr/>
          <a:lstStyle/>
          <a:p>
            <a:pPr marL="285750" indent="-285750">
              <a:buFont typeface="Arial" panose="020B0604020202020204" pitchFamily="34" charset="0"/>
              <a:buChar char="•"/>
            </a:pPr>
            <a:r>
              <a:rPr lang="en-US" sz="1800" b="0"/>
              <a:t>How will new product development be managed?</a:t>
            </a:r>
            <a:br>
              <a:rPr lang="en-US" sz="1800" b="0"/>
            </a:br>
            <a:endParaRPr lang="en-US" sz="1800" b="0"/>
          </a:p>
          <a:p>
            <a:pPr marL="285750" indent="-285750">
              <a:buFont typeface="Arial" panose="020B0604020202020204" pitchFamily="34" charset="0"/>
              <a:buChar char="•"/>
            </a:pPr>
            <a:r>
              <a:rPr lang="en-US" sz="1800" b="0"/>
              <a:t>How will policy deployment work in this new structure?</a:t>
            </a:r>
            <a:br>
              <a:rPr lang="en-US" sz="1800" b="0"/>
            </a:br>
            <a:endParaRPr lang="en-US" sz="1800" b="0"/>
          </a:p>
          <a:p>
            <a:pPr marL="285750" indent="-285750">
              <a:buFont typeface="Arial" panose="020B0604020202020204" pitchFamily="34" charset="0"/>
              <a:buChar char="•"/>
            </a:pPr>
            <a:r>
              <a:rPr lang="en-US" sz="1800" b="0"/>
              <a:t>What will be key process metrics we need in place to identify possible problems in this design?</a:t>
            </a:r>
            <a:br>
              <a:rPr lang="en-US" sz="1800" b="0"/>
            </a:br>
            <a:endParaRPr lang="en-US" sz="1800" b="0"/>
          </a:p>
          <a:p>
            <a:pPr marL="285750" indent="-285750">
              <a:buFont typeface="Arial" panose="020B0604020202020204" pitchFamily="34" charset="0"/>
              <a:buChar char="•"/>
            </a:pPr>
            <a:r>
              <a:rPr lang="en-US" sz="1800" b="0"/>
              <a:t>How will the monthly business reviews work?</a:t>
            </a:r>
            <a:br>
              <a:rPr lang="en-US" sz="1800" b="0"/>
            </a:br>
            <a:endParaRPr lang="en-US" sz="1800" b="0"/>
          </a:p>
          <a:p>
            <a:pPr marL="285750" indent="-285750">
              <a:buFont typeface="Arial" panose="020B0604020202020204" pitchFamily="34" charset="0"/>
              <a:buChar char="•"/>
            </a:pPr>
            <a:r>
              <a:rPr lang="en-US" sz="1800" b="0"/>
              <a:t>What will be key escalation paths for issues?</a:t>
            </a:r>
          </a:p>
          <a:p>
            <a:endParaRPr lang="en-US"/>
          </a:p>
        </p:txBody>
      </p:sp>
      <p:sp>
        <p:nvSpPr>
          <p:cNvPr id="4" name="Text Placeholder 3">
            <a:extLst>
              <a:ext uri="{FF2B5EF4-FFF2-40B4-BE49-F238E27FC236}">
                <a16:creationId xmlns:a16="http://schemas.microsoft.com/office/drawing/2014/main" id="{C3949D1F-82F4-AAB3-2720-A9015F0A36AF}"/>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40310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C0869-6C4F-D154-750A-FA6FF86ECA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99444-B337-F092-B445-75EFF382C759}"/>
              </a:ext>
            </a:extLst>
          </p:cNvPr>
          <p:cNvSpPr>
            <a:spLocks noGrp="1"/>
          </p:cNvSpPr>
          <p:nvPr>
            <p:ph type="title"/>
          </p:nvPr>
        </p:nvSpPr>
        <p:spPr/>
        <p:txBody>
          <a:bodyPr/>
          <a:lstStyle/>
          <a:p>
            <a:r>
              <a:rPr lang="en-US"/>
              <a:t>Use Case</a:t>
            </a:r>
          </a:p>
        </p:txBody>
      </p:sp>
      <p:sp>
        <p:nvSpPr>
          <p:cNvPr id="3" name="Content Placeholder 2">
            <a:extLst>
              <a:ext uri="{FF2B5EF4-FFF2-40B4-BE49-F238E27FC236}">
                <a16:creationId xmlns:a16="http://schemas.microsoft.com/office/drawing/2014/main" id="{09DC6FF8-AA52-390D-B676-E747BCD9D085}"/>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5B6D3AD4-0CEF-8727-89E2-6F842EF0AAE9}"/>
              </a:ext>
            </a:extLst>
          </p:cNvPr>
          <p:cNvSpPr>
            <a:spLocks noGrp="1"/>
          </p:cNvSpPr>
          <p:nvPr>
            <p:ph type="body" sz="quarter" idx="11"/>
          </p:nvPr>
        </p:nvSpPr>
        <p:spPr/>
        <p:txBody>
          <a:bodyPr/>
          <a:lstStyle/>
          <a:p>
            <a:r>
              <a:rPr lang="en-US"/>
              <a:t>Template</a:t>
            </a:r>
          </a:p>
        </p:txBody>
      </p:sp>
      <p:graphicFrame>
        <p:nvGraphicFramePr>
          <p:cNvPr id="5" name="Content Placeholder 17">
            <a:extLst>
              <a:ext uri="{FF2B5EF4-FFF2-40B4-BE49-F238E27FC236}">
                <a16:creationId xmlns:a16="http://schemas.microsoft.com/office/drawing/2014/main" id="{F0831355-5C85-87D5-C2DF-541E3A4CBBD2}"/>
              </a:ext>
            </a:extLst>
          </p:cNvPr>
          <p:cNvGraphicFramePr>
            <a:graphicFrameLocks/>
          </p:cNvGraphicFramePr>
          <p:nvPr>
            <p:extLst>
              <p:ext uri="{D42A27DB-BD31-4B8C-83A1-F6EECF244321}">
                <p14:modId xmlns:p14="http://schemas.microsoft.com/office/powerpoint/2010/main" val="946925951"/>
              </p:ext>
            </p:extLst>
          </p:nvPr>
        </p:nvGraphicFramePr>
        <p:xfrm>
          <a:off x="876299" y="1257299"/>
          <a:ext cx="10652757" cy="4844416"/>
        </p:xfrm>
        <a:graphic>
          <a:graphicData uri="http://schemas.openxmlformats.org/drawingml/2006/table">
            <a:tbl>
              <a:tblPr firstRow="1" bandRow="1"/>
              <a:tblGrid>
                <a:gridCol w="819851">
                  <a:extLst>
                    <a:ext uri="{9D8B030D-6E8A-4147-A177-3AD203B41FA5}">
                      <a16:colId xmlns:a16="http://schemas.microsoft.com/office/drawing/2014/main" val="20000"/>
                    </a:ext>
                  </a:extLst>
                </a:gridCol>
                <a:gridCol w="5484503">
                  <a:extLst>
                    <a:ext uri="{9D8B030D-6E8A-4147-A177-3AD203B41FA5}">
                      <a16:colId xmlns:a16="http://schemas.microsoft.com/office/drawing/2014/main" val="20001"/>
                    </a:ext>
                  </a:extLst>
                </a:gridCol>
                <a:gridCol w="440207">
                  <a:extLst>
                    <a:ext uri="{9D8B030D-6E8A-4147-A177-3AD203B41FA5}">
                      <a16:colId xmlns:a16="http://schemas.microsoft.com/office/drawing/2014/main" val="20002"/>
                    </a:ext>
                  </a:extLst>
                </a:gridCol>
                <a:gridCol w="440207">
                  <a:extLst>
                    <a:ext uri="{9D8B030D-6E8A-4147-A177-3AD203B41FA5}">
                      <a16:colId xmlns:a16="http://schemas.microsoft.com/office/drawing/2014/main" val="20003"/>
                    </a:ext>
                  </a:extLst>
                </a:gridCol>
                <a:gridCol w="440207">
                  <a:extLst>
                    <a:ext uri="{9D8B030D-6E8A-4147-A177-3AD203B41FA5}">
                      <a16:colId xmlns:a16="http://schemas.microsoft.com/office/drawing/2014/main" val="20004"/>
                    </a:ext>
                  </a:extLst>
                </a:gridCol>
                <a:gridCol w="440207">
                  <a:extLst>
                    <a:ext uri="{9D8B030D-6E8A-4147-A177-3AD203B41FA5}">
                      <a16:colId xmlns:a16="http://schemas.microsoft.com/office/drawing/2014/main" val="20005"/>
                    </a:ext>
                  </a:extLst>
                </a:gridCol>
                <a:gridCol w="440207">
                  <a:extLst>
                    <a:ext uri="{9D8B030D-6E8A-4147-A177-3AD203B41FA5}">
                      <a16:colId xmlns:a16="http://schemas.microsoft.com/office/drawing/2014/main" val="20006"/>
                    </a:ext>
                  </a:extLst>
                </a:gridCol>
                <a:gridCol w="440207">
                  <a:extLst>
                    <a:ext uri="{9D8B030D-6E8A-4147-A177-3AD203B41FA5}">
                      <a16:colId xmlns:a16="http://schemas.microsoft.com/office/drawing/2014/main" val="20007"/>
                    </a:ext>
                  </a:extLst>
                </a:gridCol>
                <a:gridCol w="1707161">
                  <a:extLst>
                    <a:ext uri="{9D8B030D-6E8A-4147-A177-3AD203B41FA5}">
                      <a16:colId xmlns:a16="http://schemas.microsoft.com/office/drawing/2014/main" val="20008"/>
                    </a:ext>
                  </a:extLst>
                </a:gridCol>
              </a:tblGrid>
              <a:tr h="326586">
                <a:tc gridSpan="9">
                  <a:txBody>
                    <a:bodyPr/>
                    <a:lstStyle/>
                    <a:p>
                      <a:pPr marL="0" algn="l" defTabSz="914400" rtl="0" eaLnBrk="1" latinLnBrk="0" hangingPunct="1"/>
                      <a:r>
                        <a:rPr lang="en-US" sz="1400" b="1" kern="1200">
                          <a:solidFill>
                            <a:schemeClr val="dk1"/>
                          </a:solidFill>
                          <a:latin typeface="Arial" panose="020B0604020202020204" pitchFamily="34" charset="0"/>
                          <a:ea typeface="ＭＳ Ｐゴシック" charset="0"/>
                          <a:cs typeface="Arial" panose="020B0604020202020204" pitchFamily="34" charset="0"/>
                        </a:rPr>
                        <a:t>Scenario Descriptions: </a:t>
                      </a:r>
                    </a:p>
                  </a:txBody>
                  <a:tcPr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sz="1200">
                        <a:solidFill>
                          <a:schemeClr val="bg1"/>
                        </a:solidFill>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1200">
                        <a:solidFill>
                          <a:schemeClr val="bg1"/>
                        </a:solidFill>
                      </a:endParaRPr>
                    </a:p>
                  </a:txBody>
                  <a:tcPr vert="vert"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1200">
                        <a:solidFill>
                          <a:schemeClr val="bg1"/>
                        </a:solidFill>
                      </a:endParaRPr>
                    </a:p>
                  </a:txBody>
                  <a:tcPr vert="vert"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1200">
                        <a:solidFill>
                          <a:schemeClr val="bg1"/>
                        </a:solidFill>
                      </a:endParaRPr>
                    </a:p>
                  </a:txBody>
                  <a:tcPr vert="vert"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1200">
                        <a:solidFill>
                          <a:schemeClr val="bg1"/>
                        </a:solidFill>
                      </a:endParaRPr>
                    </a:p>
                  </a:txBody>
                  <a:tcPr vert="vert"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1200">
                        <a:solidFill>
                          <a:schemeClr val="bg1"/>
                        </a:solidFill>
                      </a:endParaRPr>
                    </a:p>
                  </a:txBody>
                  <a:tcPr vert="vert"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r"/>
                      <a:endParaRPr lang="en-US" sz="1200">
                        <a:solidFill>
                          <a:schemeClr val="bg1"/>
                        </a:solidFill>
                      </a:endParaRPr>
                    </a:p>
                  </a:txBody>
                  <a:tcPr vert="vert"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sz="1200">
                        <a:solidFill>
                          <a:schemeClr val="bg1"/>
                        </a:solidFill>
                      </a:endParaRPr>
                    </a:p>
                  </a:txBody>
                  <a:tcPr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8244165"/>
                  </a:ext>
                </a:extLst>
              </a:tr>
              <a:tr h="795081">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a:solidFill>
                            <a:schemeClr val="bg1"/>
                          </a:solidFill>
                          <a:latin typeface="Arial" panose="020B0604020202020204" pitchFamily="34" charset="0"/>
                          <a:cs typeface="Arial" panose="020B0604020202020204" pitchFamily="34" charset="0"/>
                        </a:rPr>
                        <a:t>Step</a:t>
                      </a:r>
                    </a:p>
                  </a:txBody>
                  <a:tcPr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r>
                        <a:rPr lang="en-US" sz="1400">
                          <a:solidFill>
                            <a:schemeClr val="bg1"/>
                          </a:solidFill>
                          <a:latin typeface="Arial" panose="020B0604020202020204" pitchFamily="34" charset="0"/>
                          <a:cs typeface="Arial" panose="020B0604020202020204" pitchFamily="34" charset="0"/>
                        </a:rPr>
                        <a:t>Activity</a:t>
                      </a:r>
                    </a:p>
                  </a:txBody>
                  <a:tcPr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r"/>
                      <a:r>
                        <a:rPr lang="en-US" sz="1400">
                          <a:solidFill>
                            <a:schemeClr val="bg1"/>
                          </a:solidFill>
                          <a:latin typeface="Arial" panose="020B0604020202020204" pitchFamily="34" charset="0"/>
                          <a:cs typeface="Arial" panose="020B0604020202020204" pitchFamily="34" charset="0"/>
                        </a:rPr>
                        <a:t>ROLE</a:t>
                      </a:r>
                      <a:r>
                        <a:rPr lang="en-US" sz="1400" baseline="0">
                          <a:solidFill>
                            <a:schemeClr val="bg1"/>
                          </a:solidFill>
                          <a:latin typeface="Arial" panose="020B0604020202020204" pitchFamily="34" charset="0"/>
                          <a:cs typeface="Arial" panose="020B0604020202020204" pitchFamily="34" charset="0"/>
                        </a:rPr>
                        <a:t> 1</a:t>
                      </a:r>
                      <a:endParaRPr lang="en-US" sz="1400">
                        <a:solidFill>
                          <a:schemeClr val="bg1"/>
                        </a:solidFill>
                        <a:latin typeface="Arial" panose="020B0604020202020204" pitchFamily="34" charset="0"/>
                        <a:cs typeface="Arial" panose="020B0604020202020204" pitchFamily="34" charset="0"/>
                      </a:endParaRPr>
                    </a:p>
                  </a:txBody>
                  <a:tcPr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r"/>
                      <a:r>
                        <a:rPr lang="en-US" sz="1400">
                          <a:solidFill>
                            <a:schemeClr val="bg1"/>
                          </a:solidFill>
                          <a:latin typeface="Arial" panose="020B0604020202020204" pitchFamily="34" charset="0"/>
                          <a:cs typeface="Arial" panose="020B0604020202020204" pitchFamily="34" charset="0"/>
                        </a:rPr>
                        <a:t>ROLE</a:t>
                      </a:r>
                      <a:r>
                        <a:rPr lang="en-US" sz="1400" baseline="0">
                          <a:solidFill>
                            <a:schemeClr val="bg1"/>
                          </a:solidFill>
                          <a:latin typeface="Arial" panose="020B0604020202020204" pitchFamily="34" charset="0"/>
                          <a:cs typeface="Arial" panose="020B0604020202020204" pitchFamily="34" charset="0"/>
                        </a:rPr>
                        <a:t> 2</a:t>
                      </a:r>
                      <a:endParaRPr lang="en-US" sz="1400">
                        <a:solidFill>
                          <a:schemeClr val="bg1"/>
                        </a:solidFill>
                        <a:latin typeface="Arial" panose="020B0604020202020204" pitchFamily="34" charset="0"/>
                        <a:cs typeface="Arial" panose="020B0604020202020204" pitchFamily="34" charset="0"/>
                      </a:endParaRPr>
                    </a:p>
                  </a:txBody>
                  <a:tcPr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r"/>
                      <a:r>
                        <a:rPr lang="en-US" sz="1400">
                          <a:solidFill>
                            <a:schemeClr val="bg1"/>
                          </a:solidFill>
                          <a:latin typeface="Arial" panose="020B0604020202020204" pitchFamily="34" charset="0"/>
                          <a:cs typeface="Arial" panose="020B0604020202020204" pitchFamily="34" charset="0"/>
                        </a:rPr>
                        <a:t>ROLE</a:t>
                      </a:r>
                      <a:r>
                        <a:rPr lang="en-US" sz="1400" baseline="0">
                          <a:solidFill>
                            <a:schemeClr val="bg1"/>
                          </a:solidFill>
                          <a:latin typeface="Arial" panose="020B0604020202020204" pitchFamily="34" charset="0"/>
                          <a:cs typeface="Arial" panose="020B0604020202020204" pitchFamily="34" charset="0"/>
                        </a:rPr>
                        <a:t> 3</a:t>
                      </a:r>
                      <a:endParaRPr lang="en-US" sz="1400">
                        <a:solidFill>
                          <a:schemeClr val="bg1"/>
                        </a:solidFill>
                        <a:latin typeface="Arial" panose="020B0604020202020204" pitchFamily="34" charset="0"/>
                        <a:cs typeface="Arial" panose="020B0604020202020204" pitchFamily="34" charset="0"/>
                      </a:endParaRPr>
                    </a:p>
                  </a:txBody>
                  <a:tcPr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r"/>
                      <a:r>
                        <a:rPr lang="en-US" sz="1400">
                          <a:solidFill>
                            <a:schemeClr val="bg1"/>
                          </a:solidFill>
                          <a:latin typeface="Arial" panose="020B0604020202020204" pitchFamily="34" charset="0"/>
                          <a:cs typeface="Arial" panose="020B0604020202020204" pitchFamily="34" charset="0"/>
                        </a:rPr>
                        <a:t>ROLE</a:t>
                      </a:r>
                      <a:r>
                        <a:rPr lang="en-US" sz="1400" baseline="0">
                          <a:solidFill>
                            <a:schemeClr val="bg1"/>
                          </a:solidFill>
                          <a:latin typeface="Arial" panose="020B0604020202020204" pitchFamily="34" charset="0"/>
                          <a:cs typeface="Arial" panose="020B0604020202020204" pitchFamily="34" charset="0"/>
                        </a:rPr>
                        <a:t> 4</a:t>
                      </a:r>
                      <a:endParaRPr lang="en-US" sz="1400">
                        <a:solidFill>
                          <a:schemeClr val="bg1"/>
                        </a:solidFill>
                        <a:latin typeface="Arial" panose="020B0604020202020204" pitchFamily="34" charset="0"/>
                        <a:cs typeface="Arial" panose="020B0604020202020204" pitchFamily="34" charset="0"/>
                      </a:endParaRPr>
                    </a:p>
                  </a:txBody>
                  <a:tcPr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r"/>
                      <a:r>
                        <a:rPr lang="en-US" sz="1400">
                          <a:solidFill>
                            <a:schemeClr val="bg1"/>
                          </a:solidFill>
                          <a:latin typeface="Arial" panose="020B0604020202020204" pitchFamily="34" charset="0"/>
                          <a:cs typeface="Arial" panose="020B0604020202020204" pitchFamily="34" charset="0"/>
                        </a:rPr>
                        <a:t>ROLE</a:t>
                      </a:r>
                      <a:r>
                        <a:rPr lang="en-US" sz="1400" baseline="0">
                          <a:solidFill>
                            <a:schemeClr val="bg1"/>
                          </a:solidFill>
                          <a:latin typeface="Arial" panose="020B0604020202020204" pitchFamily="34" charset="0"/>
                          <a:cs typeface="Arial" panose="020B0604020202020204" pitchFamily="34" charset="0"/>
                        </a:rPr>
                        <a:t> 5</a:t>
                      </a:r>
                      <a:endParaRPr lang="en-US" sz="1400">
                        <a:solidFill>
                          <a:schemeClr val="bg1"/>
                        </a:solidFill>
                        <a:latin typeface="Arial" panose="020B0604020202020204" pitchFamily="34" charset="0"/>
                        <a:cs typeface="Arial" panose="020B0604020202020204" pitchFamily="34" charset="0"/>
                      </a:endParaRPr>
                    </a:p>
                  </a:txBody>
                  <a:tcPr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r"/>
                      <a:r>
                        <a:rPr lang="en-US" sz="1400">
                          <a:solidFill>
                            <a:schemeClr val="bg1"/>
                          </a:solidFill>
                          <a:latin typeface="Arial" panose="020B0604020202020204" pitchFamily="34" charset="0"/>
                          <a:cs typeface="Arial" panose="020B0604020202020204" pitchFamily="34" charset="0"/>
                        </a:rPr>
                        <a:t>ROLE</a:t>
                      </a:r>
                      <a:r>
                        <a:rPr lang="en-US" sz="1400" baseline="0">
                          <a:solidFill>
                            <a:schemeClr val="bg1"/>
                          </a:solidFill>
                          <a:latin typeface="Arial" panose="020B0604020202020204" pitchFamily="34" charset="0"/>
                          <a:cs typeface="Arial" panose="020B0604020202020204" pitchFamily="34" charset="0"/>
                        </a:rPr>
                        <a:t> 5</a:t>
                      </a:r>
                      <a:endParaRPr lang="en-US" sz="1400">
                        <a:solidFill>
                          <a:schemeClr val="bg1"/>
                        </a:solidFill>
                        <a:latin typeface="Arial" panose="020B0604020202020204" pitchFamily="34" charset="0"/>
                        <a:cs typeface="Arial" panose="020B0604020202020204" pitchFamily="34" charset="0"/>
                      </a:endParaRPr>
                    </a:p>
                  </a:txBody>
                  <a:tcPr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r>
                        <a:rPr lang="en-US" sz="1400">
                          <a:solidFill>
                            <a:schemeClr val="bg1"/>
                          </a:solidFill>
                          <a:latin typeface="Arial" panose="020B0604020202020204" pitchFamily="34" charset="0"/>
                          <a:cs typeface="Arial" panose="020B0604020202020204" pitchFamily="34" charset="0"/>
                        </a:rPr>
                        <a:t>Linkage / Assumptions</a:t>
                      </a:r>
                    </a:p>
                  </a:txBody>
                  <a:tcPr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43719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1</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extLst>
                  <a:ext uri="{0D108BD9-81ED-4DB2-BD59-A6C34878D82A}">
                    <a16:rowId xmlns:a16="http://schemas.microsoft.com/office/drawing/2014/main" val="10001"/>
                  </a:ext>
                </a:extLst>
              </a:tr>
              <a:tr h="45938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2</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extLst>
                  <a:ext uri="{0D108BD9-81ED-4DB2-BD59-A6C34878D82A}">
                    <a16:rowId xmlns:a16="http://schemas.microsoft.com/office/drawing/2014/main" val="10002"/>
                  </a:ext>
                </a:extLst>
              </a:tr>
              <a:tr h="37420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3</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extLst>
                  <a:ext uri="{0D108BD9-81ED-4DB2-BD59-A6C34878D82A}">
                    <a16:rowId xmlns:a16="http://schemas.microsoft.com/office/drawing/2014/main" val="10003"/>
                  </a:ext>
                </a:extLst>
              </a:tr>
              <a:tr h="34704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4</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extLst>
                  <a:ext uri="{0D108BD9-81ED-4DB2-BD59-A6C34878D82A}">
                    <a16:rowId xmlns:a16="http://schemas.microsoft.com/office/drawing/2014/main" val="10004"/>
                  </a:ext>
                </a:extLst>
              </a:tr>
              <a:tr h="35337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5</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b="1">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extLst>
                  <a:ext uri="{0D108BD9-81ED-4DB2-BD59-A6C34878D82A}">
                    <a16:rowId xmlns:a16="http://schemas.microsoft.com/office/drawing/2014/main" val="10005"/>
                  </a:ext>
                </a:extLst>
              </a:tr>
              <a:tr h="3469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6</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extLst>
                  <a:ext uri="{0D108BD9-81ED-4DB2-BD59-A6C34878D82A}">
                    <a16:rowId xmlns:a16="http://schemas.microsoft.com/office/drawing/2014/main" val="10006"/>
                  </a:ext>
                </a:extLst>
              </a:tr>
              <a:tr h="36356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7</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extLst>
                  <a:ext uri="{0D108BD9-81ED-4DB2-BD59-A6C34878D82A}">
                    <a16:rowId xmlns:a16="http://schemas.microsoft.com/office/drawing/2014/main" val="10007"/>
                  </a:ext>
                </a:extLst>
              </a:tr>
              <a:tr h="3469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8</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extLst>
                  <a:ext uri="{0D108BD9-81ED-4DB2-BD59-A6C34878D82A}">
                    <a16:rowId xmlns:a16="http://schemas.microsoft.com/office/drawing/2014/main" val="10008"/>
                  </a:ext>
                </a:extLst>
              </a:tr>
              <a:tr h="3469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9</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40000"/>
                      </a:srgbClr>
                    </a:solidFill>
                  </a:tcPr>
                </a:tc>
                <a:extLst>
                  <a:ext uri="{0D108BD9-81ED-4DB2-BD59-A6C34878D82A}">
                    <a16:rowId xmlns:a16="http://schemas.microsoft.com/office/drawing/2014/main" val="10009"/>
                  </a:ext>
                </a:extLst>
              </a:tr>
              <a:tr h="3469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400">
                          <a:solidFill>
                            <a:srgbClr val="000000"/>
                          </a:solidFill>
                          <a:latin typeface="Arial" panose="020B0604020202020204" pitchFamily="34" charset="0"/>
                          <a:cs typeface="Arial" panose="020B0604020202020204" pitchFamily="34" charset="0"/>
                        </a:rPr>
                        <a:t>10</a:t>
                      </a:r>
                    </a:p>
                  </a:txBody>
                  <a:tcPr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400">
                        <a:latin typeface="Arial" panose="020B0604020202020204" pitchFamily="34" charset="0"/>
                        <a:cs typeface="Arial" panose="020B0604020202020204" pitchFamily="34" charset="0"/>
                      </a:endParaRP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525252">
                        <a:tint val="20000"/>
                      </a:srgb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5132303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71AC2-D951-C392-57C8-2C9D955E3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3DC79-5E7A-146D-566F-F3674B27250F}"/>
              </a:ext>
            </a:extLst>
          </p:cNvPr>
          <p:cNvSpPr>
            <a:spLocks noGrp="1"/>
          </p:cNvSpPr>
          <p:nvPr>
            <p:ph type="title"/>
          </p:nvPr>
        </p:nvSpPr>
        <p:spPr/>
        <p:txBody>
          <a:bodyPr/>
          <a:lstStyle/>
          <a:p>
            <a:r>
              <a:rPr lang="en-US" sz="2800"/>
              <a:t>Use Case</a:t>
            </a:r>
            <a:endParaRPr lang="en-US"/>
          </a:p>
        </p:txBody>
      </p:sp>
      <p:sp>
        <p:nvSpPr>
          <p:cNvPr id="4" name="Text Placeholder 3">
            <a:extLst>
              <a:ext uri="{FF2B5EF4-FFF2-40B4-BE49-F238E27FC236}">
                <a16:creationId xmlns:a16="http://schemas.microsoft.com/office/drawing/2014/main" id="{6BC0BE30-0D06-A541-CCA0-524587801BFF}"/>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4A4DA800-8382-8041-A22D-79526AFCCC34}"/>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t>Illustrate </a:t>
            </a:r>
            <a:r>
              <a:rPr lang="en-US" sz="1600" b="0"/>
              <a:t>how activities and decision rights are designed to flow in the future state.</a:t>
            </a:r>
            <a:endParaRPr lang="en-US" altLang="en-US" sz="1600" b="0"/>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t>Instructions</a:t>
            </a:r>
            <a:endParaRPr lang="en-US" sz="2000" b="1"/>
          </a:p>
          <a:p>
            <a:pPr marL="251460" indent="-251460">
              <a:buFont typeface="+mj-lt"/>
              <a:buAutoNum type="arabicPeriod"/>
            </a:pPr>
            <a:r>
              <a:rPr lang="en-US" sz="1600" b="0"/>
              <a:t>Select a limited set of everyday and/or crucial scenarios to test the new organization design. </a:t>
            </a:r>
          </a:p>
          <a:p>
            <a:pPr marL="251460" indent="-251460">
              <a:buFont typeface="+mj-lt"/>
              <a:buAutoNum type="arabicPeriod"/>
            </a:pPr>
            <a:r>
              <a:rPr lang="en-US" altLang="en-US" sz="1600" b="0"/>
              <a:t>For each scenario, list the key steps, decisions, roles, and responsibilities for the future state.</a:t>
            </a:r>
            <a:r>
              <a:rPr lang="en-US" sz="1600" b="0"/>
              <a:t> </a:t>
            </a:r>
          </a:p>
          <a:p>
            <a:pPr marL="251460" indent="-251460">
              <a:buFont typeface="+mj-lt"/>
              <a:buAutoNum type="arabicPeriod"/>
            </a:pPr>
            <a:r>
              <a:rPr lang="en-US" sz="1600" b="0"/>
              <a:t>Gather the people impacted by the scenario.</a:t>
            </a:r>
          </a:p>
          <a:p>
            <a:pPr marL="251460" indent="-251460">
              <a:buFont typeface="+mj-lt"/>
              <a:buAutoNum type="arabicPeriod"/>
            </a:pPr>
            <a:r>
              <a:rPr lang="en-US" altLang="en-US" sz="1600" b="0"/>
              <a:t>Review the scenario steps and responsibilities, discuss, and adjust until understanding and agreement is reached. </a:t>
            </a:r>
          </a:p>
          <a:p>
            <a:pPr marL="251460" indent="-251460">
              <a:buFont typeface="+mj-lt"/>
              <a:buAutoNum type="arabicPeriod"/>
            </a:pPr>
            <a:r>
              <a:rPr lang="en-US" sz="1600" b="0"/>
              <a:t>As additional risks and cross-functional integration needed across the larger team become apparent, develop linkages to address them.</a:t>
            </a:r>
            <a:endParaRPr lang="en-US" altLang="en-US" sz="1600" b="0"/>
          </a:p>
        </p:txBody>
      </p:sp>
    </p:spTree>
    <p:extLst>
      <p:ext uri="{BB962C8B-B14F-4D97-AF65-F5344CB8AC3E}">
        <p14:creationId xmlns:p14="http://schemas.microsoft.com/office/powerpoint/2010/main" val="36638092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129AA-A737-93C7-CA1F-A426CFB14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74A32-83DC-6EA5-516F-611EA4F8D163}"/>
              </a:ext>
            </a:extLst>
          </p:cNvPr>
          <p:cNvSpPr>
            <a:spLocks noGrp="1"/>
          </p:cNvSpPr>
          <p:nvPr>
            <p:ph type="title"/>
          </p:nvPr>
        </p:nvSpPr>
        <p:spPr/>
        <p:txBody>
          <a:bodyPr/>
          <a:lstStyle/>
          <a:p>
            <a:r>
              <a:rPr lang="en-US" sz="3600"/>
              <a:t>Micro to Journey Bridge</a:t>
            </a:r>
            <a:endParaRPr lang="en-US"/>
          </a:p>
        </p:txBody>
      </p:sp>
      <p:sp>
        <p:nvSpPr>
          <p:cNvPr id="3" name="Text Placeholder 2">
            <a:extLst>
              <a:ext uri="{FF2B5EF4-FFF2-40B4-BE49-F238E27FC236}">
                <a16:creationId xmlns:a16="http://schemas.microsoft.com/office/drawing/2014/main" id="{43AC681D-7824-81AC-45EB-9374B1609DA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01740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27863-79BD-2DE2-EA7F-C41809A8D0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BE966-F83A-6A31-F2CB-71B845A2E3D8}"/>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sp>
        <p:nvSpPr>
          <p:cNvPr id="4" name="Text Placeholder 3">
            <a:extLst>
              <a:ext uri="{FF2B5EF4-FFF2-40B4-BE49-F238E27FC236}">
                <a16:creationId xmlns:a16="http://schemas.microsoft.com/office/drawing/2014/main" id="{00E2A56A-4334-2E4C-8DE3-4D37D6460862}"/>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AAB21B6A-D6A5-16D4-7E94-DA20099F6714}"/>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AE5DF79F-EFC9-074C-A4BC-A4283C08CB3B}"/>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DD888D1C-BB41-AE1C-013F-A01B20BECD5B}"/>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221BA6C5-8186-641E-2491-4287978B6091}"/>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E2D77633-1E3C-9763-33D7-661CD801715B}"/>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E0211F6B-0A0E-C147-D697-33EF31365714}"/>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9BB4FC93-D223-C221-A252-BE3555403053}"/>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0B0E7502-90BA-A2D9-D477-A78FABA87083}"/>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78356FE2-6F8D-58D3-C9DF-153605910C87}"/>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B771BE73-2BFA-0B31-12FE-C30C07E8B5ED}"/>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4242A9DF-E361-092A-9A0C-D6059A5FD257}"/>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B47A1752-B568-AF1A-3650-5E3687664E6F}"/>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288F2D1B-CE62-6003-1497-1297C81ED0EA}"/>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5E45BC40-11CF-F635-B7D0-59E647BAF6B4}"/>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1C6DCCAF-2B45-2DB1-7409-8DC92C12E214}"/>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1A4DB3F6-E0EA-5908-1333-FDB32BECCE24}"/>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2F27DD22-B672-CF98-06E3-B9B80DDACEFD}"/>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16183A71-4B13-E9CD-130D-FE42036BC292}"/>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226E5F6C-4557-3E95-DDAE-08F5CAD52732}"/>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4C4FBBF5-68CE-4790-0254-9E69E50888C7}"/>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5E9A15A5-74D1-ADD6-64A4-957C91A9BC51}"/>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pic>
        <p:nvPicPr>
          <p:cNvPr id="3" name="Graphic 7">
            <a:extLst>
              <a:ext uri="{FF2B5EF4-FFF2-40B4-BE49-F238E27FC236}">
                <a16:creationId xmlns:a16="http://schemas.microsoft.com/office/drawing/2014/main" id="{F6F10180-DBFB-2A75-9651-C7B32B46C6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362" y="3367831"/>
            <a:ext cx="507219" cy="502920"/>
          </a:xfrm>
          <a:prstGeom prst="rect">
            <a:avLst/>
          </a:prstGeom>
        </p:spPr>
      </p:pic>
      <p:pic>
        <p:nvPicPr>
          <p:cNvPr id="26" name="Graphic 7">
            <a:extLst>
              <a:ext uri="{FF2B5EF4-FFF2-40B4-BE49-F238E27FC236}">
                <a16:creationId xmlns:a16="http://schemas.microsoft.com/office/drawing/2014/main" id="{E01C1902-637E-3E1C-09F0-5960B1B192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0121" y="3367831"/>
            <a:ext cx="507219" cy="502920"/>
          </a:xfrm>
          <a:prstGeom prst="rect">
            <a:avLst/>
          </a:prstGeom>
        </p:spPr>
      </p:pic>
      <p:pic>
        <p:nvPicPr>
          <p:cNvPr id="27" name="Graphic 7">
            <a:extLst>
              <a:ext uri="{FF2B5EF4-FFF2-40B4-BE49-F238E27FC236}">
                <a16:creationId xmlns:a16="http://schemas.microsoft.com/office/drawing/2014/main" id="{90A9CFA4-007D-9BBC-5CDD-821DFBD72C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10275" y="3367831"/>
            <a:ext cx="507219" cy="502920"/>
          </a:xfrm>
          <a:prstGeom prst="rect">
            <a:avLst/>
          </a:prstGeom>
        </p:spPr>
      </p:pic>
      <p:pic>
        <p:nvPicPr>
          <p:cNvPr id="28" name="Graphic 7">
            <a:extLst>
              <a:ext uri="{FF2B5EF4-FFF2-40B4-BE49-F238E27FC236}">
                <a16:creationId xmlns:a16="http://schemas.microsoft.com/office/drawing/2014/main" id="{C42E8715-5852-29F6-083C-49B096D76D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18679" y="3367831"/>
            <a:ext cx="507219" cy="502920"/>
          </a:xfrm>
          <a:prstGeom prst="rect">
            <a:avLst/>
          </a:prstGeom>
        </p:spPr>
      </p:pic>
    </p:spTree>
    <p:extLst>
      <p:ext uri="{BB962C8B-B14F-4D97-AF65-F5344CB8AC3E}">
        <p14:creationId xmlns:p14="http://schemas.microsoft.com/office/powerpoint/2010/main" val="13503807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75E31-C30D-2C6A-0FB1-5F0A29444E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69163-B7FF-5584-CC2E-D84BE1DF8C42}"/>
              </a:ext>
            </a:extLst>
          </p:cNvPr>
          <p:cNvSpPr>
            <a:spLocks noGrp="1"/>
          </p:cNvSpPr>
          <p:nvPr>
            <p:ph type="title"/>
          </p:nvPr>
        </p:nvSpPr>
        <p:spPr/>
        <p:txBody>
          <a:bodyPr/>
          <a:lstStyle/>
          <a:p>
            <a:r>
              <a:rPr lang="en-US" sz="2800" err="1"/>
              <a:t>AlignOrg</a:t>
            </a:r>
            <a:r>
              <a:rPr lang="en-US" sz="2800"/>
              <a:t> Solution’s Organization Design Model</a:t>
            </a:r>
            <a:br>
              <a:rPr lang="en-US" sz="2800"/>
            </a:br>
            <a:endParaRPr lang="en-US"/>
          </a:p>
        </p:txBody>
      </p:sp>
      <p:sp>
        <p:nvSpPr>
          <p:cNvPr id="4" name="Text Placeholder 3">
            <a:extLst>
              <a:ext uri="{FF2B5EF4-FFF2-40B4-BE49-F238E27FC236}">
                <a16:creationId xmlns:a16="http://schemas.microsoft.com/office/drawing/2014/main" id="{831452AF-9F2E-EB2E-FCDF-2053E5E44055}"/>
              </a:ext>
            </a:extLst>
          </p:cNvPr>
          <p:cNvSpPr>
            <a:spLocks noGrp="1"/>
          </p:cNvSpPr>
          <p:nvPr>
            <p:ph type="body" sz="quarter" idx="11"/>
          </p:nvPr>
        </p:nvSpPr>
        <p:spPr/>
        <p:txBody>
          <a:bodyPr/>
          <a:lstStyle/>
          <a:p>
            <a:endParaRPr lang="en-US"/>
          </a:p>
        </p:txBody>
      </p:sp>
      <p:pic>
        <p:nvPicPr>
          <p:cNvPr id="30" name="Picture 29">
            <a:extLst>
              <a:ext uri="{FF2B5EF4-FFF2-40B4-BE49-F238E27FC236}">
                <a16:creationId xmlns:a16="http://schemas.microsoft.com/office/drawing/2014/main" id="{3C935BED-891E-429B-329C-FCD8A7BCEB2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29619" y="3923256"/>
            <a:ext cx="2826362" cy="2261264"/>
          </a:xfrm>
          <a:prstGeom prst="rect">
            <a:avLst/>
          </a:prstGeom>
        </p:spPr>
      </p:pic>
      <p:sp>
        <p:nvSpPr>
          <p:cNvPr id="31" name="Text Placeholder 9">
            <a:extLst>
              <a:ext uri="{FF2B5EF4-FFF2-40B4-BE49-F238E27FC236}">
                <a16:creationId xmlns:a16="http://schemas.microsoft.com/office/drawing/2014/main" id="{8DD35068-2A0D-5462-1EBE-BD8636DC2BF6}"/>
              </a:ext>
            </a:extLst>
          </p:cNvPr>
          <p:cNvSpPr txBox="1">
            <a:spLocks/>
          </p:cNvSpPr>
          <p:nvPr/>
        </p:nvSpPr>
        <p:spPr>
          <a:xfrm>
            <a:off x="1219955"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Strategy</a:t>
            </a:r>
          </a:p>
        </p:txBody>
      </p:sp>
      <p:sp>
        <p:nvSpPr>
          <p:cNvPr id="32" name="Text Placeholder 10">
            <a:extLst>
              <a:ext uri="{FF2B5EF4-FFF2-40B4-BE49-F238E27FC236}">
                <a16:creationId xmlns:a16="http://schemas.microsoft.com/office/drawing/2014/main" id="{4F6D3315-337A-849D-9B62-D38CD3172321}"/>
              </a:ext>
            </a:extLst>
          </p:cNvPr>
          <p:cNvSpPr txBox="1">
            <a:spLocks/>
          </p:cNvSpPr>
          <p:nvPr/>
        </p:nvSpPr>
        <p:spPr>
          <a:xfrm>
            <a:off x="3603169"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Organizations Implications</a:t>
            </a:r>
          </a:p>
        </p:txBody>
      </p:sp>
      <p:sp>
        <p:nvSpPr>
          <p:cNvPr id="33" name="Text Placeholder 15">
            <a:extLst>
              <a:ext uri="{FF2B5EF4-FFF2-40B4-BE49-F238E27FC236}">
                <a16:creationId xmlns:a16="http://schemas.microsoft.com/office/drawing/2014/main" id="{74E280BF-6088-B64D-22CA-68B95B12A7E1}"/>
              </a:ext>
            </a:extLst>
          </p:cNvPr>
          <p:cNvSpPr txBox="1">
            <a:spLocks/>
          </p:cNvSpPr>
          <p:nvPr/>
        </p:nvSpPr>
        <p:spPr>
          <a:xfrm>
            <a:off x="1897859" y="4205235"/>
            <a:ext cx="3089154"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599">
                <a:solidFill>
                  <a:schemeClr val="tx2"/>
                </a:solidFill>
              </a:rPr>
              <a:t>Alignment is achieved by following the design sequence</a:t>
            </a:r>
          </a:p>
        </p:txBody>
      </p:sp>
      <p:sp>
        <p:nvSpPr>
          <p:cNvPr id="34" name="Text Placeholder 17">
            <a:extLst>
              <a:ext uri="{FF2B5EF4-FFF2-40B4-BE49-F238E27FC236}">
                <a16:creationId xmlns:a16="http://schemas.microsoft.com/office/drawing/2014/main" id="{5B6D11AB-FBD5-9765-F9DE-9CC2220783AB}"/>
              </a:ext>
            </a:extLst>
          </p:cNvPr>
          <p:cNvSpPr txBox="1">
            <a:spLocks/>
          </p:cNvSpPr>
          <p:nvPr/>
        </p:nvSpPr>
        <p:spPr>
          <a:xfrm>
            <a:off x="6366352"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Macro</a:t>
            </a:r>
          </a:p>
        </p:txBody>
      </p:sp>
      <p:sp>
        <p:nvSpPr>
          <p:cNvPr id="35" name="Text Placeholder 18">
            <a:extLst>
              <a:ext uri="{FF2B5EF4-FFF2-40B4-BE49-F238E27FC236}">
                <a16:creationId xmlns:a16="http://schemas.microsoft.com/office/drawing/2014/main" id="{AA32A2B3-7E4A-0454-89B2-BD745B652FC5}"/>
              </a:ext>
            </a:extLst>
          </p:cNvPr>
          <p:cNvSpPr txBox="1">
            <a:spLocks/>
          </p:cNvSpPr>
          <p:nvPr/>
        </p:nvSpPr>
        <p:spPr>
          <a:xfrm>
            <a:off x="8696767" y="3151223"/>
            <a:ext cx="2222481" cy="774621"/>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Micro</a:t>
            </a:r>
          </a:p>
        </p:txBody>
      </p:sp>
      <p:sp>
        <p:nvSpPr>
          <p:cNvPr id="36" name="Text Placeholder 15">
            <a:extLst>
              <a:ext uri="{FF2B5EF4-FFF2-40B4-BE49-F238E27FC236}">
                <a16:creationId xmlns:a16="http://schemas.microsoft.com/office/drawing/2014/main" id="{FD1AEB0C-6B94-B3B1-5CCC-3ED24A00AE29}"/>
              </a:ext>
            </a:extLst>
          </p:cNvPr>
          <p:cNvSpPr txBox="1">
            <a:spLocks/>
          </p:cNvSpPr>
          <p:nvPr/>
        </p:nvSpPr>
        <p:spPr>
          <a:xfrm>
            <a:off x="5278825" y="5438929"/>
            <a:ext cx="6620016"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tx2"/>
                </a:solidFill>
              </a:rPr>
              <a:t>How do we organize to best leverage organization capabilities?</a:t>
            </a:r>
          </a:p>
        </p:txBody>
      </p:sp>
      <p:grpSp>
        <p:nvGrpSpPr>
          <p:cNvPr id="47" name="Group 46">
            <a:extLst>
              <a:ext uri="{FF2B5EF4-FFF2-40B4-BE49-F238E27FC236}">
                <a16:creationId xmlns:a16="http://schemas.microsoft.com/office/drawing/2014/main" id="{12FD62F5-09ED-212C-C17F-A2F4184EA79A}"/>
              </a:ext>
            </a:extLst>
          </p:cNvPr>
          <p:cNvGrpSpPr/>
          <p:nvPr/>
        </p:nvGrpSpPr>
        <p:grpSpPr>
          <a:xfrm>
            <a:off x="0" y="1333038"/>
            <a:ext cx="12192000" cy="1606147"/>
            <a:chOff x="0" y="1333038"/>
            <a:chExt cx="12192000" cy="1606147"/>
          </a:xfrm>
        </p:grpSpPr>
        <p:sp>
          <p:nvSpPr>
            <p:cNvPr id="48" name="Rectangle 47">
              <a:extLst>
                <a:ext uri="{FF2B5EF4-FFF2-40B4-BE49-F238E27FC236}">
                  <a16:creationId xmlns:a16="http://schemas.microsoft.com/office/drawing/2014/main" id="{7FEF4A9E-A5C0-54A5-8995-D60DC9395FB1}"/>
                </a:ext>
              </a:extLst>
            </p:cNvPr>
            <p:cNvSpPr/>
            <p:nvPr/>
          </p:nvSpPr>
          <p:spPr>
            <a:xfrm>
              <a:off x="0" y="1333038"/>
              <a:ext cx="12192000" cy="1586433"/>
            </a:xfrm>
            <a:prstGeom prst="rect">
              <a:avLst/>
            </a:prstGeom>
            <a:solidFill>
              <a:srgbClr val="EFF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FF1FD"/>
                </a:solidFill>
              </a:endParaRPr>
            </a:p>
          </p:txBody>
        </p:sp>
        <p:sp>
          <p:nvSpPr>
            <p:cNvPr id="49" name="Text Placeholder 9">
              <a:extLst>
                <a:ext uri="{FF2B5EF4-FFF2-40B4-BE49-F238E27FC236}">
                  <a16:creationId xmlns:a16="http://schemas.microsoft.com/office/drawing/2014/main" id="{4AC1EBBD-B13F-AF2A-3922-7F09ACCD8A1F}"/>
                </a:ext>
              </a:extLst>
            </p:cNvPr>
            <p:cNvSpPr txBox="1">
              <a:spLocks/>
            </p:cNvSpPr>
            <p:nvPr/>
          </p:nvSpPr>
          <p:spPr>
            <a:xfrm>
              <a:off x="12669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Strategy</a:t>
              </a:r>
            </a:p>
          </p:txBody>
        </p:sp>
        <p:sp>
          <p:nvSpPr>
            <p:cNvPr id="50" name="Text Placeholder 9">
              <a:extLst>
                <a:ext uri="{FF2B5EF4-FFF2-40B4-BE49-F238E27FC236}">
                  <a16:creationId xmlns:a16="http://schemas.microsoft.com/office/drawing/2014/main" id="{868933FD-428D-46BA-3820-033A15C0E210}"/>
                </a:ext>
              </a:extLst>
            </p:cNvPr>
            <p:cNvSpPr txBox="1">
              <a:spLocks/>
            </p:cNvSpPr>
            <p:nvPr/>
          </p:nvSpPr>
          <p:spPr>
            <a:xfrm>
              <a:off x="36190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Capabilities</a:t>
              </a:r>
            </a:p>
          </p:txBody>
        </p:sp>
        <p:sp>
          <p:nvSpPr>
            <p:cNvPr id="51" name="Text Placeholder 9">
              <a:extLst>
                <a:ext uri="{FF2B5EF4-FFF2-40B4-BE49-F238E27FC236}">
                  <a16:creationId xmlns:a16="http://schemas.microsoft.com/office/drawing/2014/main" id="{B5347F48-6606-EDB6-F3B4-636FE07F2730}"/>
                </a:ext>
              </a:extLst>
            </p:cNvPr>
            <p:cNvSpPr txBox="1">
              <a:spLocks/>
            </p:cNvSpPr>
            <p:nvPr/>
          </p:nvSpPr>
          <p:spPr>
            <a:xfrm>
              <a:off x="6380606" y="1333039"/>
              <a:ext cx="4544455"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Aligning Organizing Choices</a:t>
              </a:r>
            </a:p>
          </p:txBody>
        </p:sp>
        <p:sp>
          <p:nvSpPr>
            <p:cNvPr id="52" name="Triangle 51">
              <a:extLst>
                <a:ext uri="{FF2B5EF4-FFF2-40B4-BE49-F238E27FC236}">
                  <a16:creationId xmlns:a16="http://schemas.microsoft.com/office/drawing/2014/main" id="{C8E587F8-ED41-903A-AAC5-D6A8CADC9C83}"/>
                </a:ext>
              </a:extLst>
            </p:cNvPr>
            <p:cNvSpPr/>
            <p:nvPr/>
          </p:nvSpPr>
          <p:spPr>
            <a:xfrm rot="5400000">
              <a:off x="5949656"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03CDA257-1F57-3860-60C8-35AFA2C47784}"/>
                </a:ext>
              </a:extLst>
            </p:cNvPr>
            <p:cNvSpPr/>
            <p:nvPr/>
          </p:nvSpPr>
          <p:spPr>
            <a:xfrm rot="5400000">
              <a:off x="794127" y="2008459"/>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E08EE84A-041F-A643-400D-E4097C651A86}"/>
                </a:ext>
              </a:extLst>
            </p:cNvPr>
            <p:cNvSpPr/>
            <p:nvPr/>
          </p:nvSpPr>
          <p:spPr>
            <a:xfrm rot="5400000">
              <a:off x="11028438"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3A975932-C4DD-5C21-0A1F-260B46CCB012}"/>
                </a:ext>
              </a:extLst>
            </p:cNvPr>
            <p:cNvSpPr txBox="1"/>
            <p:nvPr/>
          </p:nvSpPr>
          <p:spPr>
            <a:xfrm rot="16200000">
              <a:off x="-350778" y="2028390"/>
              <a:ext cx="1483037" cy="338554"/>
            </a:xfrm>
            <a:prstGeom prst="rect">
              <a:avLst/>
            </a:prstGeom>
            <a:noFill/>
          </p:spPr>
          <p:txBody>
            <a:bodyPr wrap="square" rtlCol="0">
              <a:spAutoFit/>
            </a:bodyPr>
            <a:lstStyle/>
            <a:p>
              <a:r>
                <a:rPr lang="en-US" sz="1600" b="1"/>
                <a:t>Environment</a:t>
              </a:r>
              <a:endParaRPr lang="en-US" b="1"/>
            </a:p>
          </p:txBody>
        </p:sp>
        <p:sp>
          <p:nvSpPr>
            <p:cNvPr id="56" name="TextBox 55">
              <a:extLst>
                <a:ext uri="{FF2B5EF4-FFF2-40B4-BE49-F238E27FC236}">
                  <a16:creationId xmlns:a16="http://schemas.microsoft.com/office/drawing/2014/main" id="{B46BDA3B-57AC-E4FF-941E-2B99BFFAF6B1}"/>
                </a:ext>
              </a:extLst>
            </p:cNvPr>
            <p:cNvSpPr txBox="1"/>
            <p:nvPr/>
          </p:nvSpPr>
          <p:spPr>
            <a:xfrm rot="16200000">
              <a:off x="10973892" y="1956978"/>
              <a:ext cx="1483037" cy="338554"/>
            </a:xfrm>
            <a:prstGeom prst="rect">
              <a:avLst/>
            </a:prstGeom>
            <a:noFill/>
          </p:spPr>
          <p:txBody>
            <a:bodyPr wrap="square" rtlCol="0">
              <a:spAutoFit/>
            </a:bodyPr>
            <a:lstStyle/>
            <a:p>
              <a:pPr algn="ctr"/>
              <a:r>
                <a:rPr lang="en-US" sz="1600" b="1"/>
                <a:t>Results</a:t>
              </a:r>
              <a:endParaRPr lang="en-US" b="1"/>
            </a:p>
          </p:txBody>
        </p:sp>
      </p:grpSp>
      <p:pic>
        <p:nvPicPr>
          <p:cNvPr id="3" name="Graphic 7">
            <a:extLst>
              <a:ext uri="{FF2B5EF4-FFF2-40B4-BE49-F238E27FC236}">
                <a16:creationId xmlns:a16="http://schemas.microsoft.com/office/drawing/2014/main" id="{4613781D-AA15-C7F6-8BDC-5E4AE3BC1F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9955" y="2426409"/>
            <a:ext cx="507219" cy="502920"/>
          </a:xfrm>
          <a:prstGeom prst="rect">
            <a:avLst/>
          </a:prstGeom>
        </p:spPr>
      </p:pic>
      <p:pic>
        <p:nvPicPr>
          <p:cNvPr id="5" name="Graphic 7">
            <a:extLst>
              <a:ext uri="{FF2B5EF4-FFF2-40B4-BE49-F238E27FC236}">
                <a16:creationId xmlns:a16="http://schemas.microsoft.com/office/drawing/2014/main" id="{D1A2BC5B-EF6B-0466-7378-D0982720E3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73149" y="2436266"/>
            <a:ext cx="507219" cy="502920"/>
          </a:xfrm>
          <a:prstGeom prst="rect">
            <a:avLst/>
          </a:prstGeom>
        </p:spPr>
      </p:pic>
      <p:pic>
        <p:nvPicPr>
          <p:cNvPr id="6" name="Graphic 7">
            <a:extLst>
              <a:ext uri="{FF2B5EF4-FFF2-40B4-BE49-F238E27FC236}">
                <a16:creationId xmlns:a16="http://schemas.microsoft.com/office/drawing/2014/main" id="{CC05AD42-702D-18FF-897F-7E56BF5587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6352" y="2426409"/>
            <a:ext cx="507219" cy="502920"/>
          </a:xfrm>
          <a:prstGeom prst="rect">
            <a:avLst/>
          </a:prstGeom>
        </p:spPr>
      </p:pic>
    </p:spTree>
    <p:extLst>
      <p:ext uri="{BB962C8B-B14F-4D97-AF65-F5344CB8AC3E}">
        <p14:creationId xmlns:p14="http://schemas.microsoft.com/office/powerpoint/2010/main" val="35700455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3B515-53AD-73D0-597A-2C8F6963E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96259-A27F-B921-E5DB-032575F31F08}"/>
              </a:ext>
            </a:extLst>
          </p:cNvPr>
          <p:cNvSpPr>
            <a:spLocks noGrp="1"/>
          </p:cNvSpPr>
          <p:nvPr>
            <p:ph type="title"/>
          </p:nvPr>
        </p:nvSpPr>
        <p:spPr/>
        <p:txBody>
          <a:bodyPr/>
          <a:lstStyle/>
          <a:p>
            <a:r>
              <a:rPr lang="en-US" sz="2800"/>
              <a:t>Organization Transformation Roadmap</a:t>
            </a:r>
            <a:endParaRPr lang="en-US"/>
          </a:p>
        </p:txBody>
      </p:sp>
      <p:sp>
        <p:nvSpPr>
          <p:cNvPr id="4" name="Text Placeholder 3">
            <a:extLst>
              <a:ext uri="{FF2B5EF4-FFF2-40B4-BE49-F238E27FC236}">
                <a16:creationId xmlns:a16="http://schemas.microsoft.com/office/drawing/2014/main" id="{B09040E4-A061-D781-D16F-FB2BC72B281B}"/>
              </a:ext>
            </a:extLst>
          </p:cNvPr>
          <p:cNvSpPr>
            <a:spLocks noGrp="1"/>
          </p:cNvSpPr>
          <p:nvPr>
            <p:ph type="body" sz="quarter" idx="11"/>
          </p:nvPr>
        </p:nvSpPr>
        <p:spPr/>
        <p:txBody>
          <a:bodyPr/>
          <a:lstStyle/>
          <a:p>
            <a:r>
              <a:rPr lang="en-US"/>
              <a:t>The </a:t>
            </a:r>
            <a:r>
              <a:rPr lang="en-US" err="1"/>
              <a:t>AlignOrg</a:t>
            </a:r>
            <a:r>
              <a:rPr lang="en-US"/>
              <a:t> Approach</a:t>
            </a:r>
          </a:p>
        </p:txBody>
      </p:sp>
      <p:grpSp>
        <p:nvGrpSpPr>
          <p:cNvPr id="64" name="Group 63">
            <a:extLst>
              <a:ext uri="{FF2B5EF4-FFF2-40B4-BE49-F238E27FC236}">
                <a16:creationId xmlns:a16="http://schemas.microsoft.com/office/drawing/2014/main" id="{FDC92E45-EA16-2B2A-3688-DFB5DC6C8068}"/>
              </a:ext>
            </a:extLst>
          </p:cNvPr>
          <p:cNvGrpSpPr/>
          <p:nvPr/>
        </p:nvGrpSpPr>
        <p:grpSpPr>
          <a:xfrm>
            <a:off x="1178218" y="4987174"/>
            <a:ext cx="1641729" cy="970601"/>
            <a:chOff x="946644" y="4375911"/>
            <a:chExt cx="1278890" cy="971498"/>
          </a:xfrm>
        </p:grpSpPr>
        <p:sp>
          <p:nvSpPr>
            <p:cNvPr id="65" name="Rectangle 64">
              <a:extLst>
                <a:ext uri="{FF2B5EF4-FFF2-40B4-BE49-F238E27FC236}">
                  <a16:creationId xmlns:a16="http://schemas.microsoft.com/office/drawing/2014/main" id="{CEB6EBE6-90E8-03A4-251E-AF71D33284AB}"/>
                </a:ext>
              </a:extLst>
            </p:cNvPr>
            <p:cNvSpPr/>
            <p:nvPr/>
          </p:nvSpPr>
          <p:spPr>
            <a:xfrm>
              <a:off x="946644" y="4591811"/>
              <a:ext cx="1275079" cy="755598"/>
            </a:xfrm>
            <a:prstGeom prst="rect">
              <a:avLst/>
            </a:prstGeom>
          </p:spPr>
          <p:txBody>
            <a:bodyPr wrap="square" lIns="0" tIns="0" rIns="0" bIns="107900" anchor="t">
              <a:spAutoFit/>
            </a:bodyPr>
            <a:lstStyle/>
            <a:p>
              <a:pPr algn="ctr" defTabSz="1218072">
                <a:defRPr/>
              </a:pPr>
              <a:r>
                <a:rPr lang="en-US" sz="1350" i="1">
                  <a:latin typeface="Arial"/>
                  <a:cs typeface="Arial"/>
                </a:rPr>
                <a:t>How will the initiative be set-up for success?</a:t>
              </a:r>
            </a:p>
          </p:txBody>
        </p:sp>
        <p:sp>
          <p:nvSpPr>
            <p:cNvPr id="66" name="Rectangle 65">
              <a:extLst>
                <a:ext uri="{FF2B5EF4-FFF2-40B4-BE49-F238E27FC236}">
                  <a16:creationId xmlns:a16="http://schemas.microsoft.com/office/drawing/2014/main" id="{26755586-3352-3919-17EE-7118967D1C55}"/>
                </a:ext>
              </a:extLst>
            </p:cNvPr>
            <p:cNvSpPr/>
            <p:nvPr/>
          </p:nvSpPr>
          <p:spPr>
            <a:xfrm>
              <a:off x="950454" y="4375911"/>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2131" i="1">
                <a:solidFill>
                  <a:srgbClr val="192957"/>
                </a:solidFill>
                <a:latin typeface="Arial" panose="020B0604020202020204"/>
              </a:endParaRPr>
            </a:p>
          </p:txBody>
        </p:sp>
      </p:grpSp>
      <p:grpSp>
        <p:nvGrpSpPr>
          <p:cNvPr id="67" name="Group 66">
            <a:extLst>
              <a:ext uri="{FF2B5EF4-FFF2-40B4-BE49-F238E27FC236}">
                <a16:creationId xmlns:a16="http://schemas.microsoft.com/office/drawing/2014/main" id="{4E51D672-663E-4C43-096F-309C62A2995A}"/>
              </a:ext>
            </a:extLst>
          </p:cNvPr>
          <p:cNvGrpSpPr/>
          <p:nvPr/>
        </p:nvGrpSpPr>
        <p:grpSpPr>
          <a:xfrm>
            <a:off x="3162408" y="4987174"/>
            <a:ext cx="1645000" cy="973772"/>
            <a:chOff x="2469121" y="4383370"/>
            <a:chExt cx="1277620" cy="974675"/>
          </a:xfrm>
        </p:grpSpPr>
        <p:sp>
          <p:nvSpPr>
            <p:cNvPr id="68" name="Rectangle 67">
              <a:extLst>
                <a:ext uri="{FF2B5EF4-FFF2-40B4-BE49-F238E27FC236}">
                  <a16:creationId xmlns:a16="http://schemas.microsoft.com/office/drawing/2014/main" id="{A64F8ACB-C51C-050D-EF63-12CB83CA26CA}"/>
                </a:ext>
              </a:extLst>
            </p:cNvPr>
            <p:cNvSpPr/>
            <p:nvPr/>
          </p:nvSpPr>
          <p:spPr>
            <a:xfrm>
              <a:off x="2469121" y="4602445"/>
              <a:ext cx="1275080" cy="755600"/>
            </a:xfrm>
            <a:prstGeom prst="rect">
              <a:avLst/>
            </a:prstGeom>
          </p:spPr>
          <p:txBody>
            <a:bodyPr wrap="square" lIns="0" tIns="0" rIns="0" bIns="107900" anchor="t">
              <a:spAutoFit/>
            </a:bodyPr>
            <a:lstStyle/>
            <a:p>
              <a:pPr algn="ctr" defTabSz="1218072">
                <a:defRPr/>
              </a:pPr>
              <a:r>
                <a:rPr lang="en-US" sz="1350" i="1">
                  <a:latin typeface="Arial"/>
                  <a:cs typeface="Arial"/>
                </a:rPr>
                <a:t>How does your organization intend to “win”?</a:t>
              </a:r>
            </a:p>
          </p:txBody>
        </p:sp>
        <p:sp>
          <p:nvSpPr>
            <p:cNvPr id="69" name="Rectangle 68">
              <a:extLst>
                <a:ext uri="{FF2B5EF4-FFF2-40B4-BE49-F238E27FC236}">
                  <a16:creationId xmlns:a16="http://schemas.microsoft.com/office/drawing/2014/main" id="{475A78BF-8D7D-C220-65E7-BA694DAAE779}"/>
                </a:ext>
              </a:extLst>
            </p:cNvPr>
            <p:cNvSpPr/>
            <p:nvPr/>
          </p:nvSpPr>
          <p:spPr>
            <a:xfrm>
              <a:off x="2471661" y="4383370"/>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0" name="Group 69">
            <a:extLst>
              <a:ext uri="{FF2B5EF4-FFF2-40B4-BE49-F238E27FC236}">
                <a16:creationId xmlns:a16="http://schemas.microsoft.com/office/drawing/2014/main" id="{8DE48DB6-450F-1FC3-7183-93EBDA23F026}"/>
              </a:ext>
            </a:extLst>
          </p:cNvPr>
          <p:cNvGrpSpPr/>
          <p:nvPr/>
        </p:nvGrpSpPr>
        <p:grpSpPr>
          <a:xfrm>
            <a:off x="5149819" y="4987174"/>
            <a:ext cx="1644978" cy="1187447"/>
            <a:chOff x="4030794" y="4394339"/>
            <a:chExt cx="1281419" cy="1188545"/>
          </a:xfrm>
        </p:grpSpPr>
        <p:sp>
          <p:nvSpPr>
            <p:cNvPr id="71" name="Rectangle 70">
              <a:extLst>
                <a:ext uri="{FF2B5EF4-FFF2-40B4-BE49-F238E27FC236}">
                  <a16:creationId xmlns:a16="http://schemas.microsoft.com/office/drawing/2014/main" id="{AF865B63-7430-1C69-69B0-60A99285D039}"/>
                </a:ext>
              </a:extLst>
            </p:cNvPr>
            <p:cNvSpPr/>
            <p:nvPr/>
          </p:nvSpPr>
          <p:spPr>
            <a:xfrm>
              <a:off x="4030794" y="4611772"/>
              <a:ext cx="1275080" cy="971112"/>
            </a:xfrm>
            <a:prstGeom prst="rect">
              <a:avLst/>
            </a:prstGeom>
          </p:spPr>
          <p:txBody>
            <a:bodyPr wrap="square" lIns="0" tIns="0" rIns="0" bIns="107900" anchor="t">
              <a:spAutoFit/>
            </a:bodyPr>
            <a:lstStyle/>
            <a:p>
              <a:pPr algn="ctr" defTabSz="1218072">
                <a:defRPr/>
              </a:pPr>
              <a:r>
                <a:rPr lang="en-US" sz="1350" i="1">
                  <a:latin typeface="Arial"/>
                  <a:cs typeface="Arial"/>
                </a:rPr>
                <a:t>How should work and resources be configured to best enable strategy?</a:t>
              </a:r>
            </a:p>
          </p:txBody>
        </p:sp>
        <p:sp>
          <p:nvSpPr>
            <p:cNvPr id="72" name="Rectangle 71">
              <a:extLst>
                <a:ext uri="{FF2B5EF4-FFF2-40B4-BE49-F238E27FC236}">
                  <a16:creationId xmlns:a16="http://schemas.microsoft.com/office/drawing/2014/main" id="{19733524-CB36-A976-07E4-E90EC1AA0D1A}"/>
                </a:ext>
              </a:extLst>
            </p:cNvPr>
            <p:cNvSpPr/>
            <p:nvPr/>
          </p:nvSpPr>
          <p:spPr>
            <a:xfrm>
              <a:off x="4037133" y="4394339"/>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3" name="Group 72">
            <a:extLst>
              <a:ext uri="{FF2B5EF4-FFF2-40B4-BE49-F238E27FC236}">
                <a16:creationId xmlns:a16="http://schemas.microsoft.com/office/drawing/2014/main" id="{2803B3CB-10DB-11CE-FA44-8AE67E1475E0}"/>
              </a:ext>
            </a:extLst>
          </p:cNvPr>
          <p:cNvGrpSpPr/>
          <p:nvPr/>
        </p:nvGrpSpPr>
        <p:grpSpPr>
          <a:xfrm>
            <a:off x="7110617" y="4987174"/>
            <a:ext cx="1660497" cy="1591050"/>
            <a:chOff x="5605764" y="4383692"/>
            <a:chExt cx="1308714" cy="1592524"/>
          </a:xfrm>
        </p:grpSpPr>
        <p:sp>
          <p:nvSpPr>
            <p:cNvPr id="74" name="Rectangle 73">
              <a:extLst>
                <a:ext uri="{FF2B5EF4-FFF2-40B4-BE49-F238E27FC236}">
                  <a16:creationId xmlns:a16="http://schemas.microsoft.com/office/drawing/2014/main" id="{71515595-8B86-8046-F5B0-D488AE645952}"/>
                </a:ext>
              </a:extLst>
            </p:cNvPr>
            <p:cNvSpPr/>
            <p:nvPr/>
          </p:nvSpPr>
          <p:spPr>
            <a:xfrm>
              <a:off x="5620554" y="4574073"/>
              <a:ext cx="1293924" cy="1402143"/>
            </a:xfrm>
            <a:prstGeom prst="rect">
              <a:avLst/>
            </a:prstGeom>
          </p:spPr>
          <p:txBody>
            <a:bodyPr wrap="square" lIns="0" tIns="0" rIns="0" bIns="107900" anchor="t">
              <a:spAutoFit/>
            </a:bodyPr>
            <a:lstStyle/>
            <a:p>
              <a:pPr algn="ctr" defTabSz="1218072">
                <a:spcAft>
                  <a:spcPts val="599"/>
                </a:spcAft>
                <a:defRPr/>
              </a:pPr>
              <a:r>
                <a:rPr lang="en-US" sz="1350" i="1">
                  <a:solidFill>
                    <a:srgbClr val="1E7DE4"/>
                  </a:solidFill>
                  <a:latin typeface="Arial"/>
                  <a:cs typeface="Arial"/>
                </a:rPr>
                <a:t>How will the new organization work and what capabilities need to be redesigned to drive execution?</a:t>
              </a:r>
              <a:endParaRPr lang="en-US" sz="1350">
                <a:solidFill>
                  <a:srgbClr val="1E7DE4"/>
                </a:solidFill>
              </a:endParaRPr>
            </a:p>
          </p:txBody>
        </p:sp>
        <p:sp>
          <p:nvSpPr>
            <p:cNvPr id="75" name="Rectangle 74">
              <a:extLst>
                <a:ext uri="{FF2B5EF4-FFF2-40B4-BE49-F238E27FC236}">
                  <a16:creationId xmlns:a16="http://schemas.microsoft.com/office/drawing/2014/main" id="{49E3931C-D5EE-3241-C8B3-FDCFA9429D8C}"/>
                </a:ext>
              </a:extLst>
            </p:cNvPr>
            <p:cNvSpPr/>
            <p:nvPr/>
          </p:nvSpPr>
          <p:spPr>
            <a:xfrm>
              <a:off x="5605764" y="4383692"/>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072">
                <a:defRPr/>
              </a:pPr>
              <a:endParaRPr lang="en-US" sz="1750">
                <a:solidFill>
                  <a:schemeClr val="tx2"/>
                </a:solidFill>
                <a:latin typeface="Arial" panose="020B0604020202020204"/>
                <a:cs typeface="Arial"/>
              </a:endParaRPr>
            </a:p>
          </p:txBody>
        </p:sp>
      </p:grpSp>
      <p:grpSp>
        <p:nvGrpSpPr>
          <p:cNvPr id="76" name="Group 75">
            <a:extLst>
              <a:ext uri="{FF2B5EF4-FFF2-40B4-BE49-F238E27FC236}">
                <a16:creationId xmlns:a16="http://schemas.microsoft.com/office/drawing/2014/main" id="{3B0BCC7E-80D6-9814-6B0D-2D2A39F8F05B}"/>
              </a:ext>
            </a:extLst>
          </p:cNvPr>
          <p:cNvGrpSpPr/>
          <p:nvPr/>
        </p:nvGrpSpPr>
        <p:grpSpPr>
          <a:xfrm>
            <a:off x="9089169" y="4987174"/>
            <a:ext cx="1652294" cy="1401101"/>
            <a:chOff x="7194564" y="4383692"/>
            <a:chExt cx="1288145" cy="1402399"/>
          </a:xfrm>
        </p:grpSpPr>
        <p:sp>
          <p:nvSpPr>
            <p:cNvPr id="77" name="Rectangle 76">
              <a:extLst>
                <a:ext uri="{FF2B5EF4-FFF2-40B4-BE49-F238E27FC236}">
                  <a16:creationId xmlns:a16="http://schemas.microsoft.com/office/drawing/2014/main" id="{35381084-2779-BC0B-4A09-21FCC2A695DD}"/>
                </a:ext>
              </a:extLst>
            </p:cNvPr>
            <p:cNvSpPr/>
            <p:nvPr/>
          </p:nvSpPr>
          <p:spPr>
            <a:xfrm>
              <a:off x="7207629" y="4599463"/>
              <a:ext cx="1275080" cy="1186628"/>
            </a:xfrm>
            <a:prstGeom prst="rect">
              <a:avLst/>
            </a:prstGeom>
          </p:spPr>
          <p:txBody>
            <a:bodyPr wrap="square" lIns="0" tIns="0" rIns="0" bIns="107900" anchor="t">
              <a:spAutoFit/>
            </a:bodyPr>
            <a:lstStyle/>
            <a:p>
              <a:pPr algn="ctr" defTabSz="1218072">
                <a:defRPr/>
              </a:pPr>
              <a:r>
                <a:rPr lang="en-US" sz="1350" i="1">
                  <a:solidFill>
                    <a:srgbClr val="1E7DE4"/>
                  </a:solidFill>
                  <a:latin typeface="Arial"/>
                  <a:cs typeface="Arial"/>
                </a:rPr>
                <a:t>How do we manage the change so we can realize the benefits of the new design?</a:t>
              </a:r>
              <a:endParaRPr lang="en-US" sz="1350">
                <a:solidFill>
                  <a:srgbClr val="1E7DE4"/>
                </a:solidFill>
              </a:endParaRPr>
            </a:p>
          </p:txBody>
        </p:sp>
        <p:sp>
          <p:nvSpPr>
            <p:cNvPr id="78" name="Rectangle 77">
              <a:extLst>
                <a:ext uri="{FF2B5EF4-FFF2-40B4-BE49-F238E27FC236}">
                  <a16:creationId xmlns:a16="http://schemas.microsoft.com/office/drawing/2014/main" id="{05532DCF-2E12-A48B-39A5-773C13796C8D}"/>
                </a:ext>
              </a:extLst>
            </p:cNvPr>
            <p:cNvSpPr/>
            <p:nvPr/>
          </p:nvSpPr>
          <p:spPr>
            <a:xfrm>
              <a:off x="7194564" y="4383692"/>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072">
                <a:defRPr/>
              </a:pPr>
              <a:endParaRPr lang="en-US" sz="1750">
                <a:solidFill>
                  <a:schemeClr val="tx2"/>
                </a:solidFill>
                <a:latin typeface="Arial" panose="020B0604020202020204"/>
                <a:cs typeface="Arial"/>
              </a:endParaRPr>
            </a:p>
          </p:txBody>
        </p:sp>
      </p:grpSp>
      <p:grpSp>
        <p:nvGrpSpPr>
          <p:cNvPr id="7" name="Group 6">
            <a:extLst>
              <a:ext uri="{FF2B5EF4-FFF2-40B4-BE49-F238E27FC236}">
                <a16:creationId xmlns:a16="http://schemas.microsoft.com/office/drawing/2014/main" id="{AFE76F67-A47B-3EEA-AFDF-83F011840109}"/>
              </a:ext>
            </a:extLst>
          </p:cNvPr>
          <p:cNvGrpSpPr/>
          <p:nvPr/>
        </p:nvGrpSpPr>
        <p:grpSpPr>
          <a:xfrm>
            <a:off x="7110615" y="4987174"/>
            <a:ext cx="1660498" cy="714657"/>
            <a:chOff x="5605763" y="4383692"/>
            <a:chExt cx="1308715" cy="715319"/>
          </a:xfrm>
        </p:grpSpPr>
        <p:sp>
          <p:nvSpPr>
            <p:cNvPr id="5" name="Rectangle 4">
              <a:extLst>
                <a:ext uri="{FF2B5EF4-FFF2-40B4-BE49-F238E27FC236}">
                  <a16:creationId xmlns:a16="http://schemas.microsoft.com/office/drawing/2014/main" id="{6AC32156-1022-501D-2320-2A27DA0D32ED}"/>
                </a:ext>
              </a:extLst>
            </p:cNvPr>
            <p:cNvSpPr/>
            <p:nvPr/>
          </p:nvSpPr>
          <p:spPr>
            <a:xfrm>
              <a:off x="5620554" y="4574073"/>
              <a:ext cx="1293924" cy="524938"/>
            </a:xfrm>
            <a:prstGeom prst="rect">
              <a:avLst/>
            </a:prstGeom>
          </p:spPr>
          <p:txBody>
            <a:bodyPr wrap="square" lIns="0" tIns="0" rIns="0" bIns="107900" anchor="t">
              <a:spAutoFit/>
            </a:bodyPr>
            <a:lstStyle/>
            <a:p>
              <a:pPr algn="ctr" defTabSz="1218072">
                <a:defRPr/>
              </a:pPr>
              <a:endParaRPr lang="en-US" sz="1350" i="1">
                <a:solidFill>
                  <a:srgbClr val="1E7DE4"/>
                </a:solidFill>
                <a:latin typeface="Arial"/>
                <a:cs typeface="Arial"/>
              </a:endParaRPr>
            </a:p>
            <a:p>
              <a:pPr algn="ctr" defTabSz="1218072">
                <a:spcAft>
                  <a:spcPts val="599"/>
                </a:spcAft>
                <a:defRPr/>
              </a:pPr>
              <a:endParaRPr lang="en-US" sz="1350" i="1">
                <a:latin typeface="Arial"/>
                <a:cs typeface="Arial"/>
              </a:endParaRPr>
            </a:p>
          </p:txBody>
        </p:sp>
        <p:sp>
          <p:nvSpPr>
            <p:cNvPr id="6" name="Rectangle 5">
              <a:extLst>
                <a:ext uri="{FF2B5EF4-FFF2-40B4-BE49-F238E27FC236}">
                  <a16:creationId xmlns:a16="http://schemas.microsoft.com/office/drawing/2014/main" id="{CF25197A-DE33-0F7A-1939-6BE50304B29F}"/>
                </a:ext>
              </a:extLst>
            </p:cNvPr>
            <p:cNvSpPr/>
            <p:nvPr/>
          </p:nvSpPr>
          <p:spPr>
            <a:xfrm>
              <a:off x="5605763" y="4383692"/>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pic>
        <p:nvPicPr>
          <p:cNvPr id="9" name="Picture 8" descr="A diagram of a business process&#10;&#10;AI-generated content may be incorrect.">
            <a:extLst>
              <a:ext uri="{FF2B5EF4-FFF2-40B4-BE49-F238E27FC236}">
                <a16:creationId xmlns:a16="http://schemas.microsoft.com/office/drawing/2014/main" id="{BA5EB7A3-4A43-602A-2CED-C068A19C9525}"/>
              </a:ext>
            </a:extLst>
          </p:cNvPr>
          <p:cNvPicPr>
            <a:picLocks noChangeAspect="1"/>
          </p:cNvPicPr>
          <p:nvPr/>
        </p:nvPicPr>
        <p:blipFill>
          <a:blip r:embed="rId2"/>
          <a:stretch>
            <a:fillRect/>
          </a:stretch>
        </p:blipFill>
        <p:spPr>
          <a:xfrm>
            <a:off x="0" y="1240217"/>
            <a:ext cx="12192000" cy="3492946"/>
          </a:xfrm>
          <a:prstGeom prst="rect">
            <a:avLst/>
          </a:prstGeom>
        </p:spPr>
      </p:pic>
    </p:spTree>
    <p:extLst>
      <p:ext uri="{BB962C8B-B14F-4D97-AF65-F5344CB8AC3E}">
        <p14:creationId xmlns:p14="http://schemas.microsoft.com/office/powerpoint/2010/main" val="413532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7379A-9BEA-877C-B4BF-D919B5F2BE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36367-D596-94A4-1CAD-F6E83EC0E37B}"/>
              </a:ext>
            </a:extLst>
          </p:cNvPr>
          <p:cNvSpPr>
            <a:spLocks noGrp="1"/>
          </p:cNvSpPr>
          <p:nvPr>
            <p:ph type="title"/>
          </p:nvPr>
        </p:nvSpPr>
        <p:spPr/>
        <p:txBody>
          <a:bodyPr/>
          <a:lstStyle/>
          <a:p>
            <a:r>
              <a:rPr lang="en-US" sz="2800"/>
              <a:t>Organization Alignment Activities: What’s Coming</a:t>
            </a:r>
            <a:endParaRPr lang="en-US"/>
          </a:p>
        </p:txBody>
      </p:sp>
      <p:graphicFrame>
        <p:nvGraphicFramePr>
          <p:cNvPr id="30" name="Table 6">
            <a:extLst>
              <a:ext uri="{FF2B5EF4-FFF2-40B4-BE49-F238E27FC236}">
                <a16:creationId xmlns:a16="http://schemas.microsoft.com/office/drawing/2014/main" id="{0FCFBC79-049E-B0EA-9208-23D672FD32A2}"/>
              </a:ext>
            </a:extLst>
          </p:cNvPr>
          <p:cNvGraphicFramePr>
            <a:graphicFrameLocks noGrp="1"/>
          </p:cNvGraphicFramePr>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CC1C3E2D-7615-6148-D003-D0022C58389D}"/>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62FA2E5D-84CC-0461-FEA4-81DF1CB4CE03}"/>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B67846E0-7FCD-7E58-031E-B8E3F8DFCF80}"/>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0777071A-76C6-B997-34E6-20C99CB03772}"/>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060D6B44-C494-5CC4-657E-43E75E7EEE6B}"/>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937327E0-6192-7184-43EC-3E841F15845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39DEFB18-DB2D-65C6-F328-6F9CBD5A6C9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A5C34F3F-58E4-1398-7C8E-325904958F39}"/>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13B9B609-F79C-FC73-194F-52C0A8E6D608}"/>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4050843E-AD43-2A00-B47B-48FEF683E183}"/>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83BA0B76-F142-E453-D386-C9363ED7DD15}"/>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6C413D3D-DEAD-7F61-4D6A-A0A50D3492CA}"/>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494622C7-1B27-9B9F-BBB3-16F1C64F4BED}"/>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1B75C4CD-ED2B-AB28-1634-02A2FA1BF69E}"/>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2750EB9C-0A2D-BA19-3563-A5FA196105AD}"/>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46FB6F0D-4D40-0CF0-7259-241AB688B778}"/>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99ABB89F-E102-555F-8E40-D2A49F0BDE22}"/>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5F186BC7-9077-523E-CF71-FB812B88500C}"/>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556BAE5A-609F-BFA8-7CD4-DD5A1092A057}"/>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04A88CDD-51D1-6BE6-A8E2-EDA1B5B7CEA4}"/>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95EF4907-43D7-9451-16CA-7A30FB1C1D91}"/>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E1D65D51-953D-AAF5-0AF6-F4AAF463062D}"/>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41771D9C-A1AA-F56B-46D0-B3C0DDBA3E82}"/>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F9630913-53EF-F026-1343-12D8FDF96964}"/>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C6AE6E97-D984-80C1-80E1-29B046D9A908}"/>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C1CE96B5-B06B-67B8-06AB-5F80CEB509EA}"/>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B127E57-BD71-CFB5-6C3C-2EC0EB2E2EC0}"/>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3" name="Right Arrow 2">
            <a:extLst>
              <a:ext uri="{FF2B5EF4-FFF2-40B4-BE49-F238E27FC236}">
                <a16:creationId xmlns:a16="http://schemas.microsoft.com/office/drawing/2014/main" id="{02C3B497-1C9D-FDC8-B2BF-2DFC7A8B9618}"/>
              </a:ext>
            </a:extLst>
          </p:cNvPr>
          <p:cNvSpPr>
            <a:spLocks noChangeAspect="1"/>
          </p:cNvSpPr>
          <p:nvPr/>
        </p:nvSpPr>
        <p:spPr>
          <a:xfrm>
            <a:off x="3120461" y="5768221"/>
            <a:ext cx="1112198" cy="666988"/>
          </a:xfrm>
          <a:prstGeom prst="rightArrow">
            <a:avLst>
              <a:gd name="adj1" fmla="val 54312"/>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lnSpc>
                <a:spcPct val="80000"/>
              </a:lnSpc>
            </a:pPr>
            <a:r>
              <a:rPr lang="en-US" sz="1066" b="1">
                <a:solidFill>
                  <a:prstClr val="white"/>
                </a:solidFill>
                <a:latin typeface="Arial" panose="020B0604020202020204" pitchFamily="34" charset="0"/>
                <a:cs typeface="Arial" panose="020B0604020202020204" pitchFamily="34" charset="0"/>
              </a:rPr>
              <a:t>We are Here</a:t>
            </a:r>
          </a:p>
        </p:txBody>
      </p:sp>
    </p:spTree>
    <p:extLst>
      <p:ext uri="{BB962C8B-B14F-4D97-AF65-F5344CB8AC3E}">
        <p14:creationId xmlns:p14="http://schemas.microsoft.com/office/powerpoint/2010/main" val="224701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C395C-591A-EB37-4AD0-CE3B2B09C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653B4E-BF49-FA3C-0D93-24285561AFD7}"/>
              </a:ext>
            </a:extLst>
          </p:cNvPr>
          <p:cNvSpPr>
            <a:spLocks noGrp="1"/>
          </p:cNvSpPr>
          <p:nvPr>
            <p:ph type="title"/>
          </p:nvPr>
        </p:nvSpPr>
        <p:spPr/>
        <p:txBody>
          <a:bodyPr/>
          <a:lstStyle/>
          <a:p>
            <a:r>
              <a:rPr lang="en-US"/>
              <a:t>Transition and Implementation Timeline</a:t>
            </a:r>
          </a:p>
        </p:txBody>
      </p:sp>
      <p:sp>
        <p:nvSpPr>
          <p:cNvPr id="3" name="Content Placeholder 2">
            <a:extLst>
              <a:ext uri="{FF2B5EF4-FFF2-40B4-BE49-F238E27FC236}">
                <a16:creationId xmlns:a16="http://schemas.microsoft.com/office/drawing/2014/main" id="{62120CD3-F603-5FFE-4580-FDA293F01AD3}"/>
              </a:ext>
            </a:extLst>
          </p:cNvPr>
          <p:cNvSpPr>
            <a:spLocks noGrp="1"/>
          </p:cNvSpPr>
          <p:nvPr>
            <p:ph idx="1"/>
          </p:nvPr>
        </p:nvSpPr>
        <p:spPr/>
        <p:txBody>
          <a:bodyPr/>
          <a:lstStyle/>
          <a:p>
            <a:pPr marL="285750" indent="-285750">
              <a:buFont typeface="Arial" panose="020B0604020202020204" pitchFamily="34" charset="0"/>
              <a:buChar char="•"/>
            </a:pPr>
            <a:r>
              <a:rPr lang="en-US" altLang="en-US" sz="1800" b="0"/>
              <a:t>What are the key steps or phases of work to transition to and realize our recommendations?</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sequence do they need to be done in?</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timeframe is realistic for each?</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will the work streams be and who will be responsible and involved with each work stream?</a:t>
            </a:r>
          </a:p>
          <a:p>
            <a:endParaRPr lang="en-US"/>
          </a:p>
        </p:txBody>
      </p:sp>
      <p:sp>
        <p:nvSpPr>
          <p:cNvPr id="4" name="Text Placeholder 3">
            <a:extLst>
              <a:ext uri="{FF2B5EF4-FFF2-40B4-BE49-F238E27FC236}">
                <a16:creationId xmlns:a16="http://schemas.microsoft.com/office/drawing/2014/main" id="{9651124C-DDCA-1167-E937-FB95497EFA86}"/>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5092176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72A3A-2DFF-02C1-B615-7335FEFFD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756B1-4E31-8E6A-BF68-2E6776AEC7BA}"/>
              </a:ext>
            </a:extLst>
          </p:cNvPr>
          <p:cNvSpPr>
            <a:spLocks noGrp="1"/>
          </p:cNvSpPr>
          <p:nvPr>
            <p:ph type="title"/>
          </p:nvPr>
        </p:nvSpPr>
        <p:spPr/>
        <p:txBody>
          <a:bodyPr/>
          <a:lstStyle/>
          <a:p>
            <a:r>
              <a:rPr lang="en-US" sz="2800"/>
              <a:t>Transition and Implementation Timeline</a:t>
            </a:r>
            <a:endParaRPr lang="en-US"/>
          </a:p>
        </p:txBody>
      </p:sp>
      <p:sp>
        <p:nvSpPr>
          <p:cNvPr id="4" name="Text Placeholder 3">
            <a:extLst>
              <a:ext uri="{FF2B5EF4-FFF2-40B4-BE49-F238E27FC236}">
                <a16:creationId xmlns:a16="http://schemas.microsoft.com/office/drawing/2014/main" id="{282CFC0C-E22B-6B06-F597-3B492AB74679}"/>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D9C4E5C-5D52-6B98-C92A-48D2AFA6C625}"/>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t>Illustrate </a:t>
            </a:r>
            <a:r>
              <a:rPr lang="en-US" sz="1600" b="0"/>
              <a:t>how activities and decision rights are designed to flow in the future state.</a:t>
            </a:r>
            <a:endParaRPr lang="en-US" altLang="en-US" sz="1600" b="0"/>
          </a:p>
          <a:p>
            <a:pPr marL="0" indent="0" algn="ctr">
              <a:buNone/>
            </a:pPr>
            <a:endParaRPr lang="en-US" sz="1600">
              <a:latin typeface="Arial" panose="020B0604020202020204" pitchFamily="34" charset="0"/>
              <a:cs typeface="Arial" panose="020B0604020202020204" pitchFamily="34" charset="0"/>
            </a:endParaRPr>
          </a:p>
          <a:p>
            <a:pPr marL="251460" indent="-251460">
              <a:buFont typeface="+mj-lt"/>
              <a:buAutoNum type="arabicPeriod"/>
            </a:pPr>
            <a:r>
              <a:rPr lang="en-US" sz="1600" b="0"/>
              <a:t>Brainstorm needed actions on Post-it Notes</a:t>
            </a:r>
            <a:r>
              <a:rPr lang="en-US" sz="1600" b="0" baseline="30000"/>
              <a:t>®</a:t>
            </a:r>
            <a:r>
              <a:rPr lang="en-US" sz="1600" b="0"/>
              <a:t> </a:t>
            </a:r>
          </a:p>
          <a:p>
            <a:pPr marL="251460" indent="-251460">
              <a:buFont typeface="+mj-lt"/>
              <a:buAutoNum type="arabicPeriod"/>
            </a:pPr>
            <a:r>
              <a:rPr lang="en-US" sz="1600" b="0"/>
              <a:t>Place them on the Transition and Implementation Timeline wall chart under relevant work stream and timeframe. </a:t>
            </a:r>
          </a:p>
          <a:p>
            <a:endParaRPr lang="en-US" sz="1600"/>
          </a:p>
          <a:p>
            <a:pPr marL="0" indent="0">
              <a:buNone/>
            </a:pPr>
            <a:r>
              <a:rPr lang="en-US" sz="1600" b="1"/>
              <a:t>Things to keep in mind</a:t>
            </a:r>
          </a:p>
          <a:p>
            <a:pPr marL="285750" indent="-285750">
              <a:buFont typeface="Arial" panose="020B0604020202020204" pitchFamily="34" charset="0"/>
              <a:buChar char="•"/>
            </a:pPr>
            <a:r>
              <a:rPr lang="en-US" sz="1600" b="0"/>
              <a:t>You may want to consult the Aligning Organizing Choices cube chart if available.</a:t>
            </a:r>
          </a:p>
        </p:txBody>
      </p:sp>
    </p:spTree>
    <p:extLst>
      <p:ext uri="{BB962C8B-B14F-4D97-AF65-F5344CB8AC3E}">
        <p14:creationId xmlns:p14="http://schemas.microsoft.com/office/powerpoint/2010/main" val="3238439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F25AE-77D6-7578-6DD1-FB090D159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13050-A7CC-F3C7-5BEF-BD922707F608}"/>
              </a:ext>
            </a:extLst>
          </p:cNvPr>
          <p:cNvSpPr>
            <a:spLocks noGrp="1"/>
          </p:cNvSpPr>
          <p:nvPr>
            <p:ph type="title"/>
          </p:nvPr>
        </p:nvSpPr>
        <p:spPr/>
        <p:txBody>
          <a:bodyPr/>
          <a:lstStyle/>
          <a:p>
            <a:r>
              <a:rPr lang="en-US"/>
              <a:t>Transition and Implementation Timeline</a:t>
            </a:r>
          </a:p>
        </p:txBody>
      </p:sp>
      <p:sp>
        <p:nvSpPr>
          <p:cNvPr id="4" name="Text Placeholder 3">
            <a:extLst>
              <a:ext uri="{FF2B5EF4-FFF2-40B4-BE49-F238E27FC236}">
                <a16:creationId xmlns:a16="http://schemas.microsoft.com/office/drawing/2014/main" id="{E9F2B157-6088-F894-168A-A38F4CF8FEA3}"/>
              </a:ext>
            </a:extLst>
          </p:cNvPr>
          <p:cNvSpPr>
            <a:spLocks noGrp="1"/>
          </p:cNvSpPr>
          <p:nvPr>
            <p:ph type="body" sz="quarter" idx="11"/>
          </p:nvPr>
        </p:nvSpPr>
        <p:spPr/>
        <p:txBody>
          <a:bodyPr/>
          <a:lstStyle/>
          <a:p>
            <a:r>
              <a:rPr lang="en-US"/>
              <a:t>Template</a:t>
            </a:r>
          </a:p>
        </p:txBody>
      </p:sp>
      <p:graphicFrame>
        <p:nvGraphicFramePr>
          <p:cNvPr id="6" name="Content Placeholder 11">
            <a:extLst>
              <a:ext uri="{FF2B5EF4-FFF2-40B4-BE49-F238E27FC236}">
                <a16:creationId xmlns:a16="http://schemas.microsoft.com/office/drawing/2014/main" id="{A77CFD1B-A8E9-FC0E-B22A-93A00929FA08}"/>
              </a:ext>
            </a:extLst>
          </p:cNvPr>
          <p:cNvGraphicFramePr>
            <a:graphicFrameLocks/>
          </p:cNvGraphicFramePr>
          <p:nvPr>
            <p:extLst>
              <p:ext uri="{D42A27DB-BD31-4B8C-83A1-F6EECF244321}">
                <p14:modId xmlns:p14="http://schemas.microsoft.com/office/powerpoint/2010/main" val="749214618"/>
              </p:ext>
            </p:extLst>
          </p:nvPr>
        </p:nvGraphicFramePr>
        <p:xfrm>
          <a:off x="876300" y="1257300"/>
          <a:ext cx="10655300" cy="4844413"/>
        </p:xfrm>
        <a:graphic>
          <a:graphicData uri="http://schemas.openxmlformats.org/drawingml/2006/table">
            <a:tbl>
              <a:tblPr firstRow="1" bandRow="1">
                <a:tableStyleId>{5C22544A-7EE6-4342-B048-85BDC9FD1C3A}</a:tableStyleId>
              </a:tblPr>
              <a:tblGrid>
                <a:gridCol w="1077796">
                  <a:extLst>
                    <a:ext uri="{9D8B030D-6E8A-4147-A177-3AD203B41FA5}">
                      <a16:colId xmlns:a16="http://schemas.microsoft.com/office/drawing/2014/main" val="20002"/>
                    </a:ext>
                  </a:extLst>
                </a:gridCol>
                <a:gridCol w="2396849">
                  <a:extLst>
                    <a:ext uri="{9D8B030D-6E8A-4147-A177-3AD203B41FA5}">
                      <a16:colId xmlns:a16="http://schemas.microsoft.com/office/drawing/2014/main" val="20000"/>
                    </a:ext>
                  </a:extLst>
                </a:gridCol>
                <a:gridCol w="2034283">
                  <a:extLst>
                    <a:ext uri="{9D8B030D-6E8A-4147-A177-3AD203B41FA5}">
                      <a16:colId xmlns:a16="http://schemas.microsoft.com/office/drawing/2014/main" val="20001"/>
                    </a:ext>
                  </a:extLst>
                </a:gridCol>
                <a:gridCol w="528909">
                  <a:extLst>
                    <a:ext uri="{9D8B030D-6E8A-4147-A177-3AD203B41FA5}">
                      <a16:colId xmlns:a16="http://schemas.microsoft.com/office/drawing/2014/main" val="20003"/>
                    </a:ext>
                  </a:extLst>
                </a:gridCol>
                <a:gridCol w="2080640">
                  <a:extLst>
                    <a:ext uri="{9D8B030D-6E8A-4147-A177-3AD203B41FA5}">
                      <a16:colId xmlns:a16="http://schemas.microsoft.com/office/drawing/2014/main" val="20004"/>
                    </a:ext>
                  </a:extLst>
                </a:gridCol>
                <a:gridCol w="2536823">
                  <a:extLst>
                    <a:ext uri="{9D8B030D-6E8A-4147-A177-3AD203B41FA5}">
                      <a16:colId xmlns:a16="http://schemas.microsoft.com/office/drawing/2014/main" val="20005"/>
                    </a:ext>
                  </a:extLst>
                </a:gridCol>
              </a:tblGrid>
              <a:tr h="872693">
                <a:tc>
                  <a:txBody>
                    <a:bodyPr/>
                    <a:lstStyle/>
                    <a:p>
                      <a:endParaRPr lang="en-US" sz="1200" b="1">
                        <a:solidFill>
                          <a:schemeClr val="bg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a:solidFill>
                            <a:schemeClr val="tx1"/>
                          </a:solidFill>
                          <a:latin typeface="Arial" panose="020B0604020202020204" pitchFamily="34" charset="0"/>
                          <a:cs typeface="Arial" panose="020B0604020202020204" pitchFamily="34" charset="0"/>
                        </a:rPr>
                        <a:t>Phase 1 </a:t>
                      </a:r>
                    </a:p>
                    <a:p>
                      <a:pPr algn="ctr"/>
                      <a:r>
                        <a:rPr lang="en-US" sz="1600" b="0" baseline="0">
                          <a:solidFill>
                            <a:schemeClr val="tx1"/>
                          </a:solidFill>
                          <a:latin typeface="Arial" panose="020B0604020202020204" pitchFamily="34" charset="0"/>
                          <a:cs typeface="Arial" panose="020B0604020202020204" pitchFamily="34" charset="0"/>
                        </a:rPr>
                        <a:t>(e.g., Month, Quarter, etc.)</a:t>
                      </a:r>
                      <a:endParaRPr lang="en-US" sz="1600" b="0">
                        <a:solidFill>
                          <a:schemeClr val="tx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pPr algn="ctr"/>
                      <a:r>
                        <a:rPr lang="en-US" sz="1600">
                          <a:solidFill>
                            <a:schemeClr val="tx1"/>
                          </a:solidFill>
                          <a:latin typeface="Arial" panose="020B0604020202020204" pitchFamily="34" charset="0"/>
                          <a:cs typeface="Arial" panose="020B0604020202020204" pitchFamily="34" charset="0"/>
                        </a:rPr>
                        <a:t>Phase</a:t>
                      </a:r>
                      <a:r>
                        <a:rPr lang="en-US" sz="1600" baseline="0">
                          <a:solidFill>
                            <a:schemeClr val="tx1"/>
                          </a:solidFill>
                          <a:latin typeface="Arial" panose="020B0604020202020204" pitchFamily="34" charset="0"/>
                          <a:cs typeface="Arial" panose="020B0604020202020204" pitchFamily="34" charset="0"/>
                        </a:rPr>
                        <a:t> 2</a:t>
                      </a:r>
                    </a:p>
                    <a:p>
                      <a:pPr algn="ctr"/>
                      <a:r>
                        <a:rPr lang="en-US" sz="1600" b="0" baseline="0">
                          <a:solidFill>
                            <a:schemeClr val="tx1"/>
                          </a:solidFill>
                          <a:latin typeface="Arial" panose="020B0604020202020204" pitchFamily="34" charset="0"/>
                          <a:cs typeface="Arial" panose="020B0604020202020204" pitchFamily="34" charset="0"/>
                        </a:rPr>
                        <a:t>(Description)</a:t>
                      </a:r>
                      <a:endParaRPr lang="en-US" sz="1600" b="0">
                        <a:solidFill>
                          <a:schemeClr val="tx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rowSpan="6">
                  <a:txBody>
                    <a:bodyPr/>
                    <a:lstStyle/>
                    <a:p>
                      <a:pPr algn="ctr"/>
                      <a:r>
                        <a:rPr lang="en-US" sz="1600">
                          <a:latin typeface="Arial" panose="020B0604020202020204" pitchFamily="34" charset="0"/>
                          <a:cs typeface="Arial" panose="020B0604020202020204" pitchFamily="34" charset="0"/>
                        </a:rPr>
                        <a:t>Go Live</a:t>
                      </a:r>
                      <a:endParaRPr lang="en-US" sz="1600" baseline="0">
                        <a:latin typeface="Arial" panose="020B0604020202020204" pitchFamily="34" charset="0"/>
                        <a:cs typeface="Arial" panose="020B0604020202020204" pitchFamily="34" charset="0"/>
                      </a:endParaRP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ctr"/>
                      <a:r>
                        <a:rPr lang="en-US" sz="1600" b="1">
                          <a:solidFill>
                            <a:schemeClr val="tx1"/>
                          </a:solidFill>
                          <a:latin typeface="Arial" panose="020B0604020202020204" pitchFamily="34" charset="0"/>
                          <a:cs typeface="Arial" panose="020B0604020202020204" pitchFamily="34" charset="0"/>
                        </a:rPr>
                        <a:t>Post </a:t>
                      </a:r>
                      <a:br>
                        <a:rPr lang="en-US" sz="1600" b="0">
                          <a:solidFill>
                            <a:schemeClr val="tx1"/>
                          </a:solidFill>
                          <a:latin typeface="Arial" panose="020B0604020202020204" pitchFamily="34" charset="0"/>
                          <a:cs typeface="Arial" panose="020B0604020202020204" pitchFamily="34" charset="0"/>
                        </a:rPr>
                      </a:br>
                      <a:r>
                        <a:rPr lang="en-US" sz="1600" b="0">
                          <a:solidFill>
                            <a:schemeClr val="tx1"/>
                          </a:solidFill>
                          <a:latin typeface="Arial" panose="020B0604020202020204" pitchFamily="34" charset="0"/>
                          <a:cs typeface="Arial" panose="020B0604020202020204" pitchFamily="34" charset="0"/>
                        </a:rPr>
                        <a:t>Go Live</a:t>
                      </a: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pPr algn="ctr"/>
                      <a:r>
                        <a:rPr lang="en-US" sz="1600">
                          <a:solidFill>
                            <a:schemeClr val="tx1"/>
                          </a:solidFill>
                          <a:latin typeface="Arial" panose="020B0604020202020204" pitchFamily="34" charset="0"/>
                          <a:cs typeface="Arial" panose="020B0604020202020204" pitchFamily="34" charset="0"/>
                        </a:rPr>
                        <a:t>Phase</a:t>
                      </a:r>
                      <a:r>
                        <a:rPr lang="en-US" sz="1600" baseline="0">
                          <a:solidFill>
                            <a:schemeClr val="tx1"/>
                          </a:solidFill>
                          <a:latin typeface="Arial" panose="020B0604020202020204" pitchFamily="34" charset="0"/>
                          <a:cs typeface="Arial" panose="020B0604020202020204" pitchFamily="34" charset="0"/>
                        </a:rPr>
                        <a:t> 3</a:t>
                      </a:r>
                    </a:p>
                    <a:p>
                      <a:pPr algn="ctr"/>
                      <a:r>
                        <a:rPr lang="en-US" sz="1600" b="0" baseline="0">
                          <a:solidFill>
                            <a:schemeClr val="tx1"/>
                          </a:solidFill>
                          <a:latin typeface="Arial" panose="020B0604020202020204" pitchFamily="34" charset="0"/>
                          <a:cs typeface="Arial" panose="020B0604020202020204" pitchFamily="34" charset="0"/>
                        </a:rPr>
                        <a:t>(Description)</a:t>
                      </a:r>
                      <a:endParaRPr lang="en-US" sz="1600" b="0">
                        <a:solidFill>
                          <a:schemeClr val="tx1"/>
                        </a:solidFill>
                        <a:latin typeface="Arial" panose="020B0604020202020204" pitchFamily="34" charset="0"/>
                        <a:cs typeface="Arial" panose="020B0604020202020204" pitchFamily="34" charset="0"/>
                      </a:endParaRPr>
                    </a:p>
                    <a:p>
                      <a:pPr algn="ctr"/>
                      <a:endParaRPr lang="en-US" sz="1600" b="0">
                        <a:solidFill>
                          <a:schemeClr val="tx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794344">
                <a:tc>
                  <a:txBody>
                    <a:bodyPr/>
                    <a:lstStyle/>
                    <a:p>
                      <a:pPr algn="ctr"/>
                      <a:r>
                        <a:rPr lang="en-US" sz="1200" b="1">
                          <a:solidFill>
                            <a:schemeClr val="tx1"/>
                          </a:solidFill>
                          <a:latin typeface="Arial" panose="020B0604020202020204" pitchFamily="34" charset="0"/>
                          <a:cs typeface="Arial" panose="020B0604020202020204" pitchFamily="34" charset="0"/>
                        </a:rPr>
                        <a:t>Work </a:t>
                      </a:r>
                      <a:r>
                        <a:rPr lang="en-US" sz="1200" b="1" baseline="0">
                          <a:solidFill>
                            <a:schemeClr val="tx1"/>
                          </a:solidFill>
                          <a:latin typeface="Arial" panose="020B0604020202020204" pitchFamily="34" charset="0"/>
                          <a:cs typeface="Arial" panose="020B0604020202020204" pitchFamily="34" charset="0"/>
                        </a:rPr>
                        <a:t>S</a:t>
                      </a:r>
                      <a:r>
                        <a:rPr lang="en-US" sz="1200" b="1">
                          <a:solidFill>
                            <a:schemeClr val="tx1"/>
                          </a:solidFill>
                          <a:latin typeface="Arial" panose="020B0604020202020204" pitchFamily="34" charset="0"/>
                          <a:cs typeface="Arial" panose="020B0604020202020204" pitchFamily="34" charset="0"/>
                        </a:rPr>
                        <a:t>tream A</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1"/>
                  </a:ext>
                </a:extLst>
              </a:tr>
              <a:tr h="794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Work </a:t>
                      </a:r>
                      <a:r>
                        <a:rPr lang="en-US" sz="1200" b="1" baseline="0">
                          <a:solidFill>
                            <a:schemeClr val="tx1"/>
                          </a:solidFill>
                          <a:latin typeface="Arial" panose="020B0604020202020204" pitchFamily="34" charset="0"/>
                          <a:cs typeface="Arial" panose="020B0604020202020204" pitchFamily="34" charset="0"/>
                        </a:rPr>
                        <a:t>S</a:t>
                      </a:r>
                      <a:r>
                        <a:rPr lang="en-US" sz="1200" b="1">
                          <a:solidFill>
                            <a:schemeClr val="tx1"/>
                          </a:solidFill>
                          <a:latin typeface="Arial" panose="020B0604020202020204" pitchFamily="34" charset="0"/>
                          <a:cs typeface="Arial" panose="020B0604020202020204" pitchFamily="34" charset="0"/>
                        </a:rPr>
                        <a:t>tream B</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2"/>
                  </a:ext>
                </a:extLst>
              </a:tr>
              <a:tr h="794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Work </a:t>
                      </a:r>
                      <a:r>
                        <a:rPr lang="en-US" sz="1200" b="1" baseline="0">
                          <a:solidFill>
                            <a:schemeClr val="tx1"/>
                          </a:solidFill>
                          <a:latin typeface="Arial" panose="020B0604020202020204" pitchFamily="34" charset="0"/>
                          <a:cs typeface="Arial" panose="020B0604020202020204" pitchFamily="34" charset="0"/>
                        </a:rPr>
                        <a:t>S</a:t>
                      </a:r>
                      <a:r>
                        <a:rPr lang="en-US" sz="1200" b="1">
                          <a:solidFill>
                            <a:schemeClr val="tx1"/>
                          </a:solidFill>
                          <a:latin typeface="Arial" panose="020B0604020202020204" pitchFamily="34" charset="0"/>
                          <a:cs typeface="Arial" panose="020B0604020202020204" pitchFamily="34" charset="0"/>
                        </a:rPr>
                        <a:t>tream C</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3"/>
                  </a:ext>
                </a:extLst>
              </a:tr>
              <a:tr h="794344">
                <a:tc>
                  <a:txBody>
                    <a:bodyPr/>
                    <a:lstStyle/>
                    <a:p>
                      <a:pPr algn="ctr"/>
                      <a:r>
                        <a:rPr lang="en-US" sz="1200" b="1">
                          <a:solidFill>
                            <a:schemeClr val="tx1"/>
                          </a:solidFill>
                          <a:latin typeface="Arial" panose="020B0604020202020204" pitchFamily="34" charset="0"/>
                          <a:cs typeface="Arial" panose="020B0604020202020204" pitchFamily="34" charset="0"/>
                        </a:rPr>
                        <a:t>Change/ Comms</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4"/>
                  </a:ext>
                </a:extLst>
              </a:tr>
              <a:tr h="794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HR</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000000"/>
                        </a:solidFill>
                        <a:latin typeface="Arial"/>
                        <a:cs typeface="Arial"/>
                      </a:endParaRPr>
                    </a:p>
                  </a:txBody>
                  <a:tcPr marT="45709" marB="45709"/>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346829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6CFB8-DFEE-13E4-CA3B-1D28DD663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FA8F7-2DA5-497E-1FEA-C5C4EDD716BA}"/>
              </a:ext>
            </a:extLst>
          </p:cNvPr>
          <p:cNvSpPr>
            <a:spLocks noGrp="1"/>
          </p:cNvSpPr>
          <p:nvPr>
            <p:ph type="title"/>
          </p:nvPr>
        </p:nvSpPr>
        <p:spPr/>
        <p:txBody>
          <a:bodyPr/>
          <a:lstStyle/>
          <a:p>
            <a:r>
              <a:rPr lang="en-US" sz="2800"/>
              <a:t>Implementation Work Stream Plan</a:t>
            </a:r>
            <a:endParaRPr lang="en-US"/>
          </a:p>
        </p:txBody>
      </p:sp>
      <p:sp>
        <p:nvSpPr>
          <p:cNvPr id="4" name="Text Placeholder 3">
            <a:extLst>
              <a:ext uri="{FF2B5EF4-FFF2-40B4-BE49-F238E27FC236}">
                <a16:creationId xmlns:a16="http://schemas.microsoft.com/office/drawing/2014/main" id="{CC5E7133-796A-4914-465A-E063A9454C8F}"/>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B116B764-8787-E1F2-6ACD-A84BF723433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panose="020B0604020202020204" pitchFamily="34" charset="0"/>
                <a:cs typeface="Arial" panose="020B0604020202020204" pitchFamily="34" charset="0"/>
              </a:rPr>
              <a:t>Define ownership and responsibilities for each Micro Design work stream.</a:t>
            </a:r>
            <a:endParaRPr lang="en-US" altLang="en-US" sz="1800" b="1">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Possible Work Streams</a:t>
            </a:r>
          </a:p>
          <a:p>
            <a:pPr marL="251460" indent="-251460">
              <a:buFont typeface="+mj-lt"/>
              <a:buAutoNum type="arabicPeriod"/>
            </a:pPr>
            <a:r>
              <a:rPr lang="en-US" sz="1600">
                <a:latin typeface="Arial" panose="020B0604020202020204" pitchFamily="34" charset="0"/>
                <a:cs typeface="Arial" panose="020B0604020202020204" pitchFamily="34" charset="0"/>
              </a:rPr>
              <a:t>Group/Department work streams </a:t>
            </a:r>
            <a:r>
              <a:rPr lang="en-US" sz="1600" b="0">
                <a:latin typeface="Arial" panose="020B0604020202020204" pitchFamily="34" charset="0"/>
                <a:cs typeface="Arial" panose="020B0604020202020204" pitchFamily="34" charset="0"/>
              </a:rPr>
              <a:t>(for redesigning processes, developing process metrics, finalizing organization structures, clarifying decision rights, developing role descriptions, recommending staffing levels, identifying training and other transition needs).</a:t>
            </a:r>
          </a:p>
          <a:p>
            <a:pPr marL="251460" indent="-251460">
              <a:buFont typeface="+mj-lt"/>
              <a:buAutoNum type="arabicPeriod"/>
            </a:pPr>
            <a:r>
              <a:rPr lang="en-US" sz="1600">
                <a:latin typeface="Arial" panose="020B0604020202020204" pitchFamily="34" charset="0"/>
                <a:cs typeface="Arial" panose="020B0604020202020204" pitchFamily="34" charset="0"/>
              </a:rPr>
              <a:t>Change/Communications work stream </a:t>
            </a:r>
            <a:r>
              <a:rPr lang="en-US" sz="1600" b="0">
                <a:latin typeface="Arial" panose="020B0604020202020204" pitchFamily="34" charset="0"/>
                <a:cs typeface="Arial" panose="020B0604020202020204" pitchFamily="34" charset="0"/>
              </a:rPr>
              <a:t>(for planning and coordinating all change management and transformation communication).</a:t>
            </a:r>
          </a:p>
          <a:p>
            <a:pPr marL="251460" indent="-251460">
              <a:buFont typeface="+mj-lt"/>
              <a:buAutoNum type="arabicPeriod"/>
            </a:pPr>
            <a:r>
              <a:rPr lang="en-US" sz="1600">
                <a:latin typeface="Arial" panose="020B0604020202020204" pitchFamily="34" charset="0"/>
                <a:cs typeface="Arial" panose="020B0604020202020204" pitchFamily="34" charset="0"/>
              </a:rPr>
              <a:t>HR work stream </a:t>
            </a:r>
            <a:r>
              <a:rPr lang="en-US" sz="1600" b="0">
                <a:latin typeface="Arial" panose="020B0604020202020204" pitchFamily="34" charset="0"/>
                <a:cs typeface="Arial" panose="020B0604020202020204" pitchFamily="34" charset="0"/>
              </a:rPr>
              <a:t>(for finalizing job descriptions, planning selection processes, collaborating with group work streams on training plans, and other people and reward transformation needs).</a:t>
            </a:r>
          </a:p>
          <a:p>
            <a:pPr marL="251460" indent="-251460">
              <a:buFont typeface="+mj-lt"/>
              <a:buAutoNum type="arabicPeriod"/>
            </a:pPr>
            <a:r>
              <a:rPr lang="en-US" sz="1600">
                <a:latin typeface="Arial" panose="020B0604020202020204" pitchFamily="34" charset="0"/>
                <a:cs typeface="Arial" panose="020B0604020202020204" pitchFamily="34" charset="0"/>
              </a:rPr>
              <a:t>Facilities work stream </a:t>
            </a:r>
            <a:r>
              <a:rPr lang="en-US" sz="1600" b="0">
                <a:latin typeface="Arial" panose="020B0604020202020204" pitchFamily="34" charset="0"/>
                <a:cs typeface="Arial" panose="020B0604020202020204" pitchFamily="34" charset="0"/>
              </a:rPr>
              <a:t>(for planning facilities changes).</a:t>
            </a:r>
          </a:p>
          <a:p>
            <a:pPr marL="251460" indent="-251460">
              <a:buFont typeface="+mj-lt"/>
              <a:buAutoNum type="arabicPeriod"/>
            </a:pPr>
            <a:r>
              <a:rPr lang="en-US" sz="1600">
                <a:latin typeface="Arial" panose="020B0604020202020204" pitchFamily="34" charset="0"/>
                <a:cs typeface="Arial" panose="020B0604020202020204" pitchFamily="34" charset="0"/>
              </a:rPr>
              <a:t>IT work stream </a:t>
            </a:r>
            <a:r>
              <a:rPr lang="en-US" sz="1600" b="0">
                <a:latin typeface="Arial" panose="020B0604020202020204" pitchFamily="34" charset="0"/>
                <a:cs typeface="Arial" panose="020B0604020202020204" pitchFamily="34" charset="0"/>
              </a:rPr>
              <a:t>(for planning and designing IT changes).</a:t>
            </a:r>
          </a:p>
          <a:p>
            <a:pPr marL="251460" indent="-251460">
              <a:buFont typeface="+mj-lt"/>
              <a:buAutoNum type="arabicPeriod"/>
            </a:pPr>
            <a:r>
              <a:rPr lang="en-US" sz="1600">
                <a:latin typeface="Arial" panose="020B0604020202020204" pitchFamily="34" charset="0"/>
                <a:cs typeface="Arial" panose="020B0604020202020204" pitchFamily="34" charset="0"/>
              </a:rPr>
              <a:t>Program management work stream </a:t>
            </a:r>
            <a:r>
              <a:rPr lang="en-US" sz="1600" b="0">
                <a:latin typeface="Arial" panose="020B0604020202020204" pitchFamily="34" charset="0"/>
                <a:cs typeface="Arial" panose="020B0604020202020204" pitchFamily="34" charset="0"/>
              </a:rPr>
              <a:t>(for managing the transformation program).</a:t>
            </a:r>
            <a:endParaRPr lang="en-US" sz="1600" b="0"/>
          </a:p>
        </p:txBody>
      </p:sp>
    </p:spTree>
    <p:extLst>
      <p:ext uri="{BB962C8B-B14F-4D97-AF65-F5344CB8AC3E}">
        <p14:creationId xmlns:p14="http://schemas.microsoft.com/office/powerpoint/2010/main" val="20342019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262E9-CD91-1DCB-1B94-A7625A15B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8E95E-028B-ED44-7069-3C746BE3F2D2}"/>
              </a:ext>
            </a:extLst>
          </p:cNvPr>
          <p:cNvSpPr>
            <a:spLocks noGrp="1"/>
          </p:cNvSpPr>
          <p:nvPr>
            <p:ph type="title"/>
          </p:nvPr>
        </p:nvSpPr>
        <p:spPr/>
        <p:txBody>
          <a:bodyPr/>
          <a:lstStyle/>
          <a:p>
            <a:r>
              <a:rPr lang="en-US" sz="2800"/>
              <a:t>Implementation Work Stream Plan</a:t>
            </a:r>
            <a:endParaRPr lang="en-US"/>
          </a:p>
        </p:txBody>
      </p:sp>
      <p:sp>
        <p:nvSpPr>
          <p:cNvPr id="4" name="Text Placeholder 3">
            <a:extLst>
              <a:ext uri="{FF2B5EF4-FFF2-40B4-BE49-F238E27FC236}">
                <a16:creationId xmlns:a16="http://schemas.microsoft.com/office/drawing/2014/main" id="{DB20FED1-F171-84BB-EDDD-6999B497E134}"/>
              </a:ext>
            </a:extLst>
          </p:cNvPr>
          <p:cNvSpPr>
            <a:spLocks noGrp="1"/>
          </p:cNvSpPr>
          <p:nvPr>
            <p:ph type="body" sz="quarter" idx="11"/>
          </p:nvPr>
        </p:nvSpPr>
        <p:spPr/>
        <p:txBody>
          <a:bodyPr/>
          <a:lstStyle/>
          <a:p>
            <a:r>
              <a:rPr lang="en-US"/>
              <a:t>Template</a:t>
            </a:r>
          </a:p>
        </p:txBody>
      </p:sp>
      <p:graphicFrame>
        <p:nvGraphicFramePr>
          <p:cNvPr id="6" name="Content Placeholder 15">
            <a:extLst>
              <a:ext uri="{FF2B5EF4-FFF2-40B4-BE49-F238E27FC236}">
                <a16:creationId xmlns:a16="http://schemas.microsoft.com/office/drawing/2014/main" id="{CB7AC8E1-2C02-B15A-0921-9F079EF42081}"/>
              </a:ext>
            </a:extLst>
          </p:cNvPr>
          <p:cNvGraphicFramePr>
            <a:graphicFrameLocks/>
          </p:cNvGraphicFramePr>
          <p:nvPr>
            <p:extLst>
              <p:ext uri="{D42A27DB-BD31-4B8C-83A1-F6EECF244321}">
                <p14:modId xmlns:p14="http://schemas.microsoft.com/office/powerpoint/2010/main" val="2219864013"/>
              </p:ext>
            </p:extLst>
          </p:nvPr>
        </p:nvGraphicFramePr>
        <p:xfrm>
          <a:off x="876299" y="1257299"/>
          <a:ext cx="10652760" cy="4844415"/>
        </p:xfrm>
        <a:graphic>
          <a:graphicData uri="http://schemas.openxmlformats.org/drawingml/2006/table">
            <a:tbl>
              <a:tblPr firstRow="1" bandRow="1">
                <a:tableStyleId>{5C22544A-7EE6-4342-B048-85BDC9FD1C3A}</a:tableStyleId>
              </a:tblPr>
              <a:tblGrid>
                <a:gridCol w="2525517">
                  <a:extLst>
                    <a:ext uri="{9D8B030D-6E8A-4147-A177-3AD203B41FA5}">
                      <a16:colId xmlns:a16="http://schemas.microsoft.com/office/drawing/2014/main" val="20000"/>
                    </a:ext>
                  </a:extLst>
                </a:gridCol>
                <a:gridCol w="2496215">
                  <a:extLst>
                    <a:ext uri="{9D8B030D-6E8A-4147-A177-3AD203B41FA5}">
                      <a16:colId xmlns:a16="http://schemas.microsoft.com/office/drawing/2014/main" val="20001"/>
                    </a:ext>
                  </a:extLst>
                </a:gridCol>
                <a:gridCol w="2688233">
                  <a:extLst>
                    <a:ext uri="{9D8B030D-6E8A-4147-A177-3AD203B41FA5}">
                      <a16:colId xmlns:a16="http://schemas.microsoft.com/office/drawing/2014/main" val="20002"/>
                    </a:ext>
                  </a:extLst>
                </a:gridCol>
                <a:gridCol w="2942795">
                  <a:extLst>
                    <a:ext uri="{9D8B030D-6E8A-4147-A177-3AD203B41FA5}">
                      <a16:colId xmlns:a16="http://schemas.microsoft.com/office/drawing/2014/main" val="20003"/>
                    </a:ext>
                  </a:extLst>
                </a:gridCol>
              </a:tblGrid>
              <a:tr h="808135">
                <a:tc>
                  <a:txBody>
                    <a:bodyPr/>
                    <a:lstStyle/>
                    <a:p>
                      <a:pPr algn="l"/>
                      <a:r>
                        <a:rPr lang="en-US" sz="1600">
                          <a:solidFill>
                            <a:schemeClr val="bg1"/>
                          </a:solidFill>
                          <a:latin typeface="Arial" panose="020B0604020202020204" pitchFamily="34" charset="0"/>
                          <a:cs typeface="Arial" panose="020B0604020202020204" pitchFamily="34" charset="0"/>
                        </a:rPr>
                        <a:t>Work Stream</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l"/>
                      <a:r>
                        <a:rPr lang="en-US" sz="1600">
                          <a:solidFill>
                            <a:schemeClr val="bg1"/>
                          </a:solidFill>
                          <a:latin typeface="Arial" panose="020B0604020202020204" pitchFamily="34" charset="0"/>
                          <a:cs typeface="Arial" panose="020B0604020202020204" pitchFamily="34" charset="0"/>
                        </a:rPr>
                        <a:t>Owner</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l"/>
                      <a:r>
                        <a:rPr lang="en-US" sz="1600">
                          <a:solidFill>
                            <a:schemeClr val="bg1"/>
                          </a:solidFill>
                          <a:latin typeface="Arial" panose="020B0604020202020204" pitchFamily="34" charset="0"/>
                          <a:cs typeface="Arial" panose="020B0604020202020204" pitchFamily="34" charset="0"/>
                        </a:rPr>
                        <a:t>Team Members</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l"/>
                      <a:r>
                        <a:rPr lang="en-US" sz="1600" baseline="0">
                          <a:solidFill>
                            <a:schemeClr val="bg1"/>
                          </a:solidFill>
                          <a:latin typeface="Arial" panose="020B0604020202020204" pitchFamily="34" charset="0"/>
                          <a:cs typeface="Arial" panose="020B0604020202020204" pitchFamily="34" charset="0"/>
                        </a:rPr>
                        <a:t>Processes /</a:t>
                      </a:r>
                      <a:br>
                        <a:rPr lang="en-US" sz="1600" baseline="0">
                          <a:solidFill>
                            <a:schemeClr val="bg1"/>
                          </a:solidFill>
                          <a:latin typeface="Arial" panose="020B0604020202020204" pitchFamily="34" charset="0"/>
                          <a:cs typeface="Arial" panose="020B0604020202020204" pitchFamily="34" charset="0"/>
                        </a:rPr>
                      </a:br>
                      <a:r>
                        <a:rPr lang="en-US" sz="1600" baseline="0">
                          <a:solidFill>
                            <a:schemeClr val="bg1"/>
                          </a:solidFill>
                          <a:latin typeface="Arial" panose="020B0604020202020204" pitchFamily="34" charset="0"/>
                          <a:cs typeface="Arial" panose="020B0604020202020204" pitchFamily="34" charset="0"/>
                        </a:rPr>
                        <a:t>Key Activities in Scope</a:t>
                      </a:r>
                      <a:endParaRPr lang="en-US" sz="160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1"/>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2"/>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3"/>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4"/>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5"/>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96720684"/>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36135586"/>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88875342"/>
                  </a:ext>
                </a:extLst>
              </a:tr>
            </a:tbl>
          </a:graphicData>
        </a:graphic>
      </p:graphicFrame>
    </p:spTree>
    <p:extLst>
      <p:ext uri="{BB962C8B-B14F-4D97-AF65-F5344CB8AC3E}">
        <p14:creationId xmlns:p14="http://schemas.microsoft.com/office/powerpoint/2010/main" val="727224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692E7-5F43-9143-6F4A-BE31129C8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12232-E5D5-7A07-CF86-3737AAA3313E}"/>
              </a:ext>
            </a:extLst>
          </p:cNvPr>
          <p:cNvSpPr>
            <a:spLocks noGrp="1"/>
          </p:cNvSpPr>
          <p:nvPr>
            <p:ph type="title"/>
          </p:nvPr>
        </p:nvSpPr>
        <p:spPr/>
        <p:txBody>
          <a:bodyPr/>
          <a:lstStyle/>
          <a:p>
            <a:r>
              <a:rPr lang="en-US" sz="2800" b="0">
                <a:latin typeface="Arial" panose="020B0604020202020204" pitchFamily="34" charset="0"/>
              </a:rPr>
              <a:t>Micro Design Drill-Down</a:t>
            </a:r>
            <a:endParaRPr lang="en-US"/>
          </a:p>
        </p:txBody>
      </p:sp>
      <p:sp>
        <p:nvSpPr>
          <p:cNvPr id="4" name="Text Placeholder 3">
            <a:extLst>
              <a:ext uri="{FF2B5EF4-FFF2-40B4-BE49-F238E27FC236}">
                <a16:creationId xmlns:a16="http://schemas.microsoft.com/office/drawing/2014/main" id="{95F27067-9724-48E1-F757-E19E555E415D}"/>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EDED14D7-D72F-118E-CF28-23FF9ECA0BC1}"/>
              </a:ext>
            </a:extLst>
          </p:cNvPr>
          <p:cNvGraphicFramePr>
            <a:graphicFrameLocks noGrp="1"/>
          </p:cNvGraphicFramePr>
          <p:nvPr/>
        </p:nvGraphicFramePr>
        <p:xfrm>
          <a:off x="809566" y="4473497"/>
          <a:ext cx="10830076" cy="1889424"/>
        </p:xfrm>
        <a:graphic>
          <a:graphicData uri="http://schemas.openxmlformats.org/drawingml/2006/table">
            <a:tbl>
              <a:tblPr firstRow="1" bandRow="1">
                <a:tableStyleId>{5C22544A-7EE6-4342-B048-85BDC9FD1C3A}</a:tableStyleId>
              </a:tblPr>
              <a:tblGrid>
                <a:gridCol w="465385">
                  <a:extLst>
                    <a:ext uri="{9D8B030D-6E8A-4147-A177-3AD203B41FA5}">
                      <a16:colId xmlns:a16="http://schemas.microsoft.com/office/drawing/2014/main" val="20000"/>
                    </a:ext>
                  </a:extLst>
                </a:gridCol>
                <a:gridCol w="1856393">
                  <a:extLst>
                    <a:ext uri="{9D8B030D-6E8A-4147-A177-3AD203B41FA5}">
                      <a16:colId xmlns:a16="http://schemas.microsoft.com/office/drawing/2014/main" val="20001"/>
                    </a:ext>
                  </a:extLst>
                </a:gridCol>
                <a:gridCol w="2186574">
                  <a:extLst>
                    <a:ext uri="{9D8B030D-6E8A-4147-A177-3AD203B41FA5}">
                      <a16:colId xmlns:a16="http://schemas.microsoft.com/office/drawing/2014/main" val="20003"/>
                    </a:ext>
                  </a:extLst>
                </a:gridCol>
                <a:gridCol w="2230896">
                  <a:extLst>
                    <a:ext uri="{9D8B030D-6E8A-4147-A177-3AD203B41FA5}">
                      <a16:colId xmlns:a16="http://schemas.microsoft.com/office/drawing/2014/main" val="20004"/>
                    </a:ext>
                  </a:extLst>
                </a:gridCol>
                <a:gridCol w="1817219">
                  <a:extLst>
                    <a:ext uri="{9D8B030D-6E8A-4147-A177-3AD203B41FA5}">
                      <a16:colId xmlns:a16="http://schemas.microsoft.com/office/drawing/2014/main" val="2432896882"/>
                    </a:ext>
                  </a:extLst>
                </a:gridCol>
                <a:gridCol w="2273609">
                  <a:extLst>
                    <a:ext uri="{9D8B030D-6E8A-4147-A177-3AD203B41FA5}">
                      <a16:colId xmlns:a16="http://schemas.microsoft.com/office/drawing/2014/main" val="107208667"/>
                    </a:ext>
                  </a:extLst>
                </a:gridCol>
              </a:tblGrid>
              <a:tr h="1011241">
                <a:tc>
                  <a:txBody>
                    <a:bodyPr/>
                    <a:lstStyle/>
                    <a:p>
                      <a:pPr algn="ctr"/>
                      <a:r>
                        <a:rPr lang="en-US" sz="1200">
                          <a:solidFill>
                            <a:schemeClr val="tx1"/>
                          </a:solidFill>
                        </a:rPr>
                        <a:t>Purpose</a:t>
                      </a:r>
                      <a:endParaRPr lang="en-US" sz="1100">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Describe roles and responsibilities for new/changed positions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staffing drivers and/or ratios to rationalize the numbers of roles needed for key processes or functions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Identify key strategic behaviors or leadership practices that need to change – and how – to deliver the strategy and design intent </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Facilitate stakeholder testing of design choices in real-life scenarios to identify gaps, risks or integration needs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Develop high-level plans to transition to and realize the recommended alignment choices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78183">
                <a:tc>
                  <a:txBody>
                    <a:bodyPr/>
                    <a:lstStyle/>
                    <a:p>
                      <a:pPr algn="ctr"/>
                      <a:r>
                        <a:rPr lang="en-US" sz="1200" b="1">
                          <a:solidFill>
                            <a:schemeClr val="tx1"/>
                          </a:solidFill>
                        </a:rPr>
                        <a:t>Output</a:t>
                      </a:r>
                      <a:endParaRPr lang="en-US" sz="1100" b="1">
                        <a:solidFill>
                          <a:schemeClr val="tx1"/>
                        </a:solidFill>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Role profiles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Staffing estimates and assumptions</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Strategic cultural behaviors and leadership practices chart</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Use cases that demonstrate how key actions and decisions will work</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mn-lt"/>
                          <a:ea typeface="+mn-ea"/>
                          <a:cs typeface="+mn-cs"/>
                        </a:rPr>
                        <a:t>High-level transition/implementation plan</a:t>
                      </a: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AutoShape 74">
            <a:extLst>
              <a:ext uri="{FF2B5EF4-FFF2-40B4-BE49-F238E27FC236}">
                <a16:creationId xmlns:a16="http://schemas.microsoft.com/office/drawing/2014/main" id="{58BC78EE-75A5-75C9-B1EE-09A6479F9D32}"/>
              </a:ext>
            </a:extLst>
          </p:cNvPr>
          <p:cNvSpPr>
            <a:spLocks noChangeArrowheads="1"/>
          </p:cNvSpPr>
          <p:nvPr/>
        </p:nvSpPr>
        <p:spPr bwMode="auto">
          <a:xfrm>
            <a:off x="809565" y="1184702"/>
            <a:ext cx="4430975" cy="523771"/>
          </a:xfrm>
          <a:prstGeom prst="homePlate">
            <a:avLst>
              <a:gd name="adj" fmla="val 63125"/>
            </a:avLst>
          </a:prstGeom>
          <a:solidFill>
            <a:schemeClr val="accent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People and Rewards</a:t>
            </a:r>
          </a:p>
        </p:txBody>
      </p:sp>
      <p:sp>
        <p:nvSpPr>
          <p:cNvPr id="7" name="Rectangle 127">
            <a:extLst>
              <a:ext uri="{FF2B5EF4-FFF2-40B4-BE49-F238E27FC236}">
                <a16:creationId xmlns:a16="http://schemas.microsoft.com/office/drawing/2014/main" id="{1BC79DBB-DB3D-8198-F947-70C922EA71A9}"/>
              </a:ext>
            </a:extLst>
          </p:cNvPr>
          <p:cNvSpPr>
            <a:spLocks noChangeArrowheads="1"/>
          </p:cNvSpPr>
          <p:nvPr/>
        </p:nvSpPr>
        <p:spPr bwMode="auto">
          <a:xfrm>
            <a:off x="3419503" y="1893865"/>
            <a:ext cx="1332266" cy="297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defTabSz="913566" eaLnBrk="0" hangingPunct="0"/>
            <a:r>
              <a:rPr lang="en-US" sz="1332" b="1">
                <a:latin typeface="Arial" panose="020B0604020202020204" pitchFamily="34" charset="0"/>
                <a:cs typeface="Arial" panose="020B0604020202020204" pitchFamily="34" charset="0"/>
              </a:rPr>
              <a:t>STAFFING</a:t>
            </a:r>
          </a:p>
        </p:txBody>
      </p:sp>
      <p:sp>
        <p:nvSpPr>
          <p:cNvPr id="8" name="Rectangle 127">
            <a:extLst>
              <a:ext uri="{FF2B5EF4-FFF2-40B4-BE49-F238E27FC236}">
                <a16:creationId xmlns:a16="http://schemas.microsoft.com/office/drawing/2014/main" id="{9DFD01A7-4597-60B6-D3A4-485776DF84F6}"/>
              </a:ext>
            </a:extLst>
          </p:cNvPr>
          <p:cNvSpPr>
            <a:spLocks noChangeArrowheads="1"/>
          </p:cNvSpPr>
          <p:nvPr/>
        </p:nvSpPr>
        <p:spPr bwMode="auto">
          <a:xfrm>
            <a:off x="1378635" y="1899457"/>
            <a:ext cx="947178" cy="5023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defTabSz="913566" eaLnBrk="0" hangingPunct="0"/>
            <a:r>
              <a:rPr lang="en-US" sz="1332" b="1">
                <a:latin typeface="Arial" panose="020B0604020202020204" pitchFamily="34" charset="0"/>
                <a:cs typeface="Arial" panose="020B0604020202020204" pitchFamily="34" charset="0"/>
              </a:rPr>
              <a:t>ROLE </a:t>
            </a:r>
          </a:p>
          <a:p>
            <a:pPr algn="ctr" defTabSz="913566" eaLnBrk="0" hangingPunct="0"/>
            <a:r>
              <a:rPr lang="en-US" sz="1332" b="1">
                <a:latin typeface="Arial" panose="020B0604020202020204" pitchFamily="34" charset="0"/>
                <a:cs typeface="Arial" panose="020B0604020202020204" pitchFamily="34" charset="0"/>
              </a:rPr>
              <a:t>DESIGN</a:t>
            </a:r>
          </a:p>
        </p:txBody>
      </p:sp>
      <p:pic>
        <p:nvPicPr>
          <p:cNvPr id="9" name="Graphic 21">
            <a:extLst>
              <a:ext uri="{FF2B5EF4-FFF2-40B4-BE49-F238E27FC236}">
                <a16:creationId xmlns:a16="http://schemas.microsoft.com/office/drawing/2014/main" id="{C447E8BB-BA51-5D50-CDDE-007AFE725FBB}"/>
              </a:ext>
            </a:extLst>
          </p:cNvPr>
          <p:cNvPicPr>
            <a:picLocks noChangeAspect="1"/>
          </p:cNvPicPr>
          <p:nvPr/>
        </p:nvPicPr>
        <p:blipFill>
          <a:blip>
            <a:biLevel thresh="75000"/>
            <a:extLst>
              <a:ext uri="{96DAC541-7B7A-43D3-8B79-37D633B846F1}">
                <asvg:svgBlip xmlns:asvg="http://schemas.microsoft.com/office/drawing/2016/SVG/main" r:embed="rId2"/>
              </a:ext>
            </a:extLst>
          </a:blip>
          <a:stretch>
            <a:fillRect/>
          </a:stretch>
        </p:blipFill>
        <p:spPr>
          <a:xfrm>
            <a:off x="1235765" y="2333692"/>
            <a:ext cx="1500444" cy="1526337"/>
          </a:xfrm>
          <a:prstGeom prst="rect">
            <a:avLst/>
          </a:prstGeom>
        </p:spPr>
      </p:pic>
      <p:sp>
        <p:nvSpPr>
          <p:cNvPr id="10" name="Rectangle 113">
            <a:extLst>
              <a:ext uri="{FF2B5EF4-FFF2-40B4-BE49-F238E27FC236}">
                <a16:creationId xmlns:a16="http://schemas.microsoft.com/office/drawing/2014/main" id="{024B2208-74DD-8A44-D4BA-DB1B0088280B}"/>
              </a:ext>
            </a:extLst>
          </p:cNvPr>
          <p:cNvSpPr>
            <a:spLocks noChangeArrowheads="1"/>
          </p:cNvSpPr>
          <p:nvPr/>
        </p:nvSpPr>
        <p:spPr bwMode="auto">
          <a:xfrm>
            <a:off x="5160673" y="1694139"/>
            <a:ext cx="2259092" cy="871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STRATEGIC CULTURAL BEHAVIORS AND LEADERSHIP PRACTICES</a:t>
            </a:r>
          </a:p>
        </p:txBody>
      </p:sp>
      <p:sp>
        <p:nvSpPr>
          <p:cNvPr id="11" name="AutoShape 74">
            <a:extLst>
              <a:ext uri="{FF2B5EF4-FFF2-40B4-BE49-F238E27FC236}">
                <a16:creationId xmlns:a16="http://schemas.microsoft.com/office/drawing/2014/main" id="{3C45542C-2A66-6D02-0B1C-50A00C31E9C4}"/>
              </a:ext>
            </a:extLst>
          </p:cNvPr>
          <p:cNvSpPr>
            <a:spLocks noChangeArrowheads="1"/>
          </p:cNvSpPr>
          <p:nvPr/>
        </p:nvSpPr>
        <p:spPr bwMode="auto">
          <a:xfrm>
            <a:off x="5240542" y="1180991"/>
            <a:ext cx="2430023" cy="523771"/>
          </a:xfrm>
          <a:prstGeom prst="homePlate">
            <a:avLst>
              <a:gd name="adj" fmla="val 63078"/>
            </a:avLst>
          </a:prstGeom>
          <a:solidFill>
            <a:schemeClr val="accent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Culture and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Leadership</a:t>
            </a:r>
          </a:p>
        </p:txBody>
      </p:sp>
      <p:sp>
        <p:nvSpPr>
          <p:cNvPr id="12" name="AutoShape 74">
            <a:extLst>
              <a:ext uri="{FF2B5EF4-FFF2-40B4-BE49-F238E27FC236}">
                <a16:creationId xmlns:a16="http://schemas.microsoft.com/office/drawing/2014/main" id="{40D8DEBC-0C26-1C5E-3F62-5790637BF511}"/>
              </a:ext>
            </a:extLst>
          </p:cNvPr>
          <p:cNvSpPr>
            <a:spLocks noChangeArrowheads="1"/>
          </p:cNvSpPr>
          <p:nvPr/>
        </p:nvSpPr>
        <p:spPr bwMode="auto">
          <a:xfrm>
            <a:off x="7678306" y="1180631"/>
            <a:ext cx="1695587" cy="523771"/>
          </a:xfrm>
          <a:prstGeom prst="homePlate">
            <a:avLst>
              <a:gd name="adj" fmla="val 63125"/>
            </a:avLst>
          </a:prstGeom>
          <a:solidFill>
            <a:schemeClr val="tx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Scenario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Testing</a:t>
            </a:r>
          </a:p>
        </p:txBody>
      </p:sp>
      <p:sp>
        <p:nvSpPr>
          <p:cNvPr id="13" name="AutoShape 74">
            <a:extLst>
              <a:ext uri="{FF2B5EF4-FFF2-40B4-BE49-F238E27FC236}">
                <a16:creationId xmlns:a16="http://schemas.microsoft.com/office/drawing/2014/main" id="{793BB550-8EA6-B240-53BE-3B4DBACFC728}"/>
              </a:ext>
            </a:extLst>
          </p:cNvPr>
          <p:cNvSpPr>
            <a:spLocks noChangeArrowheads="1"/>
          </p:cNvSpPr>
          <p:nvPr/>
        </p:nvSpPr>
        <p:spPr bwMode="auto">
          <a:xfrm>
            <a:off x="9381635" y="1181047"/>
            <a:ext cx="2271297" cy="523771"/>
          </a:xfrm>
          <a:prstGeom prst="homePlate">
            <a:avLst>
              <a:gd name="adj" fmla="val 63125"/>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Micro to </a:t>
            </a:r>
          </a:p>
          <a:p>
            <a:pPr marL="456782" indent="-456782" algn="ctr" defTabSz="977007" eaLnBrk="0" hangingPunct="0">
              <a:lnSpc>
                <a:spcPts val="1379"/>
              </a:lnSpc>
              <a:buClr>
                <a:srgbClr val="FA3F05"/>
              </a:buClr>
              <a:buSzPct val="100000"/>
            </a:pPr>
            <a:r>
              <a:rPr lang="en-US" sz="1399" b="1">
                <a:solidFill>
                  <a:srgbClr val="FFFFFF"/>
                </a:solidFill>
                <a:latin typeface="Arial" panose="020B0604020202020204" pitchFamily="34" charset="0"/>
                <a:cs typeface="Arial" panose="020B0604020202020204" pitchFamily="34" charset="0"/>
              </a:rPr>
              <a:t>Journey Bridge</a:t>
            </a:r>
          </a:p>
        </p:txBody>
      </p:sp>
      <p:sp>
        <p:nvSpPr>
          <p:cNvPr id="14" name="Rectangle 113">
            <a:extLst>
              <a:ext uri="{FF2B5EF4-FFF2-40B4-BE49-F238E27FC236}">
                <a16:creationId xmlns:a16="http://schemas.microsoft.com/office/drawing/2014/main" id="{F68C8D43-B3DF-8378-8EFD-5A3D2830605E}"/>
              </a:ext>
            </a:extLst>
          </p:cNvPr>
          <p:cNvSpPr>
            <a:spLocks noChangeArrowheads="1"/>
          </p:cNvSpPr>
          <p:nvPr/>
        </p:nvSpPr>
        <p:spPr bwMode="auto">
          <a:xfrm>
            <a:off x="7787619" y="1812081"/>
            <a:ext cx="1307932"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USE CASE TESTING</a:t>
            </a:r>
          </a:p>
        </p:txBody>
      </p:sp>
      <p:sp>
        <p:nvSpPr>
          <p:cNvPr id="15" name="Rectangle 113">
            <a:extLst>
              <a:ext uri="{FF2B5EF4-FFF2-40B4-BE49-F238E27FC236}">
                <a16:creationId xmlns:a16="http://schemas.microsoft.com/office/drawing/2014/main" id="{78F2C1F6-BA75-9794-18DC-AC79E21F2B36}"/>
              </a:ext>
            </a:extLst>
          </p:cNvPr>
          <p:cNvSpPr>
            <a:spLocks noChangeArrowheads="1"/>
          </p:cNvSpPr>
          <p:nvPr/>
        </p:nvSpPr>
        <p:spPr bwMode="auto">
          <a:xfrm>
            <a:off x="9757125" y="1812081"/>
            <a:ext cx="1520319" cy="481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3566" eaLnBrk="0" hangingPunct="0">
              <a:lnSpc>
                <a:spcPct val="95000"/>
              </a:lnSpc>
            </a:pPr>
            <a:r>
              <a:rPr lang="en-US" sz="1332" b="1">
                <a:latin typeface="Arial" panose="020B0604020202020204" pitchFamily="34" charset="0"/>
                <a:cs typeface="Arial" panose="020B0604020202020204" pitchFamily="34" charset="0"/>
              </a:rPr>
              <a:t>BRIDGE TO REALIZATION</a:t>
            </a:r>
          </a:p>
        </p:txBody>
      </p:sp>
      <p:pic>
        <p:nvPicPr>
          <p:cNvPr id="16" name="Graphic 5">
            <a:extLst>
              <a:ext uri="{FF2B5EF4-FFF2-40B4-BE49-F238E27FC236}">
                <a16:creationId xmlns:a16="http://schemas.microsoft.com/office/drawing/2014/main" id="{5A6677D5-70DA-5B8E-839C-1A01B2D34FD8}"/>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318465" y="2214710"/>
            <a:ext cx="1691022" cy="1669830"/>
          </a:xfrm>
          <a:prstGeom prst="rect">
            <a:avLst/>
          </a:prstGeom>
        </p:spPr>
      </p:pic>
      <p:pic>
        <p:nvPicPr>
          <p:cNvPr id="17" name="Graphic 7">
            <a:extLst>
              <a:ext uri="{FF2B5EF4-FFF2-40B4-BE49-F238E27FC236}">
                <a16:creationId xmlns:a16="http://schemas.microsoft.com/office/drawing/2014/main" id="{5A90D1C6-86E6-874E-84EC-C408AB0A6501}"/>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5580497" y="2495052"/>
            <a:ext cx="1520319" cy="1324336"/>
          </a:xfrm>
          <a:prstGeom prst="rect">
            <a:avLst/>
          </a:prstGeom>
        </p:spPr>
      </p:pic>
      <p:pic>
        <p:nvPicPr>
          <p:cNvPr id="18" name="Graphic 10">
            <a:extLst>
              <a:ext uri="{FF2B5EF4-FFF2-40B4-BE49-F238E27FC236}">
                <a16:creationId xmlns:a16="http://schemas.microsoft.com/office/drawing/2014/main" id="{DCEDB6A7-44AC-47CD-34A9-D1704BC01407}"/>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7806460" y="2233556"/>
            <a:ext cx="1289089" cy="1651517"/>
          </a:xfrm>
          <a:prstGeom prst="rect">
            <a:avLst/>
          </a:prstGeom>
        </p:spPr>
      </p:pic>
      <p:pic>
        <p:nvPicPr>
          <p:cNvPr id="19" name="Graphic 7">
            <a:extLst>
              <a:ext uri="{FF2B5EF4-FFF2-40B4-BE49-F238E27FC236}">
                <a16:creationId xmlns:a16="http://schemas.microsoft.com/office/drawing/2014/main" id="{5256BC62-FC89-54E5-65B4-A31818ABD51B}"/>
              </a:ext>
            </a:extLst>
          </p:cNvPr>
          <p:cNvPicPr>
            <a:picLocks noChangeAspect="1"/>
          </p:cNvPicPr>
          <p:nvPr/>
        </p:nvPicPr>
        <p:blipFill>
          <a:blip>
            <a:biLevel thresh="75000"/>
            <a:extLst>
              <a:ext uri="{96DAC541-7B7A-43D3-8B79-37D633B846F1}">
                <asvg:svgBlip xmlns:asvg="http://schemas.microsoft.com/office/drawing/2016/SVG/main" r:embed="rId6"/>
              </a:ext>
            </a:extLst>
          </a:blip>
          <a:stretch>
            <a:fillRect/>
          </a:stretch>
        </p:blipFill>
        <p:spPr>
          <a:xfrm>
            <a:off x="9769633" y="2340790"/>
            <a:ext cx="1612800" cy="1411690"/>
          </a:xfrm>
          <a:prstGeom prst="rect">
            <a:avLst/>
          </a:prstGeom>
        </p:spPr>
      </p:pic>
      <p:sp>
        <p:nvSpPr>
          <p:cNvPr id="20" name="Right Arrow 19">
            <a:extLst>
              <a:ext uri="{FF2B5EF4-FFF2-40B4-BE49-F238E27FC236}">
                <a16:creationId xmlns:a16="http://schemas.microsoft.com/office/drawing/2014/main" id="{A0C8CB24-258F-457E-D49A-6C6A33E9442A}"/>
              </a:ext>
            </a:extLst>
          </p:cNvPr>
          <p:cNvSpPr/>
          <p:nvPr/>
        </p:nvSpPr>
        <p:spPr>
          <a:xfrm>
            <a:off x="809568" y="3840099"/>
            <a:ext cx="10843365"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1" name="Right Arrow 20">
            <a:extLst>
              <a:ext uri="{FF2B5EF4-FFF2-40B4-BE49-F238E27FC236}">
                <a16:creationId xmlns:a16="http://schemas.microsoft.com/office/drawing/2014/main" id="{0391FFB5-47E5-13E1-4C81-AFAB4424FBA4}"/>
              </a:ext>
            </a:extLst>
          </p:cNvPr>
          <p:cNvSpPr/>
          <p:nvPr/>
        </p:nvSpPr>
        <p:spPr>
          <a:xfrm>
            <a:off x="2995005" y="2831754"/>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38B7FD84-0C39-A03F-D2F5-529107F93065}"/>
              </a:ext>
            </a:extLst>
          </p:cNvPr>
          <p:cNvSpPr/>
          <p:nvPr/>
        </p:nvSpPr>
        <p:spPr>
          <a:xfrm>
            <a:off x="8095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E0F8DB81-7925-5927-697A-B9721FF05BF7}"/>
              </a:ext>
            </a:extLst>
          </p:cNvPr>
          <p:cNvSpPr/>
          <p:nvPr/>
        </p:nvSpPr>
        <p:spPr>
          <a:xfrm>
            <a:off x="5131272" y="2852702"/>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7CDA7813-A402-83F5-5CD1-809F6C06629C}"/>
              </a:ext>
            </a:extLst>
          </p:cNvPr>
          <p:cNvSpPr/>
          <p:nvPr/>
        </p:nvSpPr>
        <p:spPr>
          <a:xfrm>
            <a:off x="7291867"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484176DE-0F87-F6CD-A8F7-C94FE774B3DB}"/>
              </a:ext>
            </a:extLst>
          </p:cNvPr>
          <p:cNvSpPr/>
          <p:nvPr/>
        </p:nvSpPr>
        <p:spPr>
          <a:xfrm>
            <a:off x="9373893" y="2840097"/>
            <a:ext cx="255795"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913566">
              <a:defRPr/>
            </a:pPr>
            <a:endParaRPr lang="en-US" sz="1798">
              <a:solidFill>
                <a:prstClr val="white"/>
              </a:solidFill>
              <a:latin typeface="Arial" panose="020B0604020202020204" pitchFamily="34" charset="0"/>
              <a:cs typeface="Arial" panose="020B0604020202020204" pitchFamily="34" charset="0"/>
            </a:endParaRPr>
          </a:p>
        </p:txBody>
      </p:sp>
      <p:pic>
        <p:nvPicPr>
          <p:cNvPr id="3" name="Graphic 7">
            <a:extLst>
              <a:ext uri="{FF2B5EF4-FFF2-40B4-BE49-F238E27FC236}">
                <a16:creationId xmlns:a16="http://schemas.microsoft.com/office/drawing/2014/main" id="{37B75375-0136-3CA9-C6F2-413D9DE67B1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362" y="3367831"/>
            <a:ext cx="507219" cy="502920"/>
          </a:xfrm>
          <a:prstGeom prst="rect">
            <a:avLst/>
          </a:prstGeom>
        </p:spPr>
      </p:pic>
      <p:pic>
        <p:nvPicPr>
          <p:cNvPr id="26" name="Graphic 7">
            <a:extLst>
              <a:ext uri="{FF2B5EF4-FFF2-40B4-BE49-F238E27FC236}">
                <a16:creationId xmlns:a16="http://schemas.microsoft.com/office/drawing/2014/main" id="{C91857D8-24D9-B7EC-421C-1A2B115B90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0121" y="3367831"/>
            <a:ext cx="507219" cy="502920"/>
          </a:xfrm>
          <a:prstGeom prst="rect">
            <a:avLst/>
          </a:prstGeom>
        </p:spPr>
      </p:pic>
      <p:pic>
        <p:nvPicPr>
          <p:cNvPr id="27" name="Graphic 7">
            <a:extLst>
              <a:ext uri="{FF2B5EF4-FFF2-40B4-BE49-F238E27FC236}">
                <a16:creationId xmlns:a16="http://schemas.microsoft.com/office/drawing/2014/main" id="{6272D42B-CB53-489F-8B9D-6474847EDAF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10275" y="3367831"/>
            <a:ext cx="507219" cy="502920"/>
          </a:xfrm>
          <a:prstGeom prst="rect">
            <a:avLst/>
          </a:prstGeom>
        </p:spPr>
      </p:pic>
      <p:pic>
        <p:nvPicPr>
          <p:cNvPr id="28" name="Graphic 7">
            <a:extLst>
              <a:ext uri="{FF2B5EF4-FFF2-40B4-BE49-F238E27FC236}">
                <a16:creationId xmlns:a16="http://schemas.microsoft.com/office/drawing/2014/main" id="{20121F09-A6E4-B390-51CB-8AE34FD5E8C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18679" y="3367831"/>
            <a:ext cx="507219" cy="502920"/>
          </a:xfrm>
          <a:prstGeom prst="rect">
            <a:avLst/>
          </a:prstGeom>
        </p:spPr>
      </p:pic>
      <p:pic>
        <p:nvPicPr>
          <p:cNvPr id="30" name="Graphic 29">
            <a:extLst>
              <a:ext uri="{FF2B5EF4-FFF2-40B4-BE49-F238E27FC236}">
                <a16:creationId xmlns:a16="http://schemas.microsoft.com/office/drawing/2014/main" id="{5BBA4F44-F589-B33E-EE1C-2ADA9C57A2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39956" y="3367831"/>
            <a:ext cx="507219" cy="502920"/>
          </a:xfrm>
          <a:prstGeom prst="rect">
            <a:avLst/>
          </a:prstGeom>
        </p:spPr>
      </p:pic>
    </p:spTree>
    <p:extLst>
      <p:ext uri="{BB962C8B-B14F-4D97-AF65-F5344CB8AC3E}">
        <p14:creationId xmlns:p14="http://schemas.microsoft.com/office/powerpoint/2010/main" val="290297528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6C17E-65AD-BD67-5697-03840D4F7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9ED19-65F8-D406-0C1D-808B29715819}"/>
              </a:ext>
            </a:extLst>
          </p:cNvPr>
          <p:cNvSpPr>
            <a:spLocks noGrp="1"/>
          </p:cNvSpPr>
          <p:nvPr>
            <p:ph type="title"/>
          </p:nvPr>
        </p:nvSpPr>
        <p:spPr/>
        <p:txBody>
          <a:bodyPr/>
          <a:lstStyle/>
          <a:p>
            <a:r>
              <a:rPr lang="en-US" sz="2800"/>
              <a:t>Organization Alignment Activities: What’s Coming</a:t>
            </a:r>
            <a:endParaRPr lang="en-US"/>
          </a:p>
        </p:txBody>
      </p:sp>
      <p:graphicFrame>
        <p:nvGraphicFramePr>
          <p:cNvPr id="30" name="Table 6">
            <a:extLst>
              <a:ext uri="{FF2B5EF4-FFF2-40B4-BE49-F238E27FC236}">
                <a16:creationId xmlns:a16="http://schemas.microsoft.com/office/drawing/2014/main" id="{66F6FF77-A775-5880-3C3B-8DF1D00378A8}"/>
              </a:ext>
            </a:extLst>
          </p:cNvPr>
          <p:cNvGraphicFramePr>
            <a:graphicFrameLocks noGrp="1"/>
          </p:cNvGraphicFramePr>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4079EFC3-E75E-A907-9EE3-3AEA5F100FB5}"/>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739D4D3C-FD93-C106-3B44-FD232828CD91}"/>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5981BD84-3EB6-12C6-4E2F-A8C856FB578D}"/>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9C4173F7-A4EB-4F84-97EC-C2ED8DD02C06}"/>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447F0DBE-0F75-A4F7-82AB-E6D60502E4F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7686630E-754F-0491-5883-F17C1D8BA449}"/>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C9BD4370-7155-126E-4122-44C7BBFCEC7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AA35052F-A992-A530-A184-B2FAE15C3063}"/>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B22A5AD3-4861-114F-E913-54618306C8BB}"/>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E57C0160-DED3-835E-30B7-4BD0551E4F8B}"/>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9CAC6B5-7B28-51B7-F1ED-F3163FB67884}"/>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6982BD99-0133-5A49-C50E-F13CE9F30B8D}"/>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75B4F8B6-9BDB-BFF5-6238-830A8A543D3B}"/>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5B84120A-C1CD-6CFE-D293-D4090AC29EAF}"/>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A7C23C3F-CA6E-26EA-8BDA-58CD154EC500}"/>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30F21444-0E64-FB31-AB85-7853F9C45A2B}"/>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238B296D-14BC-B78D-AC72-F7433044190C}"/>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E4C47446-959E-869D-1364-1D0571B191CF}"/>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C7C3026C-783A-55E9-583F-A08B4FC72805}"/>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7B565850-8638-D8D9-9C74-D0735643839E}"/>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5B6070EC-CD44-BC49-6B0B-245A3217BE7B}"/>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23813825-9D82-B3CD-A8BF-D48F0A5B735B}"/>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1E95ACDD-BFCD-65AC-91AC-31E0EC8D6D35}"/>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9F6B977D-3329-102B-3618-974E399A4CDF}"/>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DD480E1C-B15C-EC79-3485-44BB6EE3F4BF}"/>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7ABA4997-8BC6-6C3D-3C11-C49C5D038486}"/>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4959E5C-6134-070E-FAE5-338F9762952D}"/>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4" name="Right Arrow 3">
            <a:extLst>
              <a:ext uri="{FF2B5EF4-FFF2-40B4-BE49-F238E27FC236}">
                <a16:creationId xmlns:a16="http://schemas.microsoft.com/office/drawing/2014/main" id="{10D77DA0-7E46-AC2A-E5C6-D25DCC49FF1E}"/>
              </a:ext>
            </a:extLst>
          </p:cNvPr>
          <p:cNvSpPr>
            <a:spLocks noChangeAspect="1"/>
          </p:cNvSpPr>
          <p:nvPr/>
        </p:nvSpPr>
        <p:spPr>
          <a:xfrm>
            <a:off x="3580115" y="5923550"/>
            <a:ext cx="1112198" cy="666988"/>
          </a:xfrm>
          <a:prstGeom prst="rightArrow">
            <a:avLst>
              <a:gd name="adj1" fmla="val 54312"/>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lnSpc>
                <a:spcPct val="80000"/>
              </a:lnSpc>
            </a:pPr>
            <a:endParaRPr lang="en-US" sz="1066" b="1">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480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957C1-CD90-B53C-1DB5-CE5F610DB7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BA7852-9BEA-7772-7864-4A6A3AA45A68}"/>
              </a:ext>
            </a:extLst>
          </p:cNvPr>
          <p:cNvSpPr>
            <a:spLocks noGrp="1"/>
          </p:cNvSpPr>
          <p:nvPr>
            <p:ph type="title"/>
          </p:nvPr>
        </p:nvSpPr>
        <p:spPr/>
        <p:txBody>
          <a:bodyPr/>
          <a:lstStyle/>
          <a:p>
            <a:r>
              <a:rPr lang="en-US" sz="2800" b="0">
                <a:latin typeface="Arial" panose="020B0604020202020204" pitchFamily="34" charset="0"/>
              </a:rPr>
              <a:t>Realization and Sustainability Journey</a:t>
            </a:r>
            <a:endParaRPr lang="en-US"/>
          </a:p>
        </p:txBody>
      </p:sp>
      <p:sp>
        <p:nvSpPr>
          <p:cNvPr id="4" name="Text Placeholder 3">
            <a:extLst>
              <a:ext uri="{FF2B5EF4-FFF2-40B4-BE49-F238E27FC236}">
                <a16:creationId xmlns:a16="http://schemas.microsoft.com/office/drawing/2014/main" id="{8A83FC9D-9287-0BD4-CB2B-0EDBBB2C37F0}"/>
              </a:ext>
            </a:extLst>
          </p:cNvPr>
          <p:cNvSpPr>
            <a:spLocks noGrp="1"/>
          </p:cNvSpPr>
          <p:nvPr>
            <p:ph type="body" sz="quarter" idx="11"/>
          </p:nvPr>
        </p:nvSpPr>
        <p:spPr/>
        <p:txBody>
          <a:bodyPr/>
          <a:lstStyle/>
          <a:p>
            <a:r>
              <a:rPr lang="en-US" sz="1800">
                <a:latin typeface="Arial" panose="020B0604020202020204" pitchFamily="34" charset="0"/>
              </a:rPr>
              <a:t>Implementation — Finishing the Journey</a:t>
            </a:r>
          </a:p>
          <a:p>
            <a:endParaRPr lang="en-US"/>
          </a:p>
        </p:txBody>
      </p:sp>
      <p:sp>
        <p:nvSpPr>
          <p:cNvPr id="47" name="Rectangle 46">
            <a:extLst>
              <a:ext uri="{FF2B5EF4-FFF2-40B4-BE49-F238E27FC236}">
                <a16:creationId xmlns:a16="http://schemas.microsoft.com/office/drawing/2014/main" id="{6CC0E6AC-C3E6-6D92-34AA-A2F7AD31A146}"/>
              </a:ext>
            </a:extLst>
          </p:cNvPr>
          <p:cNvSpPr/>
          <p:nvPr/>
        </p:nvSpPr>
        <p:spPr>
          <a:xfrm>
            <a:off x="5449095" y="1961169"/>
            <a:ext cx="2141327" cy="3848481"/>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vert="vert270" rtlCol="0" anchor="b"/>
          <a:lstStyle/>
          <a:p>
            <a:pPr algn="ctr" defTabSz="1216945">
              <a:defRPr/>
            </a:pPr>
            <a:endParaRPr lang="en-US" sz="1797" b="1">
              <a:solidFill>
                <a:srgbClr val="4D4852"/>
              </a:solidFill>
              <a:latin typeface="Arial" panose="020B0604020202020204" pitchFamily="34" charset="0"/>
              <a:cs typeface="Arial" panose="020B0604020202020204" pitchFamily="34" charset="0"/>
            </a:endParaRPr>
          </a:p>
        </p:txBody>
      </p:sp>
      <p:cxnSp>
        <p:nvCxnSpPr>
          <p:cNvPr id="48" name="Straight Connector 47">
            <a:extLst>
              <a:ext uri="{FF2B5EF4-FFF2-40B4-BE49-F238E27FC236}">
                <a16:creationId xmlns:a16="http://schemas.microsoft.com/office/drawing/2014/main" id="{7A2999E3-67F5-43C0-42E2-E136DC6E9D2D}"/>
              </a:ext>
            </a:extLst>
          </p:cNvPr>
          <p:cNvCxnSpPr/>
          <p:nvPr/>
        </p:nvCxnSpPr>
        <p:spPr>
          <a:xfrm>
            <a:off x="3738375"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C611842-82D6-C397-E1A4-6D7937B108BD}"/>
              </a:ext>
            </a:extLst>
          </p:cNvPr>
          <p:cNvCxnSpPr/>
          <p:nvPr/>
        </p:nvCxnSpPr>
        <p:spPr>
          <a:xfrm>
            <a:off x="7875715"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B354B8D-1DCF-C2D0-B493-0F37858CD043}"/>
              </a:ext>
            </a:extLst>
          </p:cNvPr>
          <p:cNvCxnSpPr/>
          <p:nvPr/>
        </p:nvCxnSpPr>
        <p:spPr>
          <a:xfrm>
            <a:off x="9858267"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D2B9CBF9-FD2B-9570-E0CC-6A26BE787654}"/>
              </a:ext>
            </a:extLst>
          </p:cNvPr>
          <p:cNvSpPr txBox="1"/>
          <p:nvPr/>
        </p:nvSpPr>
        <p:spPr>
          <a:xfrm>
            <a:off x="2319271" y="1244393"/>
            <a:ext cx="1419106" cy="387157"/>
          </a:xfrm>
          <a:prstGeom prst="rect">
            <a:avLst/>
          </a:prstGeom>
          <a:noFill/>
        </p:spPr>
        <p:txBody>
          <a:bodyPr wrap="square" rtlCol="0">
            <a:spAutoFit/>
          </a:bodyPr>
          <a:lstStyle/>
          <a:p>
            <a:pPr algn="ctr" defTabSz="1216945">
              <a:lnSpc>
                <a:spcPct val="80000"/>
              </a:lnSpc>
              <a:defRPr/>
            </a:pPr>
            <a:r>
              <a:rPr lang="en-US" sz="1331" b="1">
                <a:latin typeface="Arial" panose="020B0604020202020204" pitchFamily="34" charset="0"/>
                <a:cs typeface="Arial" panose="020B0604020202020204" pitchFamily="34" charset="0"/>
              </a:rPr>
              <a:t>Initiation</a:t>
            </a:r>
          </a:p>
          <a:p>
            <a:pPr algn="ctr" defTabSz="1216945">
              <a:lnSpc>
                <a:spcPct val="80000"/>
              </a:lnSpc>
              <a:defRPr/>
            </a:pPr>
            <a:r>
              <a:rPr lang="en-US" sz="1064" i="1">
                <a:latin typeface="Arial" panose="020B0604020202020204" pitchFamily="34" charset="0"/>
                <a:cs typeface="Arial" panose="020B0604020202020204" pitchFamily="34" charset="0"/>
              </a:rPr>
              <a:t>1-2 Weeks</a:t>
            </a:r>
          </a:p>
        </p:txBody>
      </p:sp>
      <p:sp>
        <p:nvSpPr>
          <p:cNvPr id="52" name="TextBox 51">
            <a:extLst>
              <a:ext uri="{FF2B5EF4-FFF2-40B4-BE49-F238E27FC236}">
                <a16:creationId xmlns:a16="http://schemas.microsoft.com/office/drawing/2014/main" id="{22435ECB-3D4D-F4EC-64B3-5071DD05D41E}"/>
              </a:ext>
            </a:extLst>
          </p:cNvPr>
          <p:cNvSpPr txBox="1"/>
          <p:nvPr/>
        </p:nvSpPr>
        <p:spPr>
          <a:xfrm>
            <a:off x="3738375" y="1244408"/>
            <a:ext cx="4130801" cy="387157"/>
          </a:xfrm>
          <a:prstGeom prst="rect">
            <a:avLst/>
          </a:prstGeom>
          <a:noFill/>
        </p:spPr>
        <p:txBody>
          <a:bodyPr wrap="square" rtlCol="0">
            <a:spAutoFit/>
          </a:bodyPr>
          <a:lstStyle/>
          <a:p>
            <a:pPr algn="ctr" defTabSz="1216945">
              <a:lnSpc>
                <a:spcPct val="80000"/>
              </a:lnSpc>
              <a:defRPr/>
            </a:pPr>
            <a:r>
              <a:rPr lang="en-US" sz="1331" b="1">
                <a:latin typeface="Arial" panose="020B0604020202020204" pitchFamily="34" charset="0"/>
                <a:cs typeface="Arial" panose="020B0604020202020204" pitchFamily="34" charset="0"/>
              </a:rPr>
              <a:t>Change and Implementation Planning</a:t>
            </a:r>
          </a:p>
          <a:p>
            <a:pPr algn="ctr" defTabSz="1216945">
              <a:lnSpc>
                <a:spcPct val="80000"/>
              </a:lnSpc>
              <a:defRPr/>
            </a:pPr>
            <a:r>
              <a:rPr lang="en-US" sz="1064" i="1">
                <a:latin typeface="Arial" panose="020B0604020202020204" pitchFamily="34" charset="0"/>
                <a:cs typeface="Arial" panose="020B0604020202020204" pitchFamily="34" charset="0"/>
              </a:rPr>
              <a:t>2-8 weeks</a:t>
            </a:r>
          </a:p>
        </p:txBody>
      </p:sp>
      <p:sp>
        <p:nvSpPr>
          <p:cNvPr id="53" name="TextBox 52">
            <a:extLst>
              <a:ext uri="{FF2B5EF4-FFF2-40B4-BE49-F238E27FC236}">
                <a16:creationId xmlns:a16="http://schemas.microsoft.com/office/drawing/2014/main" id="{1BF7D5B8-032C-4BB7-92DB-D5F6EB0A6224}"/>
              </a:ext>
            </a:extLst>
          </p:cNvPr>
          <p:cNvSpPr txBox="1"/>
          <p:nvPr/>
        </p:nvSpPr>
        <p:spPr>
          <a:xfrm>
            <a:off x="7906999" y="1244409"/>
            <a:ext cx="1862575" cy="387157"/>
          </a:xfrm>
          <a:prstGeom prst="rect">
            <a:avLst/>
          </a:prstGeom>
          <a:noFill/>
        </p:spPr>
        <p:txBody>
          <a:bodyPr wrap="square" rtlCol="0">
            <a:spAutoFit/>
          </a:bodyPr>
          <a:lstStyle/>
          <a:p>
            <a:pPr algn="ctr" defTabSz="1216945">
              <a:lnSpc>
                <a:spcPct val="80000"/>
              </a:lnSpc>
              <a:defRPr/>
            </a:pPr>
            <a:r>
              <a:rPr lang="en-US" sz="1331" b="1">
                <a:latin typeface="Arial" panose="020B0604020202020204" pitchFamily="34" charset="0"/>
                <a:cs typeface="Arial" panose="020B0604020202020204" pitchFamily="34" charset="0"/>
              </a:rPr>
              <a:t>Implementation</a:t>
            </a:r>
          </a:p>
          <a:p>
            <a:pPr algn="ctr" defTabSz="1216945">
              <a:lnSpc>
                <a:spcPct val="80000"/>
              </a:lnSpc>
              <a:defRPr/>
            </a:pPr>
            <a:r>
              <a:rPr lang="en-US" sz="1064" i="1">
                <a:latin typeface="Arial" panose="020B0604020202020204" pitchFamily="34" charset="0"/>
                <a:cs typeface="Arial" panose="020B0604020202020204" pitchFamily="34" charset="0"/>
              </a:rPr>
              <a:t>2-6 months</a:t>
            </a:r>
          </a:p>
        </p:txBody>
      </p:sp>
      <p:cxnSp>
        <p:nvCxnSpPr>
          <p:cNvPr id="54" name="Straight Connector 53">
            <a:extLst>
              <a:ext uri="{FF2B5EF4-FFF2-40B4-BE49-F238E27FC236}">
                <a16:creationId xmlns:a16="http://schemas.microsoft.com/office/drawing/2014/main" id="{F5577EF5-EC1B-F5F8-5E03-92E3C770977A}"/>
              </a:ext>
            </a:extLst>
          </p:cNvPr>
          <p:cNvCxnSpPr/>
          <p:nvPr/>
        </p:nvCxnSpPr>
        <p:spPr>
          <a:xfrm>
            <a:off x="2319268"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EFBE790-FF58-290D-B31D-76184F1040F3}"/>
              </a:ext>
            </a:extLst>
          </p:cNvPr>
          <p:cNvSpPr txBox="1"/>
          <p:nvPr/>
        </p:nvSpPr>
        <p:spPr>
          <a:xfrm>
            <a:off x="9858269" y="1244410"/>
            <a:ext cx="1469979" cy="297133"/>
          </a:xfrm>
          <a:prstGeom prst="rect">
            <a:avLst/>
          </a:prstGeom>
          <a:noFill/>
        </p:spPr>
        <p:txBody>
          <a:bodyPr wrap="square" rtlCol="0">
            <a:spAutoFit/>
          </a:bodyPr>
          <a:lstStyle/>
          <a:p>
            <a:pPr algn="ctr" defTabSz="1216945">
              <a:defRPr/>
            </a:pPr>
            <a:r>
              <a:rPr lang="en-US" sz="1331" b="1">
                <a:latin typeface="Arial" panose="020B0604020202020204" pitchFamily="34" charset="0"/>
                <a:cs typeface="Arial" panose="020B0604020202020204" pitchFamily="34" charset="0"/>
              </a:rPr>
              <a:t>Sustain</a:t>
            </a:r>
          </a:p>
        </p:txBody>
      </p:sp>
      <p:cxnSp>
        <p:nvCxnSpPr>
          <p:cNvPr id="56" name="Straight Connector 55">
            <a:extLst>
              <a:ext uri="{FF2B5EF4-FFF2-40B4-BE49-F238E27FC236}">
                <a16:creationId xmlns:a16="http://schemas.microsoft.com/office/drawing/2014/main" id="{58AC5544-2A08-60CB-66FD-A49289F23FCF}"/>
              </a:ext>
            </a:extLst>
          </p:cNvPr>
          <p:cNvCxnSpPr/>
          <p:nvPr/>
        </p:nvCxnSpPr>
        <p:spPr>
          <a:xfrm flipH="1">
            <a:off x="1521026" y="2682112"/>
            <a:ext cx="9807221" cy="0"/>
          </a:xfrm>
          <a:prstGeom prst="line">
            <a:avLst/>
          </a:prstGeom>
          <a:ln w="1905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E0A999A-D99D-5C5B-E001-A01A3EDB84CE}"/>
              </a:ext>
            </a:extLst>
          </p:cNvPr>
          <p:cNvSpPr txBox="1"/>
          <p:nvPr/>
        </p:nvSpPr>
        <p:spPr>
          <a:xfrm>
            <a:off x="653517" y="2100649"/>
            <a:ext cx="1620414" cy="522322"/>
          </a:xfrm>
          <a:prstGeom prst="rect">
            <a:avLst/>
          </a:prstGeom>
          <a:noFill/>
        </p:spPr>
        <p:txBody>
          <a:bodyPr wrap="square" rtlCol="0">
            <a:spAutoFit/>
          </a:bodyPr>
          <a:lstStyle/>
          <a:p>
            <a:pPr algn="r" defTabSz="1216945">
              <a:defRPr/>
            </a:pPr>
            <a:r>
              <a:rPr lang="en-US" sz="1397" b="1">
                <a:latin typeface="Arial" panose="020B0604020202020204" pitchFamily="34" charset="0"/>
                <a:cs typeface="Arial" panose="020B0604020202020204" pitchFamily="34" charset="0"/>
              </a:rPr>
              <a:t>Change </a:t>
            </a:r>
            <a:r>
              <a:rPr lang="en-US" sz="1397">
                <a:latin typeface="Arial" panose="020B0604020202020204" pitchFamily="34" charset="0"/>
                <a:cs typeface="Arial" panose="020B0604020202020204" pitchFamily="34" charset="0"/>
              </a:rPr>
              <a:t>Management</a:t>
            </a:r>
          </a:p>
        </p:txBody>
      </p:sp>
      <p:sp>
        <p:nvSpPr>
          <p:cNvPr id="58" name="TextBox 57">
            <a:extLst>
              <a:ext uri="{FF2B5EF4-FFF2-40B4-BE49-F238E27FC236}">
                <a16:creationId xmlns:a16="http://schemas.microsoft.com/office/drawing/2014/main" id="{48B7EE14-3047-DD90-A945-113F7CD99827}"/>
              </a:ext>
            </a:extLst>
          </p:cNvPr>
          <p:cNvSpPr txBox="1"/>
          <p:nvPr/>
        </p:nvSpPr>
        <p:spPr>
          <a:xfrm>
            <a:off x="545389" y="2717985"/>
            <a:ext cx="1728542" cy="891013"/>
          </a:xfrm>
          <a:prstGeom prst="rect">
            <a:avLst/>
          </a:prstGeom>
          <a:noFill/>
        </p:spPr>
        <p:txBody>
          <a:bodyPr wrap="square" rtlCol="0" anchor="t">
            <a:spAutoFit/>
          </a:bodyPr>
          <a:lstStyle/>
          <a:p>
            <a:pPr algn="r" defTabSz="1216945">
              <a:defRPr/>
            </a:pPr>
            <a:r>
              <a:rPr lang="en-US" sz="1397" b="1">
                <a:solidFill>
                  <a:srgbClr val="9ACD32"/>
                </a:solidFill>
                <a:latin typeface="Arial" panose="020B0604020202020204" pitchFamily="34" charset="0"/>
                <a:cs typeface="Arial" panose="020B0604020202020204" pitchFamily="34" charset="0"/>
              </a:rPr>
              <a:t>People </a:t>
            </a:r>
            <a:r>
              <a:rPr lang="en-US" sz="1397">
                <a:solidFill>
                  <a:srgbClr val="9ACD32"/>
                </a:solidFill>
                <a:latin typeface="Arial" panose="020B0604020202020204" pitchFamily="34" charset="0"/>
                <a:cs typeface="Arial" panose="020B0604020202020204" pitchFamily="34" charset="0"/>
              </a:rPr>
              <a:t>Enablement</a:t>
            </a:r>
          </a:p>
          <a:p>
            <a:pPr algn="r" defTabSz="1216945">
              <a:defRPr/>
            </a:pPr>
            <a:r>
              <a:rPr lang="en-US" sz="1198" b="1" i="1">
                <a:solidFill>
                  <a:srgbClr val="9ACD32"/>
                </a:solidFill>
                <a:latin typeface="Arial" panose="020B0604020202020204" pitchFamily="34" charset="0"/>
                <a:cs typeface="Arial" panose="020B0604020202020204" pitchFamily="34" charset="0"/>
              </a:rPr>
              <a:t>I’m in my </a:t>
            </a:r>
            <a:br>
              <a:rPr lang="en-US" sz="1198" b="1" i="1">
                <a:solidFill>
                  <a:srgbClr val="9ACD32"/>
                </a:solidFill>
                <a:latin typeface="Arial" panose="020B0604020202020204" pitchFamily="34" charset="0"/>
                <a:cs typeface="Arial" panose="020B0604020202020204" pitchFamily="34" charset="0"/>
              </a:rPr>
            </a:br>
            <a:r>
              <a:rPr lang="en-US" sz="1198" b="1" i="1">
                <a:solidFill>
                  <a:srgbClr val="9ACD32"/>
                </a:solidFill>
                <a:latin typeface="Arial" panose="020B0604020202020204" pitchFamily="34" charset="0"/>
                <a:cs typeface="Arial" panose="020B0604020202020204" pitchFamily="34" charset="0"/>
              </a:rPr>
              <a:t>new role.</a:t>
            </a:r>
          </a:p>
        </p:txBody>
      </p:sp>
      <p:sp>
        <p:nvSpPr>
          <p:cNvPr id="59" name="TextBox 58">
            <a:extLst>
              <a:ext uri="{FF2B5EF4-FFF2-40B4-BE49-F238E27FC236}">
                <a16:creationId xmlns:a16="http://schemas.microsoft.com/office/drawing/2014/main" id="{CCD758E0-9A83-9BA9-B96D-5BD35918C7E2}"/>
              </a:ext>
            </a:extLst>
          </p:cNvPr>
          <p:cNvSpPr txBox="1"/>
          <p:nvPr/>
        </p:nvSpPr>
        <p:spPr>
          <a:xfrm>
            <a:off x="502036" y="3718473"/>
            <a:ext cx="1771895" cy="1290353"/>
          </a:xfrm>
          <a:prstGeom prst="rect">
            <a:avLst/>
          </a:prstGeom>
          <a:noFill/>
        </p:spPr>
        <p:txBody>
          <a:bodyPr wrap="square" rtlCol="0" anchor="t">
            <a:spAutoFit/>
          </a:bodyPr>
          <a:lstStyle/>
          <a:p>
            <a:pPr algn="r" defTabSz="1216945">
              <a:defRPr/>
            </a:pPr>
            <a:r>
              <a:rPr lang="en-US" sz="1397" b="1">
                <a:solidFill>
                  <a:srgbClr val="00BFFF"/>
                </a:solidFill>
                <a:latin typeface="Arial" panose="020B0604020202020204" pitchFamily="34" charset="0"/>
                <a:cs typeface="Arial" panose="020B0604020202020204" pitchFamily="34" charset="0"/>
              </a:rPr>
              <a:t>Work </a:t>
            </a:r>
            <a:br>
              <a:rPr lang="en-US" sz="1397" b="1">
                <a:solidFill>
                  <a:srgbClr val="00BFFF"/>
                </a:solidFill>
                <a:latin typeface="Arial" panose="020B0604020202020204" pitchFamily="34" charset="0"/>
                <a:cs typeface="Arial" panose="020B0604020202020204" pitchFamily="34" charset="0"/>
              </a:rPr>
            </a:br>
            <a:r>
              <a:rPr lang="en-US" sz="1397">
                <a:solidFill>
                  <a:srgbClr val="00BFFF"/>
                </a:solidFill>
                <a:latin typeface="Arial" panose="020B0604020202020204" pitchFamily="34" charset="0"/>
                <a:cs typeface="Arial" panose="020B0604020202020204" pitchFamily="34" charset="0"/>
              </a:rPr>
              <a:t>Alignment and Engagement</a:t>
            </a:r>
            <a:r>
              <a:rPr lang="en-US" sz="1397" b="1">
                <a:solidFill>
                  <a:srgbClr val="00BFFF"/>
                </a:solidFill>
                <a:latin typeface="Arial" panose="020B0604020202020204" pitchFamily="34" charset="0"/>
                <a:cs typeface="Arial" panose="020B0604020202020204" pitchFamily="34" charset="0"/>
              </a:rPr>
              <a:t> </a:t>
            </a:r>
            <a:br>
              <a:rPr lang="en-US" sz="1397">
                <a:solidFill>
                  <a:srgbClr val="00BFFF"/>
                </a:solidFill>
                <a:latin typeface="Arial" panose="020B0604020202020204" pitchFamily="34" charset="0"/>
                <a:cs typeface="Arial" panose="020B0604020202020204" pitchFamily="34" charset="0"/>
              </a:rPr>
            </a:br>
            <a:r>
              <a:rPr lang="en-US" sz="1198">
                <a:solidFill>
                  <a:srgbClr val="00BFFF"/>
                </a:solidFill>
                <a:latin typeface="Arial" panose="020B0604020202020204" pitchFamily="34" charset="0"/>
                <a:cs typeface="Arial" panose="020B0604020202020204" pitchFamily="34" charset="0"/>
              </a:rPr>
              <a:t>(and Governance)</a:t>
            </a:r>
          </a:p>
          <a:p>
            <a:pPr algn="r" defTabSz="1216945">
              <a:defRPr/>
            </a:pPr>
            <a:r>
              <a:rPr lang="en-US" sz="1198" b="1" i="1">
                <a:solidFill>
                  <a:srgbClr val="00BFFF"/>
                </a:solidFill>
                <a:latin typeface="Arial" panose="020B0604020202020204" pitchFamily="34" charset="0"/>
                <a:cs typeface="Arial" panose="020B0604020202020204" pitchFamily="34" charset="0"/>
              </a:rPr>
              <a:t>I’m doing </a:t>
            </a:r>
            <a:br>
              <a:rPr lang="en-US" sz="1198" b="1" i="1">
                <a:solidFill>
                  <a:srgbClr val="00BFFF"/>
                </a:solidFill>
                <a:latin typeface="Arial" panose="020B0604020202020204" pitchFamily="34" charset="0"/>
                <a:cs typeface="Arial" panose="020B0604020202020204" pitchFamily="34" charset="0"/>
              </a:rPr>
            </a:br>
            <a:r>
              <a:rPr lang="en-US" sz="1198" b="1" i="1">
                <a:solidFill>
                  <a:srgbClr val="00BFFF"/>
                </a:solidFill>
                <a:latin typeface="Arial" panose="020B0604020202020204" pitchFamily="34" charset="0"/>
                <a:cs typeface="Arial" panose="020B0604020202020204" pitchFamily="34" charset="0"/>
              </a:rPr>
              <a:t>my new role.</a:t>
            </a:r>
          </a:p>
        </p:txBody>
      </p:sp>
      <p:sp>
        <p:nvSpPr>
          <p:cNvPr id="60" name="TextBox 59">
            <a:extLst>
              <a:ext uri="{FF2B5EF4-FFF2-40B4-BE49-F238E27FC236}">
                <a16:creationId xmlns:a16="http://schemas.microsoft.com/office/drawing/2014/main" id="{68CBA5C1-2E49-403B-F53E-5A3CC375B096}"/>
              </a:ext>
            </a:extLst>
          </p:cNvPr>
          <p:cNvSpPr txBox="1"/>
          <p:nvPr/>
        </p:nvSpPr>
        <p:spPr>
          <a:xfrm>
            <a:off x="545389" y="5007717"/>
            <a:ext cx="1728542" cy="1185966"/>
          </a:xfrm>
          <a:prstGeom prst="rect">
            <a:avLst/>
          </a:prstGeom>
          <a:noFill/>
        </p:spPr>
        <p:txBody>
          <a:bodyPr wrap="square" rtlCol="0" anchor="t">
            <a:spAutoFit/>
          </a:bodyPr>
          <a:lstStyle/>
          <a:p>
            <a:pPr algn="r" defTabSz="1216945">
              <a:defRPr/>
            </a:pPr>
            <a:r>
              <a:rPr lang="en-US" sz="1397" b="1">
                <a:solidFill>
                  <a:srgbClr val="FF69B3"/>
                </a:solidFill>
                <a:latin typeface="Arial" panose="020B0604020202020204" pitchFamily="34" charset="0"/>
                <a:cs typeface="Arial" panose="020B0604020202020204" pitchFamily="34" charset="0"/>
              </a:rPr>
              <a:t>Technology</a:t>
            </a:r>
            <a:r>
              <a:rPr lang="en-US" sz="1397">
                <a:solidFill>
                  <a:srgbClr val="FF69B3"/>
                </a:solidFill>
                <a:latin typeface="Arial" panose="020B0604020202020204" pitchFamily="34" charset="0"/>
                <a:cs typeface="Arial" panose="020B0604020202020204" pitchFamily="34" charset="0"/>
              </a:rPr>
              <a:t> Enablement </a:t>
            </a:r>
          </a:p>
          <a:p>
            <a:pPr algn="r" defTabSz="1216945">
              <a:defRPr/>
            </a:pPr>
            <a:r>
              <a:rPr lang="en-US" sz="1198">
                <a:solidFill>
                  <a:srgbClr val="FF69B3"/>
                </a:solidFill>
                <a:latin typeface="Arial" panose="020B0604020202020204" pitchFamily="34" charset="0"/>
                <a:cs typeface="Arial" panose="020B0604020202020204" pitchFamily="34" charset="0"/>
              </a:rPr>
              <a:t>(Coordinate w/ </a:t>
            </a:r>
            <a:br>
              <a:rPr lang="en-US" sz="1198">
                <a:solidFill>
                  <a:srgbClr val="FF69B3"/>
                </a:solidFill>
                <a:latin typeface="Arial" panose="020B0604020202020204" pitchFamily="34" charset="0"/>
                <a:cs typeface="Arial" panose="020B0604020202020204" pitchFamily="34" charset="0"/>
              </a:rPr>
            </a:br>
            <a:r>
              <a:rPr lang="en-US" sz="1198">
                <a:solidFill>
                  <a:srgbClr val="FF69B3"/>
                </a:solidFill>
                <a:latin typeface="Arial" panose="020B0604020202020204" pitchFamily="34" charset="0"/>
                <a:cs typeface="Arial" panose="020B0604020202020204" pitchFamily="34" charset="0"/>
              </a:rPr>
              <a:t>technology launch)</a:t>
            </a:r>
          </a:p>
          <a:p>
            <a:pPr algn="r" defTabSz="1216945">
              <a:lnSpc>
                <a:spcPct val="80000"/>
              </a:lnSpc>
              <a:defRPr/>
            </a:pPr>
            <a:r>
              <a:rPr lang="en-US" sz="1198" b="1" i="1">
                <a:solidFill>
                  <a:srgbClr val="FF69B3"/>
                </a:solidFill>
                <a:latin typeface="Arial" panose="020B0604020202020204" pitchFamily="34" charset="0"/>
                <a:cs typeface="Arial" panose="020B0604020202020204" pitchFamily="34" charset="0"/>
              </a:rPr>
              <a:t>I have the tools </a:t>
            </a:r>
            <a:br>
              <a:rPr lang="en-US" sz="1198" b="1" i="1">
                <a:solidFill>
                  <a:srgbClr val="FF69B3"/>
                </a:solidFill>
                <a:latin typeface="Arial" panose="020B0604020202020204" pitchFamily="34" charset="0"/>
                <a:cs typeface="Arial" panose="020B0604020202020204" pitchFamily="34" charset="0"/>
              </a:rPr>
            </a:br>
            <a:r>
              <a:rPr lang="en-US" sz="1198" b="1" i="1">
                <a:solidFill>
                  <a:srgbClr val="FF69B3"/>
                </a:solidFill>
                <a:latin typeface="Arial" panose="020B0604020202020204" pitchFamily="34" charset="0"/>
                <a:cs typeface="Arial" panose="020B0604020202020204" pitchFamily="34" charset="0"/>
              </a:rPr>
              <a:t>to do my new role.</a:t>
            </a:r>
          </a:p>
        </p:txBody>
      </p:sp>
      <p:cxnSp>
        <p:nvCxnSpPr>
          <p:cNvPr id="61" name="Straight Connector 60">
            <a:extLst>
              <a:ext uri="{FF2B5EF4-FFF2-40B4-BE49-F238E27FC236}">
                <a16:creationId xmlns:a16="http://schemas.microsoft.com/office/drawing/2014/main" id="{5CC14A82-455C-E341-FA6F-C2F85E8F0F2F}"/>
              </a:ext>
            </a:extLst>
          </p:cNvPr>
          <p:cNvCxnSpPr/>
          <p:nvPr/>
        </p:nvCxnSpPr>
        <p:spPr>
          <a:xfrm flipH="1">
            <a:off x="1521026" y="3724625"/>
            <a:ext cx="8337246" cy="0"/>
          </a:xfrm>
          <a:prstGeom prst="line">
            <a:avLst/>
          </a:prstGeom>
          <a:ln w="1905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B77DF9-081A-AE13-B50B-ECF50C6206A6}"/>
              </a:ext>
            </a:extLst>
          </p:cNvPr>
          <p:cNvCxnSpPr/>
          <p:nvPr/>
        </p:nvCxnSpPr>
        <p:spPr>
          <a:xfrm flipH="1" flipV="1">
            <a:off x="1521026" y="4996096"/>
            <a:ext cx="8337246" cy="11623"/>
          </a:xfrm>
          <a:prstGeom prst="line">
            <a:avLst/>
          </a:prstGeom>
          <a:ln w="1905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24FAD2B-89EB-7ED1-E0D9-803CC0E21B7F}"/>
              </a:ext>
            </a:extLst>
          </p:cNvPr>
          <p:cNvSpPr txBox="1"/>
          <p:nvPr/>
        </p:nvSpPr>
        <p:spPr>
          <a:xfrm>
            <a:off x="3348165"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sp>
        <p:nvSpPr>
          <p:cNvPr id="64" name="TextBox 63">
            <a:extLst>
              <a:ext uri="{FF2B5EF4-FFF2-40B4-BE49-F238E27FC236}">
                <a16:creationId xmlns:a16="http://schemas.microsoft.com/office/drawing/2014/main" id="{BFEB0721-0F5E-588A-E733-224F972B3DD9}"/>
              </a:ext>
            </a:extLst>
          </p:cNvPr>
          <p:cNvSpPr txBox="1"/>
          <p:nvPr/>
        </p:nvSpPr>
        <p:spPr>
          <a:xfrm>
            <a:off x="1848884"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sp>
        <p:nvSpPr>
          <p:cNvPr id="65" name="TextBox 64">
            <a:extLst>
              <a:ext uri="{FF2B5EF4-FFF2-40B4-BE49-F238E27FC236}">
                <a16:creationId xmlns:a16="http://schemas.microsoft.com/office/drawing/2014/main" id="{942CCD93-8B70-22E1-8852-CBE009B63AB8}"/>
              </a:ext>
            </a:extLst>
          </p:cNvPr>
          <p:cNvSpPr txBox="1"/>
          <p:nvPr/>
        </p:nvSpPr>
        <p:spPr>
          <a:xfrm>
            <a:off x="9399114"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cxnSp>
        <p:nvCxnSpPr>
          <p:cNvPr id="66" name="Straight Arrow Connector 65">
            <a:extLst>
              <a:ext uri="{FF2B5EF4-FFF2-40B4-BE49-F238E27FC236}">
                <a16:creationId xmlns:a16="http://schemas.microsoft.com/office/drawing/2014/main" id="{C202DC71-A9B6-A7CE-8934-70CC21FDE9AB}"/>
              </a:ext>
            </a:extLst>
          </p:cNvPr>
          <p:cNvCxnSpPr>
            <a:cxnSpLocks/>
          </p:cNvCxnSpPr>
          <p:nvPr/>
        </p:nvCxnSpPr>
        <p:spPr>
          <a:xfrm>
            <a:off x="7501840" y="3228213"/>
            <a:ext cx="665205" cy="0"/>
          </a:xfrm>
          <a:prstGeom prst="straightConnector1">
            <a:avLst/>
          </a:prstGeom>
          <a:solidFill>
            <a:srgbClr val="C0AA81">
              <a:alpha val="84706"/>
            </a:srgbClr>
          </a:solidFill>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48EC5D7-6A03-F02C-FB98-B62F78A28AD8}"/>
              </a:ext>
            </a:extLst>
          </p:cNvPr>
          <p:cNvSpPr txBox="1"/>
          <p:nvPr/>
        </p:nvSpPr>
        <p:spPr>
          <a:xfrm>
            <a:off x="7397346"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grpSp>
        <p:nvGrpSpPr>
          <p:cNvPr id="68" name="Group 67">
            <a:extLst>
              <a:ext uri="{FF2B5EF4-FFF2-40B4-BE49-F238E27FC236}">
                <a16:creationId xmlns:a16="http://schemas.microsoft.com/office/drawing/2014/main" id="{2BFE140D-B1CB-8169-A70E-8E387FA8041C}"/>
              </a:ext>
            </a:extLst>
          </p:cNvPr>
          <p:cNvGrpSpPr/>
          <p:nvPr/>
        </p:nvGrpSpPr>
        <p:grpSpPr>
          <a:xfrm>
            <a:off x="3953780" y="2850625"/>
            <a:ext cx="3142092" cy="701415"/>
            <a:chOff x="2699658" y="1817471"/>
            <a:chExt cx="2699474" cy="666489"/>
          </a:xfrm>
          <a:solidFill>
            <a:schemeClr val="accent5"/>
          </a:solidFill>
        </p:grpSpPr>
        <p:sp>
          <p:nvSpPr>
            <p:cNvPr id="69" name="Rectangle 68">
              <a:extLst>
                <a:ext uri="{FF2B5EF4-FFF2-40B4-BE49-F238E27FC236}">
                  <a16:creationId xmlns:a16="http://schemas.microsoft.com/office/drawing/2014/main" id="{D14C1CA7-7CA2-173A-8596-E6971326A68A}"/>
                </a:ext>
              </a:extLst>
            </p:cNvPr>
            <p:cNvSpPr/>
            <p:nvPr/>
          </p:nvSpPr>
          <p:spPr>
            <a:xfrm>
              <a:off x="4268544" y="1817471"/>
              <a:ext cx="1130588" cy="659118"/>
            </a:xfrm>
            <a:prstGeom prst="rect">
              <a:avLst/>
            </a:prstGeom>
            <a:grpFill/>
            <a:ln>
              <a:solidFill>
                <a:schemeClr val="accent5"/>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People Enablement Plan</a:t>
              </a:r>
            </a:p>
          </p:txBody>
        </p:sp>
        <p:sp>
          <p:nvSpPr>
            <p:cNvPr id="70" name="Rectangle 69">
              <a:extLst>
                <a:ext uri="{FF2B5EF4-FFF2-40B4-BE49-F238E27FC236}">
                  <a16:creationId xmlns:a16="http://schemas.microsoft.com/office/drawing/2014/main" id="{3C60EB8F-08AD-D38F-DAE6-02588478892C}"/>
                </a:ext>
              </a:extLst>
            </p:cNvPr>
            <p:cNvSpPr/>
            <p:nvPr/>
          </p:nvSpPr>
          <p:spPr>
            <a:xfrm>
              <a:off x="2699658" y="1824842"/>
              <a:ext cx="1168557" cy="659118"/>
            </a:xfrm>
            <a:prstGeom prst="rect">
              <a:avLst/>
            </a:prstGeom>
            <a:grpFill/>
            <a:ln>
              <a:solidFill>
                <a:schemeClr val="accent5"/>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People Movement Assessment</a:t>
              </a:r>
            </a:p>
          </p:txBody>
        </p:sp>
      </p:grpSp>
      <p:cxnSp>
        <p:nvCxnSpPr>
          <p:cNvPr id="71" name="Straight Arrow Connector 70">
            <a:extLst>
              <a:ext uri="{FF2B5EF4-FFF2-40B4-BE49-F238E27FC236}">
                <a16:creationId xmlns:a16="http://schemas.microsoft.com/office/drawing/2014/main" id="{6EDEDFBC-7C07-A027-67BA-1DE47DE09912}"/>
              </a:ext>
            </a:extLst>
          </p:cNvPr>
          <p:cNvCxnSpPr>
            <a:cxnSpLocks/>
          </p:cNvCxnSpPr>
          <p:nvPr/>
        </p:nvCxnSpPr>
        <p:spPr>
          <a:xfrm flipV="1">
            <a:off x="7499784" y="2308002"/>
            <a:ext cx="669320" cy="1"/>
          </a:xfrm>
          <a:prstGeom prst="straightConnector1">
            <a:avLst/>
          </a:prstGeom>
          <a:solidFill>
            <a:schemeClr val="bg2"/>
          </a:solidFill>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A013D205-E901-CD78-4840-092917373DE4}"/>
              </a:ext>
            </a:extLst>
          </p:cNvPr>
          <p:cNvCxnSpPr>
            <a:cxnSpLocks/>
          </p:cNvCxnSpPr>
          <p:nvPr/>
        </p:nvCxnSpPr>
        <p:spPr>
          <a:xfrm>
            <a:off x="7501840" y="5448594"/>
            <a:ext cx="665208"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19C562E-EDAA-5745-056F-A8ECC554D291}"/>
              </a:ext>
            </a:extLst>
          </p:cNvPr>
          <p:cNvCxnSpPr>
            <a:cxnSpLocks/>
          </p:cNvCxnSpPr>
          <p:nvPr/>
        </p:nvCxnSpPr>
        <p:spPr>
          <a:xfrm flipV="1">
            <a:off x="7499784" y="4387579"/>
            <a:ext cx="669320" cy="6302"/>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26AF4CAC-1F60-903C-F3B1-2E3E422F5B2F}"/>
              </a:ext>
            </a:extLst>
          </p:cNvPr>
          <p:cNvCxnSpPr>
            <a:cxnSpLocks/>
          </p:cNvCxnSpPr>
          <p:nvPr/>
        </p:nvCxnSpPr>
        <p:spPr>
          <a:xfrm flipV="1">
            <a:off x="5068602" y="3220456"/>
            <a:ext cx="731520" cy="7758"/>
          </a:xfrm>
          <a:prstGeom prst="straightConnector1">
            <a:avLst/>
          </a:prstGeom>
          <a:solidFill>
            <a:srgbClr val="C0AA81">
              <a:alpha val="84706"/>
            </a:srgbClr>
          </a:solidFill>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58A9E12D-7A0F-AF67-9C02-1A7F1C11EDAB}"/>
              </a:ext>
            </a:extLst>
          </p:cNvPr>
          <p:cNvCxnSpPr>
            <a:cxnSpLocks/>
          </p:cNvCxnSpPr>
          <p:nvPr/>
        </p:nvCxnSpPr>
        <p:spPr>
          <a:xfrm>
            <a:off x="5068602" y="4393878"/>
            <a:ext cx="734897" cy="0"/>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63BA0C5D-38EF-51B2-1103-9FF63A990A9A}"/>
              </a:ext>
            </a:extLst>
          </p:cNvPr>
          <p:cNvCxnSpPr>
            <a:cxnSpLocks/>
          </p:cNvCxnSpPr>
          <p:nvPr/>
        </p:nvCxnSpPr>
        <p:spPr>
          <a:xfrm>
            <a:off x="5068602" y="5448594"/>
            <a:ext cx="734708"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50651F1-DAC6-162F-AF08-ABD303871C13}"/>
              </a:ext>
            </a:extLst>
          </p:cNvPr>
          <p:cNvCxnSpPr>
            <a:cxnSpLocks/>
          </p:cNvCxnSpPr>
          <p:nvPr/>
        </p:nvCxnSpPr>
        <p:spPr>
          <a:xfrm>
            <a:off x="5068602" y="2308000"/>
            <a:ext cx="731520" cy="0"/>
          </a:xfrm>
          <a:prstGeom prst="straightConnector1">
            <a:avLst/>
          </a:prstGeom>
          <a:solidFill>
            <a:schemeClr val="bg2"/>
          </a:solidFill>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BB0D2153-0580-11FB-07A0-65E41B0DC11D}"/>
              </a:ext>
            </a:extLst>
          </p:cNvPr>
          <p:cNvSpPr/>
          <p:nvPr/>
        </p:nvSpPr>
        <p:spPr>
          <a:xfrm>
            <a:off x="2450665" y="1961169"/>
            <a:ext cx="1153024" cy="693659"/>
          </a:xfrm>
          <a:prstGeom prst="rect">
            <a:avLst/>
          </a:prstGeom>
          <a:solidFill>
            <a:schemeClr val="tx2"/>
          </a:solid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Set Up</a:t>
            </a:r>
          </a:p>
          <a:p>
            <a:pPr algn="ctr" defTabSz="1216945">
              <a:defRPr/>
            </a:pPr>
            <a:r>
              <a:rPr lang="en-US" sz="1331" b="1">
                <a:solidFill>
                  <a:srgbClr val="FFFFFF"/>
                </a:solidFill>
                <a:latin typeface="Arial" panose="020B0604020202020204" pitchFamily="34" charset="0"/>
                <a:cs typeface="Arial" panose="020B0604020202020204" pitchFamily="34" charset="0"/>
              </a:rPr>
              <a:t>Business Case</a:t>
            </a:r>
          </a:p>
        </p:txBody>
      </p:sp>
      <p:sp>
        <p:nvSpPr>
          <p:cNvPr id="79" name="Rectangle 78">
            <a:extLst>
              <a:ext uri="{FF2B5EF4-FFF2-40B4-BE49-F238E27FC236}">
                <a16:creationId xmlns:a16="http://schemas.microsoft.com/office/drawing/2014/main" id="{6DAFF605-61FA-20DA-5331-5FD8A659EF50}"/>
              </a:ext>
            </a:extLst>
          </p:cNvPr>
          <p:cNvSpPr/>
          <p:nvPr/>
        </p:nvSpPr>
        <p:spPr>
          <a:xfrm>
            <a:off x="8213034" y="1942818"/>
            <a:ext cx="1507612" cy="693659"/>
          </a:xfrm>
          <a:prstGeom prst="rect">
            <a:avLst/>
          </a:prstGeom>
          <a:solidFill>
            <a:schemeClr val="tx2"/>
          </a:solid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Change Management</a:t>
            </a:r>
          </a:p>
        </p:txBody>
      </p:sp>
      <p:sp>
        <p:nvSpPr>
          <p:cNvPr id="80" name="Rectangle 79">
            <a:extLst>
              <a:ext uri="{FF2B5EF4-FFF2-40B4-BE49-F238E27FC236}">
                <a16:creationId xmlns:a16="http://schemas.microsoft.com/office/drawing/2014/main" id="{E5493724-026A-5F04-56C7-25219F0F5460}"/>
              </a:ext>
            </a:extLst>
          </p:cNvPr>
          <p:cNvSpPr/>
          <p:nvPr/>
        </p:nvSpPr>
        <p:spPr>
          <a:xfrm>
            <a:off x="8213034" y="2857675"/>
            <a:ext cx="1507612" cy="693659"/>
          </a:xfrm>
          <a:prstGeom prst="rect">
            <a:avLst/>
          </a:prstGeom>
          <a:solidFill>
            <a:schemeClr val="accent5"/>
          </a:solidFill>
          <a:ln>
            <a:solidFill>
              <a:schemeClr val="accent5"/>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Coach and Monitor People Movement</a:t>
            </a:r>
          </a:p>
        </p:txBody>
      </p:sp>
      <p:sp>
        <p:nvSpPr>
          <p:cNvPr id="81" name="Rectangle 80">
            <a:extLst>
              <a:ext uri="{FF2B5EF4-FFF2-40B4-BE49-F238E27FC236}">
                <a16:creationId xmlns:a16="http://schemas.microsoft.com/office/drawing/2014/main" id="{4EE326A3-E98A-E923-64C7-270BF001FFFF}"/>
              </a:ext>
            </a:extLst>
          </p:cNvPr>
          <p:cNvSpPr/>
          <p:nvPr/>
        </p:nvSpPr>
        <p:spPr>
          <a:xfrm>
            <a:off x="8213034" y="5093762"/>
            <a:ext cx="1507612" cy="830709"/>
          </a:xfrm>
          <a:prstGeom prst="rect">
            <a:avLst/>
          </a:prstGeom>
          <a:solidFill>
            <a:schemeClr val="accent1"/>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Coach and Monitor Technology Integration</a:t>
            </a:r>
          </a:p>
        </p:txBody>
      </p:sp>
      <p:sp>
        <p:nvSpPr>
          <p:cNvPr id="82" name="Rectangle 81">
            <a:extLst>
              <a:ext uri="{FF2B5EF4-FFF2-40B4-BE49-F238E27FC236}">
                <a16:creationId xmlns:a16="http://schemas.microsoft.com/office/drawing/2014/main" id="{43944965-348E-F6BC-C951-CD78E0CC5733}"/>
              </a:ext>
            </a:extLst>
          </p:cNvPr>
          <p:cNvSpPr/>
          <p:nvPr/>
        </p:nvSpPr>
        <p:spPr>
          <a:xfrm>
            <a:off x="9995892" y="1956744"/>
            <a:ext cx="1548408" cy="695326"/>
          </a:xfrm>
          <a:prstGeom prst="rect">
            <a:avLst/>
          </a:prstGeom>
          <a:solidFill>
            <a:schemeClr val="tx2"/>
          </a:solid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198" b="1">
                <a:solidFill>
                  <a:srgbClr val="FFFFFF"/>
                </a:solidFill>
                <a:latin typeface="Arial" panose="020B0604020202020204" pitchFamily="34" charset="0"/>
                <a:cs typeface="Arial" panose="020B0604020202020204" pitchFamily="34" charset="0"/>
              </a:rPr>
              <a:t>Periodic</a:t>
            </a:r>
          </a:p>
          <a:p>
            <a:pPr algn="ctr" defTabSz="1216945">
              <a:defRPr/>
            </a:pPr>
            <a:r>
              <a:rPr lang="en-US" sz="1198" b="1">
                <a:solidFill>
                  <a:srgbClr val="FFFFFF"/>
                </a:solidFill>
                <a:latin typeface="Arial" panose="020B0604020202020204" pitchFamily="34" charset="0"/>
                <a:cs typeface="Arial" panose="020B0604020202020204" pitchFamily="34" charset="0"/>
              </a:rPr>
              <a:t>Transformation Outcome Reviews</a:t>
            </a:r>
          </a:p>
        </p:txBody>
      </p:sp>
      <p:sp>
        <p:nvSpPr>
          <p:cNvPr id="83" name="Rectangle 82">
            <a:extLst>
              <a:ext uri="{FF2B5EF4-FFF2-40B4-BE49-F238E27FC236}">
                <a16:creationId xmlns:a16="http://schemas.microsoft.com/office/drawing/2014/main" id="{79872287-DB2F-8869-DC07-2E6B7A01FD53}"/>
              </a:ext>
            </a:extLst>
          </p:cNvPr>
          <p:cNvSpPr/>
          <p:nvPr/>
        </p:nvSpPr>
        <p:spPr>
          <a:xfrm>
            <a:off x="8213034" y="4478971"/>
            <a:ext cx="1507612" cy="431080"/>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Materials Development</a:t>
            </a:r>
          </a:p>
        </p:txBody>
      </p:sp>
      <p:sp>
        <p:nvSpPr>
          <p:cNvPr id="84" name="Rectangle 83">
            <a:extLst>
              <a:ext uri="{FF2B5EF4-FFF2-40B4-BE49-F238E27FC236}">
                <a16:creationId xmlns:a16="http://schemas.microsoft.com/office/drawing/2014/main" id="{9D820544-6D7A-3182-AB52-65CFA74542EF}"/>
              </a:ext>
            </a:extLst>
          </p:cNvPr>
          <p:cNvSpPr/>
          <p:nvPr/>
        </p:nvSpPr>
        <p:spPr>
          <a:xfrm>
            <a:off x="8213034" y="3807719"/>
            <a:ext cx="1507612" cy="607466"/>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Coach and Monitor Work Launch</a:t>
            </a:r>
          </a:p>
        </p:txBody>
      </p:sp>
      <p:sp>
        <p:nvSpPr>
          <p:cNvPr id="85" name="Rectangle 84">
            <a:extLst>
              <a:ext uri="{FF2B5EF4-FFF2-40B4-BE49-F238E27FC236}">
                <a16:creationId xmlns:a16="http://schemas.microsoft.com/office/drawing/2014/main" id="{BBD79D45-4941-33A4-426B-9A0524324255}"/>
              </a:ext>
            </a:extLst>
          </p:cNvPr>
          <p:cNvSpPr/>
          <p:nvPr/>
        </p:nvSpPr>
        <p:spPr>
          <a:xfrm>
            <a:off x="5803498" y="3798382"/>
            <a:ext cx="1303482" cy="1095250"/>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Work Alignment and Engagement Plan</a:t>
            </a:r>
          </a:p>
        </p:txBody>
      </p:sp>
      <p:sp>
        <p:nvSpPr>
          <p:cNvPr id="86" name="Rectangle 85">
            <a:extLst>
              <a:ext uri="{FF2B5EF4-FFF2-40B4-BE49-F238E27FC236}">
                <a16:creationId xmlns:a16="http://schemas.microsoft.com/office/drawing/2014/main" id="{9F37C231-26C3-EC31-D054-18F92ACD1287}"/>
              </a:ext>
            </a:extLst>
          </p:cNvPr>
          <p:cNvSpPr/>
          <p:nvPr/>
        </p:nvSpPr>
        <p:spPr>
          <a:xfrm>
            <a:off x="3953776" y="3971489"/>
            <a:ext cx="1360347" cy="851861"/>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Work</a:t>
            </a:r>
          </a:p>
          <a:p>
            <a:pPr algn="ctr" defTabSz="1216945">
              <a:defRPr/>
            </a:pPr>
            <a:r>
              <a:rPr lang="en-US" sz="1331" b="1">
                <a:solidFill>
                  <a:srgbClr val="FFFFFF"/>
                </a:solidFill>
                <a:latin typeface="Arial" panose="020B0604020202020204" pitchFamily="34" charset="0"/>
                <a:cs typeface="Arial" panose="020B0604020202020204" pitchFamily="34" charset="0"/>
              </a:rPr>
              <a:t>Assessment and Completion</a:t>
            </a:r>
          </a:p>
        </p:txBody>
      </p:sp>
      <p:sp>
        <p:nvSpPr>
          <p:cNvPr id="87" name="Rectangle 86">
            <a:extLst>
              <a:ext uri="{FF2B5EF4-FFF2-40B4-BE49-F238E27FC236}">
                <a16:creationId xmlns:a16="http://schemas.microsoft.com/office/drawing/2014/main" id="{6C40FFA6-4D4C-A8DC-7E47-CB873808225C}"/>
              </a:ext>
            </a:extLst>
          </p:cNvPr>
          <p:cNvSpPr/>
          <p:nvPr/>
        </p:nvSpPr>
        <p:spPr>
          <a:xfrm>
            <a:off x="5803498" y="5093763"/>
            <a:ext cx="1303482" cy="693659"/>
          </a:xfrm>
          <a:prstGeom prst="rect">
            <a:avLst/>
          </a:prstGeom>
          <a:solidFill>
            <a:schemeClr val="accent1"/>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Technology Enablement Plan</a:t>
            </a:r>
          </a:p>
        </p:txBody>
      </p:sp>
      <p:grpSp>
        <p:nvGrpSpPr>
          <p:cNvPr id="88" name="Group 87">
            <a:extLst>
              <a:ext uri="{FF2B5EF4-FFF2-40B4-BE49-F238E27FC236}">
                <a16:creationId xmlns:a16="http://schemas.microsoft.com/office/drawing/2014/main" id="{1949336C-6F32-989D-2DC0-ACBFBA21109E}"/>
              </a:ext>
            </a:extLst>
          </p:cNvPr>
          <p:cNvGrpSpPr/>
          <p:nvPr/>
        </p:nvGrpSpPr>
        <p:grpSpPr>
          <a:xfrm>
            <a:off x="3953780" y="1956742"/>
            <a:ext cx="3116751" cy="693659"/>
            <a:chOff x="2699658" y="968101"/>
            <a:chExt cx="2677702" cy="659117"/>
          </a:xfrm>
          <a:solidFill>
            <a:schemeClr val="tx2"/>
          </a:solidFill>
        </p:grpSpPr>
        <p:sp>
          <p:nvSpPr>
            <p:cNvPr id="89" name="Rectangle 88">
              <a:extLst>
                <a:ext uri="{FF2B5EF4-FFF2-40B4-BE49-F238E27FC236}">
                  <a16:creationId xmlns:a16="http://schemas.microsoft.com/office/drawing/2014/main" id="{5D275646-C24F-B17D-A334-EF6B23864DE7}"/>
                </a:ext>
              </a:extLst>
            </p:cNvPr>
            <p:cNvSpPr/>
            <p:nvPr/>
          </p:nvSpPr>
          <p:spPr>
            <a:xfrm>
              <a:off x="2699658" y="968101"/>
              <a:ext cx="1168557" cy="659117"/>
            </a:xfrm>
            <a:prstGeom prst="rect">
              <a:avLst/>
            </a:prstGeom>
            <a:grp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Journey Assessment</a:t>
              </a:r>
            </a:p>
          </p:txBody>
        </p:sp>
        <p:sp>
          <p:nvSpPr>
            <p:cNvPr id="90" name="Rectangle 89">
              <a:extLst>
                <a:ext uri="{FF2B5EF4-FFF2-40B4-BE49-F238E27FC236}">
                  <a16:creationId xmlns:a16="http://schemas.microsoft.com/office/drawing/2014/main" id="{56D6A890-0130-C9C7-B5B2-98248D62E76C}"/>
                </a:ext>
              </a:extLst>
            </p:cNvPr>
            <p:cNvSpPr/>
            <p:nvPr/>
          </p:nvSpPr>
          <p:spPr>
            <a:xfrm>
              <a:off x="4268544" y="1069926"/>
              <a:ext cx="1108816" cy="472787"/>
            </a:xfrm>
            <a:prstGeom prst="rect">
              <a:avLst/>
            </a:prstGeom>
            <a:grp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Change Plan</a:t>
              </a:r>
            </a:p>
          </p:txBody>
        </p:sp>
      </p:grpSp>
      <p:sp>
        <p:nvSpPr>
          <p:cNvPr id="91" name="Rectangle 90">
            <a:extLst>
              <a:ext uri="{FF2B5EF4-FFF2-40B4-BE49-F238E27FC236}">
                <a16:creationId xmlns:a16="http://schemas.microsoft.com/office/drawing/2014/main" id="{D3B2A11B-2841-0413-31D9-A8E5A8723E4A}"/>
              </a:ext>
            </a:extLst>
          </p:cNvPr>
          <p:cNvSpPr/>
          <p:nvPr/>
        </p:nvSpPr>
        <p:spPr>
          <a:xfrm>
            <a:off x="3953778" y="5093763"/>
            <a:ext cx="1360162" cy="693659"/>
          </a:xfrm>
          <a:prstGeom prst="rect">
            <a:avLst/>
          </a:prstGeom>
          <a:solidFill>
            <a:schemeClr val="accent1"/>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Technology Impact Assessment</a:t>
            </a:r>
          </a:p>
        </p:txBody>
      </p:sp>
      <p:sp>
        <p:nvSpPr>
          <p:cNvPr id="92" name="TextBox 91">
            <a:extLst>
              <a:ext uri="{FF2B5EF4-FFF2-40B4-BE49-F238E27FC236}">
                <a16:creationId xmlns:a16="http://schemas.microsoft.com/office/drawing/2014/main" id="{F3953431-DF48-B402-4CE0-27D384962CF5}"/>
              </a:ext>
            </a:extLst>
          </p:cNvPr>
          <p:cNvSpPr txBox="1"/>
          <p:nvPr/>
        </p:nvSpPr>
        <p:spPr>
          <a:xfrm rot="16200000">
            <a:off x="5821753" y="3719905"/>
            <a:ext cx="3108543" cy="368884"/>
          </a:xfrm>
          <a:prstGeom prst="rect">
            <a:avLst/>
          </a:prstGeom>
          <a:noFill/>
        </p:spPr>
        <p:txBody>
          <a:bodyPr wrap="none" rtlCol="0">
            <a:spAutoFit/>
          </a:bodyPr>
          <a:lstStyle/>
          <a:p>
            <a:pPr defTabSz="1216945">
              <a:defRPr/>
            </a:pPr>
            <a:r>
              <a:rPr lang="en-US" sz="1797" b="1">
                <a:solidFill>
                  <a:srgbClr val="192957"/>
                </a:solidFill>
                <a:latin typeface="Arial" panose="020B0604020202020204" pitchFamily="34" charset="0"/>
                <a:cs typeface="Arial" panose="020B0604020202020204" pitchFamily="34" charset="0"/>
              </a:rPr>
              <a:t>Journey Management Plan</a:t>
            </a:r>
          </a:p>
        </p:txBody>
      </p:sp>
    </p:spTree>
    <p:extLst>
      <p:ext uri="{BB962C8B-B14F-4D97-AF65-F5344CB8AC3E}">
        <p14:creationId xmlns:p14="http://schemas.microsoft.com/office/powerpoint/2010/main" val="171493795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22096-AB39-BEEB-483B-9F1326E68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9EE67-191E-BA81-B2E5-E84756193C5A}"/>
              </a:ext>
            </a:extLst>
          </p:cNvPr>
          <p:cNvSpPr>
            <a:spLocks noGrp="1"/>
          </p:cNvSpPr>
          <p:nvPr>
            <p:ph type="title"/>
          </p:nvPr>
        </p:nvSpPr>
        <p:spPr/>
        <p:txBody>
          <a:bodyPr/>
          <a:lstStyle/>
          <a:p>
            <a:r>
              <a:rPr lang="en-US" sz="2800"/>
              <a:t>Change Readiness Assessment</a:t>
            </a:r>
            <a:endParaRPr lang="en-US"/>
          </a:p>
        </p:txBody>
      </p:sp>
      <p:sp>
        <p:nvSpPr>
          <p:cNvPr id="4" name="Text Placeholder 3">
            <a:extLst>
              <a:ext uri="{FF2B5EF4-FFF2-40B4-BE49-F238E27FC236}">
                <a16:creationId xmlns:a16="http://schemas.microsoft.com/office/drawing/2014/main" id="{5704AEAA-3EF9-35E9-A9A4-B223EC17EA63}"/>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ABAEBB5E-AE9C-048E-75C8-05697E089DB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lang="en-US" sz="1600" b="0" i="0">
              <a:effectLst/>
              <a:latin typeface="Arial" panose="020B0604020202020204" pitchFamily="34" charset="0"/>
            </a:endParaRPr>
          </a:p>
          <a:p>
            <a:pPr marL="0" indent="0" algn="ctr">
              <a:buNone/>
            </a:pPr>
            <a:r>
              <a:rPr lang="en-US" altLang="en-US" sz="1400" b="0">
                <a:latin typeface="Arial"/>
                <a:ea typeface="ＭＳ Ｐゴシック"/>
                <a:cs typeface="Arial"/>
              </a:rPr>
              <a:t>Assess the group’s level of change readiness.</a:t>
            </a:r>
            <a:endParaRPr lang="en-US" sz="1400">
              <a:latin typeface="Arial" panose="020B0604020202020204" pitchFamily="34" charset="0"/>
              <a:cs typeface="Arial" panose="020B0604020202020204" pitchFamily="34" charset="0"/>
            </a:endParaRPr>
          </a:p>
          <a:p>
            <a:pPr marL="0" indent="0">
              <a:buNone/>
            </a:pPr>
            <a:r>
              <a:rPr lang="en-US" sz="1400" b="1">
                <a:latin typeface="Arial" panose="020B0604020202020204" pitchFamily="34" charset="0"/>
                <a:cs typeface="Arial" panose="020B0604020202020204" pitchFamily="34" charset="0"/>
              </a:rPr>
              <a:t>Instructions</a:t>
            </a:r>
          </a:p>
          <a:p>
            <a:pPr marL="160020" indent="-160020">
              <a:buFont typeface="+mj-lt"/>
              <a:buAutoNum type="arabicPeriod"/>
            </a:pPr>
            <a:r>
              <a:rPr lang="en-US" sz="1400" b="0">
                <a:solidFill>
                  <a:schemeClr val="tx1"/>
                </a:solidFill>
                <a:latin typeface="Arial"/>
                <a:cs typeface="Arial"/>
              </a:rPr>
              <a:t>Individually complete the assessment.</a:t>
            </a:r>
          </a:p>
          <a:p>
            <a:pPr marL="160020" indent="-160020">
              <a:buFont typeface="+mj-lt"/>
              <a:buAutoNum type="arabicPeriod"/>
            </a:pPr>
            <a:r>
              <a:rPr lang="en-US" sz="1400" b="0">
                <a:solidFill>
                  <a:schemeClr val="tx1"/>
                </a:solidFill>
                <a:latin typeface="Arial"/>
                <a:cs typeface="Arial"/>
              </a:rPr>
              <a:t>For each question assign rating:</a:t>
            </a:r>
            <a:endParaRPr lang="en-US" sz="1400" b="0">
              <a:solidFill>
                <a:schemeClr val="tx1"/>
              </a:solidFill>
            </a:endParaRPr>
          </a:p>
          <a:p>
            <a:pPr marL="400050" lvl="2" indent="-171450">
              <a:spcAft>
                <a:spcPts val="0"/>
              </a:spcAft>
              <a:buFont typeface="Arial" panose="020B0604020202020204" pitchFamily="34" charset="0"/>
              <a:buChar char="•"/>
            </a:pPr>
            <a:r>
              <a:rPr lang="en-US" sz="1400">
                <a:solidFill>
                  <a:schemeClr val="tx1"/>
                </a:solidFill>
              </a:rPr>
              <a:t>3 = </a:t>
            </a:r>
            <a:r>
              <a:rPr lang="en-US" sz="1400" b="1">
                <a:solidFill>
                  <a:schemeClr val="accent5"/>
                </a:solidFill>
              </a:rPr>
              <a:t>Green</a:t>
            </a:r>
            <a:r>
              <a:rPr lang="en-US" sz="1400" b="1">
                <a:solidFill>
                  <a:schemeClr val="accent4"/>
                </a:solidFill>
              </a:rPr>
              <a:t> </a:t>
            </a:r>
            <a:r>
              <a:rPr lang="en-US" sz="1400">
                <a:solidFill>
                  <a:schemeClr val="tx1"/>
                </a:solidFill>
              </a:rPr>
              <a:t>(true or ready)</a:t>
            </a:r>
          </a:p>
          <a:p>
            <a:pPr marL="400050" lvl="2" indent="-171450">
              <a:spcAft>
                <a:spcPts val="0"/>
              </a:spcAft>
              <a:buFont typeface="Arial" panose="020B0604020202020204" pitchFamily="34" charset="0"/>
              <a:buChar char="•"/>
            </a:pPr>
            <a:r>
              <a:rPr lang="en-US" sz="1400">
                <a:solidFill>
                  <a:schemeClr val="tx1"/>
                </a:solidFill>
                <a:latin typeface="Arial"/>
                <a:cs typeface="Arial"/>
              </a:rPr>
              <a:t>2 = </a:t>
            </a:r>
            <a:r>
              <a:rPr lang="en-US" sz="1400" b="1">
                <a:solidFill>
                  <a:srgbClr val="FFD579"/>
                </a:solidFill>
                <a:effectLst>
                  <a:innerShdw blurRad="114300">
                    <a:prstClr val="black">
                      <a:alpha val="75000"/>
                    </a:prstClr>
                  </a:innerShdw>
                </a:effectLst>
                <a:latin typeface="Arial"/>
                <a:cs typeface="Arial"/>
              </a:rPr>
              <a:t>Yellow</a:t>
            </a:r>
            <a:r>
              <a:rPr lang="en-US" sz="1400">
                <a:solidFill>
                  <a:schemeClr val="accent3"/>
                </a:solidFill>
                <a:latin typeface="Arial"/>
                <a:cs typeface="Arial"/>
              </a:rPr>
              <a:t> </a:t>
            </a:r>
            <a:r>
              <a:rPr lang="en-US" sz="1400">
                <a:solidFill>
                  <a:schemeClr val="tx1"/>
                </a:solidFill>
                <a:latin typeface="Arial"/>
                <a:cs typeface="Arial"/>
              </a:rPr>
              <a:t>(somewhat true or somewhat ready)</a:t>
            </a:r>
          </a:p>
          <a:p>
            <a:pPr marL="400050" lvl="2" indent="-171450">
              <a:spcAft>
                <a:spcPts val="0"/>
              </a:spcAft>
              <a:buFont typeface="Arial" panose="020B0604020202020204" pitchFamily="34" charset="0"/>
              <a:buChar char="•"/>
            </a:pPr>
            <a:r>
              <a:rPr lang="en-US" sz="1400">
                <a:solidFill>
                  <a:schemeClr val="tx1"/>
                </a:solidFill>
              </a:rPr>
              <a:t>1 = </a:t>
            </a:r>
            <a:r>
              <a:rPr lang="en-US" sz="1400" b="1">
                <a:solidFill>
                  <a:srgbClr val="FF0000"/>
                </a:solidFill>
              </a:rPr>
              <a:t>Red</a:t>
            </a:r>
            <a:r>
              <a:rPr lang="en-US" sz="1400">
                <a:solidFill>
                  <a:schemeClr val="tx1"/>
                </a:solidFill>
              </a:rPr>
              <a:t> (not true or not ready)</a:t>
            </a:r>
          </a:p>
          <a:p>
            <a:pPr marL="160020" indent="-160020">
              <a:buFont typeface="+mj-lt"/>
              <a:buAutoNum type="arabicPeriod"/>
            </a:pPr>
            <a:r>
              <a:rPr lang="en-US" sz="1400" b="0">
                <a:solidFill>
                  <a:schemeClr val="tx1"/>
                </a:solidFill>
                <a:latin typeface="Arial"/>
                <a:cs typeface="Arial"/>
              </a:rPr>
              <a:t>Calculate category average.</a:t>
            </a:r>
          </a:p>
          <a:p>
            <a:pPr marL="160020" indent="-160020">
              <a:buFont typeface="+mj-lt"/>
              <a:buAutoNum type="arabicPeriod" startAt="4"/>
            </a:pPr>
            <a:r>
              <a:rPr lang="en-US" sz="1400" b="0">
                <a:solidFill>
                  <a:schemeClr val="tx1"/>
                </a:solidFill>
                <a:latin typeface="Arial"/>
                <a:cs typeface="Arial"/>
              </a:rPr>
              <a:t>Determine group average for each category (NOT each question) and complete slide – with number average and color code.</a:t>
            </a:r>
            <a:endParaRPr lang="en-US" sz="1400" b="0">
              <a:solidFill>
                <a:schemeClr val="tx1"/>
              </a:solidFill>
            </a:endParaRPr>
          </a:p>
          <a:p>
            <a:pPr marL="160020" indent="-160020">
              <a:buFont typeface="+mj-lt"/>
              <a:buAutoNum type="arabicPeriod" startAt="4"/>
            </a:pPr>
            <a:r>
              <a:rPr lang="en-US" sz="1400" b="0">
                <a:solidFill>
                  <a:schemeClr val="tx1"/>
                </a:solidFill>
              </a:rPr>
              <a:t>Develop action plan to close gaps. </a:t>
            </a:r>
          </a:p>
          <a:p>
            <a:pPr marL="400050" lvl="2" indent="-171450">
              <a:spcAft>
                <a:spcPts val="0"/>
              </a:spcAft>
              <a:buFont typeface="Arial" panose="020B0604020202020204" pitchFamily="34" charset="0"/>
              <a:buChar char="•"/>
            </a:pPr>
            <a:r>
              <a:rPr lang="en-US" sz="1400">
                <a:solidFill>
                  <a:schemeClr val="tx1"/>
                </a:solidFill>
              </a:rPr>
              <a:t>Start with reds first</a:t>
            </a:r>
          </a:p>
          <a:p>
            <a:pPr marL="400050" lvl="2" indent="-171450">
              <a:spcAft>
                <a:spcPts val="0"/>
              </a:spcAft>
              <a:buFont typeface="Arial" panose="020B0604020202020204" pitchFamily="34" charset="0"/>
              <a:buChar char="•"/>
            </a:pPr>
            <a:r>
              <a:rPr lang="en-US" sz="1400">
                <a:solidFill>
                  <a:schemeClr val="tx1"/>
                </a:solidFill>
              </a:rPr>
              <a:t>Create Post-it Note</a:t>
            </a:r>
            <a:r>
              <a:rPr lang="en-US" sz="1400" baseline="30000">
                <a:solidFill>
                  <a:schemeClr val="tx1"/>
                </a:solidFill>
              </a:rPr>
              <a:t>®</a:t>
            </a:r>
            <a:r>
              <a:rPr lang="en-US" sz="1400">
                <a:solidFill>
                  <a:schemeClr val="tx1"/>
                </a:solidFill>
              </a:rPr>
              <a:t> for each action </a:t>
            </a:r>
          </a:p>
          <a:p>
            <a:pPr marL="160020" indent="-160020">
              <a:buFont typeface="+mj-lt"/>
              <a:buAutoNum type="arabicPeriod" startAt="4"/>
            </a:pPr>
            <a:r>
              <a:rPr lang="en-US" sz="1400" b="0">
                <a:solidFill>
                  <a:schemeClr val="tx1"/>
                </a:solidFill>
              </a:rPr>
              <a:t>Place Post-it Note</a:t>
            </a:r>
            <a:r>
              <a:rPr lang="en-US" sz="1400" b="0" baseline="30000">
                <a:solidFill>
                  <a:schemeClr val="tx1"/>
                </a:solidFill>
              </a:rPr>
              <a:t>®</a:t>
            </a:r>
            <a:r>
              <a:rPr lang="en-US" sz="1400" b="0">
                <a:solidFill>
                  <a:schemeClr val="tx1"/>
                </a:solidFill>
              </a:rPr>
              <a:t> on transition timeline under change management and communication work stream.</a:t>
            </a:r>
          </a:p>
        </p:txBody>
      </p:sp>
    </p:spTree>
    <p:extLst>
      <p:ext uri="{BB962C8B-B14F-4D97-AF65-F5344CB8AC3E}">
        <p14:creationId xmlns:p14="http://schemas.microsoft.com/office/powerpoint/2010/main" val="15010753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BCA99-2663-E0C7-596F-DA01E16679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9209F-16DF-7826-7F0B-A15F3143C20D}"/>
              </a:ext>
            </a:extLst>
          </p:cNvPr>
          <p:cNvSpPr>
            <a:spLocks noGrp="1"/>
          </p:cNvSpPr>
          <p:nvPr>
            <p:ph type="title"/>
          </p:nvPr>
        </p:nvSpPr>
        <p:spPr/>
        <p:txBody>
          <a:bodyPr/>
          <a:lstStyle/>
          <a:p>
            <a:r>
              <a:rPr lang="en-US" sz="2800"/>
              <a:t>Change Readiness Assessment</a:t>
            </a:r>
            <a:endParaRPr lang="en-US"/>
          </a:p>
        </p:txBody>
      </p:sp>
      <p:sp>
        <p:nvSpPr>
          <p:cNvPr id="4" name="Text Placeholder 3">
            <a:extLst>
              <a:ext uri="{FF2B5EF4-FFF2-40B4-BE49-F238E27FC236}">
                <a16:creationId xmlns:a16="http://schemas.microsoft.com/office/drawing/2014/main" id="{00C303A2-090D-71C5-E6DC-BD1F50A22F2C}"/>
              </a:ext>
            </a:extLst>
          </p:cNvPr>
          <p:cNvSpPr>
            <a:spLocks noGrp="1"/>
          </p:cNvSpPr>
          <p:nvPr>
            <p:ph type="body" sz="quarter" idx="11"/>
          </p:nvPr>
        </p:nvSpPr>
        <p:spPr/>
        <p:txBody>
          <a:bodyPr/>
          <a:lstStyle/>
          <a:p>
            <a:endParaRPr lang="en-US"/>
          </a:p>
        </p:txBody>
      </p:sp>
      <p:graphicFrame>
        <p:nvGraphicFramePr>
          <p:cNvPr id="6" name="Group 140">
            <a:extLst>
              <a:ext uri="{FF2B5EF4-FFF2-40B4-BE49-F238E27FC236}">
                <a16:creationId xmlns:a16="http://schemas.microsoft.com/office/drawing/2014/main" id="{B8938226-8860-A782-3D00-28AFF9BAFC68}"/>
              </a:ext>
            </a:extLst>
          </p:cNvPr>
          <p:cNvGraphicFramePr>
            <a:graphicFrameLocks/>
          </p:cNvGraphicFramePr>
          <p:nvPr>
            <p:extLst>
              <p:ext uri="{D42A27DB-BD31-4B8C-83A1-F6EECF244321}">
                <p14:modId xmlns:p14="http://schemas.microsoft.com/office/powerpoint/2010/main" val="1015754873"/>
              </p:ext>
            </p:extLst>
          </p:nvPr>
        </p:nvGraphicFramePr>
        <p:xfrm>
          <a:off x="876299" y="1257300"/>
          <a:ext cx="10652760" cy="4844414"/>
        </p:xfrm>
        <a:graphic>
          <a:graphicData uri="http://schemas.openxmlformats.org/drawingml/2006/table">
            <a:tbl>
              <a:tblPr/>
              <a:tblGrid>
                <a:gridCol w="1501693">
                  <a:extLst>
                    <a:ext uri="{9D8B030D-6E8A-4147-A177-3AD203B41FA5}">
                      <a16:colId xmlns:a16="http://schemas.microsoft.com/office/drawing/2014/main" val="20000"/>
                    </a:ext>
                  </a:extLst>
                </a:gridCol>
                <a:gridCol w="3980395">
                  <a:extLst>
                    <a:ext uri="{9D8B030D-6E8A-4147-A177-3AD203B41FA5}">
                      <a16:colId xmlns:a16="http://schemas.microsoft.com/office/drawing/2014/main" val="20001"/>
                    </a:ext>
                  </a:extLst>
                </a:gridCol>
                <a:gridCol w="800250">
                  <a:extLst>
                    <a:ext uri="{9D8B030D-6E8A-4147-A177-3AD203B41FA5}">
                      <a16:colId xmlns:a16="http://schemas.microsoft.com/office/drawing/2014/main" val="20002"/>
                    </a:ext>
                  </a:extLst>
                </a:gridCol>
                <a:gridCol w="1244203">
                  <a:extLst>
                    <a:ext uri="{9D8B030D-6E8A-4147-A177-3AD203B41FA5}">
                      <a16:colId xmlns:a16="http://schemas.microsoft.com/office/drawing/2014/main" val="2344706505"/>
                    </a:ext>
                  </a:extLst>
                </a:gridCol>
                <a:gridCol w="756939">
                  <a:extLst>
                    <a:ext uri="{9D8B030D-6E8A-4147-A177-3AD203B41FA5}">
                      <a16:colId xmlns:a16="http://schemas.microsoft.com/office/drawing/2014/main" val="1444437140"/>
                    </a:ext>
                  </a:extLst>
                </a:gridCol>
                <a:gridCol w="2369280">
                  <a:extLst>
                    <a:ext uri="{9D8B030D-6E8A-4147-A177-3AD203B41FA5}">
                      <a16:colId xmlns:a16="http://schemas.microsoft.com/office/drawing/2014/main" val="20005"/>
                    </a:ext>
                  </a:extLst>
                </a:gridCol>
              </a:tblGrid>
              <a:tr h="758871">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51377">
                <a:tc rowSpan="4">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Compelling Business Case</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desired future state is clearly necessary.</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Relevant information exists which supports the need for change.</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082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An accurate picture of the organization</a:t>
                      </a:r>
                      <a:r>
                        <a:rPr kumimoji="0" lang="ja-JP" alt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a:t>
                      </a:r>
                      <a:r>
                        <a:rPr kumimoji="0" lang="en-US" altLang="ja-JP"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 current condition (financial, competition, labor, etc.) is available.</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need for change is greater than the resistance to the change.</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8969">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420541">
                <a:tc rowSpan="4">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Understanding</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gap between current state and desired future state is clear.</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believe that the change is good, reasonable, and appropriate.</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5265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have sufficient access to external market information showing the organization</a:t>
                      </a:r>
                      <a:r>
                        <a:rPr kumimoji="0" lang="ja-JP" alt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a:t>
                      </a:r>
                      <a:r>
                        <a:rPr kumimoji="0" lang="en-US" altLang="ja-JP"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 competitive weaknesses or performance deficiencies.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objectives of the change have been widely and clearly communicated.</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9018">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l"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03704233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72AD-44B8-EE2F-6CA9-EF494024A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58D31-BC9A-A27D-ECFB-90C70A113A6F}"/>
              </a:ext>
            </a:extLst>
          </p:cNvPr>
          <p:cNvSpPr>
            <a:spLocks noGrp="1"/>
          </p:cNvSpPr>
          <p:nvPr>
            <p:ph type="title"/>
          </p:nvPr>
        </p:nvSpPr>
        <p:spPr/>
        <p:txBody>
          <a:bodyPr/>
          <a:lstStyle/>
          <a:p>
            <a:r>
              <a:rPr lang="en-US"/>
              <a:t>Change Readiness Assessment</a:t>
            </a:r>
          </a:p>
        </p:txBody>
      </p:sp>
      <p:sp>
        <p:nvSpPr>
          <p:cNvPr id="4" name="Text Placeholder 3">
            <a:extLst>
              <a:ext uri="{FF2B5EF4-FFF2-40B4-BE49-F238E27FC236}">
                <a16:creationId xmlns:a16="http://schemas.microsoft.com/office/drawing/2014/main" id="{0230E322-4ADC-3C5F-329D-31AF92D61309}"/>
              </a:ext>
            </a:extLst>
          </p:cNvPr>
          <p:cNvSpPr>
            <a:spLocks noGrp="1"/>
          </p:cNvSpPr>
          <p:nvPr>
            <p:ph type="body" sz="quarter" idx="11"/>
          </p:nvPr>
        </p:nvSpPr>
        <p:spPr/>
        <p:txBody>
          <a:bodyPr/>
          <a:lstStyle/>
          <a:p>
            <a:endParaRPr lang="en-US"/>
          </a:p>
        </p:txBody>
      </p:sp>
      <p:graphicFrame>
        <p:nvGraphicFramePr>
          <p:cNvPr id="6" name="Group 140">
            <a:extLst>
              <a:ext uri="{FF2B5EF4-FFF2-40B4-BE49-F238E27FC236}">
                <a16:creationId xmlns:a16="http://schemas.microsoft.com/office/drawing/2014/main" id="{7881CD37-C660-4DB2-80E7-30B6CBE8038F}"/>
              </a:ext>
            </a:extLst>
          </p:cNvPr>
          <p:cNvGraphicFramePr>
            <a:graphicFrameLocks/>
          </p:cNvGraphicFramePr>
          <p:nvPr>
            <p:extLst>
              <p:ext uri="{D42A27DB-BD31-4B8C-83A1-F6EECF244321}">
                <p14:modId xmlns:p14="http://schemas.microsoft.com/office/powerpoint/2010/main" val="2908242539"/>
              </p:ext>
            </p:extLst>
          </p:nvPr>
        </p:nvGraphicFramePr>
        <p:xfrm>
          <a:off x="876299" y="1257299"/>
          <a:ext cx="10652760" cy="4844415"/>
        </p:xfrm>
        <a:graphic>
          <a:graphicData uri="http://schemas.openxmlformats.org/drawingml/2006/table">
            <a:tbl>
              <a:tblPr/>
              <a:tblGrid>
                <a:gridCol w="1501693">
                  <a:extLst>
                    <a:ext uri="{9D8B030D-6E8A-4147-A177-3AD203B41FA5}">
                      <a16:colId xmlns:a16="http://schemas.microsoft.com/office/drawing/2014/main" val="20000"/>
                    </a:ext>
                  </a:extLst>
                </a:gridCol>
                <a:gridCol w="3980397">
                  <a:extLst>
                    <a:ext uri="{9D8B030D-6E8A-4147-A177-3AD203B41FA5}">
                      <a16:colId xmlns:a16="http://schemas.microsoft.com/office/drawing/2014/main" val="20001"/>
                    </a:ext>
                  </a:extLst>
                </a:gridCol>
                <a:gridCol w="800250">
                  <a:extLst>
                    <a:ext uri="{9D8B030D-6E8A-4147-A177-3AD203B41FA5}">
                      <a16:colId xmlns:a16="http://schemas.microsoft.com/office/drawing/2014/main" val="20002"/>
                    </a:ext>
                  </a:extLst>
                </a:gridCol>
                <a:gridCol w="1244203">
                  <a:extLst>
                    <a:ext uri="{9D8B030D-6E8A-4147-A177-3AD203B41FA5}">
                      <a16:colId xmlns:a16="http://schemas.microsoft.com/office/drawing/2014/main" val="2344706505"/>
                    </a:ext>
                  </a:extLst>
                </a:gridCol>
                <a:gridCol w="756939">
                  <a:extLst>
                    <a:ext uri="{9D8B030D-6E8A-4147-A177-3AD203B41FA5}">
                      <a16:colId xmlns:a16="http://schemas.microsoft.com/office/drawing/2014/main" val="1444437140"/>
                    </a:ext>
                  </a:extLst>
                </a:gridCol>
                <a:gridCol w="2369278">
                  <a:extLst>
                    <a:ext uri="{9D8B030D-6E8A-4147-A177-3AD203B41FA5}">
                      <a16:colId xmlns:a16="http://schemas.microsoft.com/office/drawing/2014/main" val="20005"/>
                    </a:ext>
                  </a:extLst>
                </a:gridCol>
              </a:tblGrid>
              <a:tr h="791571">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43377">
                <a:tc rowSpan="3">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Leadership Commitment</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Leaders are committed (words and actions) to making this change happen.</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3377">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Behavioral and performance expectations have been articulated.</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3727">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priorities that will guide decision making during implementation have been communicated.</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2863">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443395">
                <a:tc rowSpan="4">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Individual Capabilities (Tools/Skills)</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feel prepared to address the disruption (personal and professional) caused by this change.</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17492">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have the necessary resources, knowledge, information, and skills to support and participate in the change.</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05936">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New roles and responsibilities (if applicable) have been established.</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43395">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understand and accept the new roles they are being asked to play.</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282">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l"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32024105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70BBE-F779-2A3E-1AB9-D9FF27DE1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9CA33-284E-2E1D-E852-F20A52AF4E2F}"/>
              </a:ext>
            </a:extLst>
          </p:cNvPr>
          <p:cNvSpPr>
            <a:spLocks noGrp="1"/>
          </p:cNvSpPr>
          <p:nvPr>
            <p:ph type="title"/>
          </p:nvPr>
        </p:nvSpPr>
        <p:spPr/>
        <p:txBody>
          <a:bodyPr/>
          <a:lstStyle/>
          <a:p>
            <a:r>
              <a:rPr lang="en-US"/>
              <a:t>Change Readiness </a:t>
            </a:r>
            <a:r>
              <a:rPr lang="en-US" sz="2800"/>
              <a:t>Assessment</a:t>
            </a:r>
            <a:endParaRPr lang="en-US"/>
          </a:p>
        </p:txBody>
      </p:sp>
      <p:sp>
        <p:nvSpPr>
          <p:cNvPr id="4" name="Text Placeholder 3">
            <a:extLst>
              <a:ext uri="{FF2B5EF4-FFF2-40B4-BE49-F238E27FC236}">
                <a16:creationId xmlns:a16="http://schemas.microsoft.com/office/drawing/2014/main" id="{0279C53E-6B41-B043-3BC8-D763874AEAB2}"/>
              </a:ext>
            </a:extLst>
          </p:cNvPr>
          <p:cNvSpPr>
            <a:spLocks noGrp="1"/>
          </p:cNvSpPr>
          <p:nvPr>
            <p:ph type="body" sz="quarter" idx="11"/>
          </p:nvPr>
        </p:nvSpPr>
        <p:spPr/>
        <p:txBody>
          <a:bodyPr/>
          <a:lstStyle/>
          <a:p>
            <a:endParaRPr lang="en-US"/>
          </a:p>
        </p:txBody>
      </p:sp>
      <p:graphicFrame>
        <p:nvGraphicFramePr>
          <p:cNvPr id="6" name="Group 140">
            <a:extLst>
              <a:ext uri="{FF2B5EF4-FFF2-40B4-BE49-F238E27FC236}">
                <a16:creationId xmlns:a16="http://schemas.microsoft.com/office/drawing/2014/main" id="{97015151-8F9A-D91B-6864-171ADE76597D}"/>
              </a:ext>
            </a:extLst>
          </p:cNvPr>
          <p:cNvGraphicFramePr>
            <a:graphicFrameLocks/>
          </p:cNvGraphicFramePr>
          <p:nvPr>
            <p:extLst>
              <p:ext uri="{D42A27DB-BD31-4B8C-83A1-F6EECF244321}">
                <p14:modId xmlns:p14="http://schemas.microsoft.com/office/powerpoint/2010/main" val="1354586225"/>
              </p:ext>
            </p:extLst>
          </p:nvPr>
        </p:nvGraphicFramePr>
        <p:xfrm>
          <a:off x="876300" y="1257300"/>
          <a:ext cx="10652760" cy="4844415"/>
        </p:xfrm>
        <a:graphic>
          <a:graphicData uri="http://schemas.openxmlformats.org/drawingml/2006/table">
            <a:tbl>
              <a:tblPr/>
              <a:tblGrid>
                <a:gridCol w="1501693">
                  <a:extLst>
                    <a:ext uri="{9D8B030D-6E8A-4147-A177-3AD203B41FA5}">
                      <a16:colId xmlns:a16="http://schemas.microsoft.com/office/drawing/2014/main" val="20000"/>
                    </a:ext>
                  </a:extLst>
                </a:gridCol>
                <a:gridCol w="3980396">
                  <a:extLst>
                    <a:ext uri="{9D8B030D-6E8A-4147-A177-3AD203B41FA5}">
                      <a16:colId xmlns:a16="http://schemas.microsoft.com/office/drawing/2014/main" val="20001"/>
                    </a:ext>
                  </a:extLst>
                </a:gridCol>
                <a:gridCol w="800250">
                  <a:extLst>
                    <a:ext uri="{9D8B030D-6E8A-4147-A177-3AD203B41FA5}">
                      <a16:colId xmlns:a16="http://schemas.microsoft.com/office/drawing/2014/main" val="20002"/>
                    </a:ext>
                  </a:extLst>
                </a:gridCol>
                <a:gridCol w="1244203">
                  <a:extLst>
                    <a:ext uri="{9D8B030D-6E8A-4147-A177-3AD203B41FA5}">
                      <a16:colId xmlns:a16="http://schemas.microsoft.com/office/drawing/2014/main" val="2344706505"/>
                    </a:ext>
                  </a:extLst>
                </a:gridCol>
                <a:gridCol w="756939">
                  <a:extLst>
                    <a:ext uri="{9D8B030D-6E8A-4147-A177-3AD203B41FA5}">
                      <a16:colId xmlns:a16="http://schemas.microsoft.com/office/drawing/2014/main" val="1444437140"/>
                    </a:ext>
                  </a:extLst>
                </a:gridCol>
                <a:gridCol w="2369279">
                  <a:extLst>
                    <a:ext uri="{9D8B030D-6E8A-4147-A177-3AD203B41FA5}">
                      <a16:colId xmlns:a16="http://schemas.microsoft.com/office/drawing/2014/main" val="20005"/>
                    </a:ext>
                  </a:extLst>
                </a:gridCol>
              </a:tblGrid>
              <a:tr h="744907">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12818">
                <a:tc rowSpan="3">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Organization Capabilities (Processes/ Systems/ Structures)</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Information and feedback is available to inform the organization about how well the change is going.  </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2818">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organization has the capabilities and processes to implement/execute the change(s).</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3115">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Processes, systems, and structures exist, or are being developed, which are needed to support the change.</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2102">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578870">
                <a:tc rowSpan="5">
                  <a:txBody>
                    <a:bodyPr/>
                    <a:lstStyle/>
                    <a:p>
                      <a:pPr marL="0" marR="0" lvl="0" indent="0" algn="ctr" defTabSz="8890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Stakeholder Response</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Feedback from key stakeholders (customers, associates, shareholders, suppliers, etc.) has been incorporated into the change plan.</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2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stakeholders who must support and be involved with the change have been identified.</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2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There is no significant resistance to the change.</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2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Individuals are being given the support and time needed to learn about and accept the change.</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63075">
                <a:tc vMerge="1">
                  <a:txBody>
                    <a:bodyPr/>
                    <a:lstStyle/>
                    <a:p>
                      <a:pPr marL="0" marR="0" lvl="0" indent="0" algn="ctr" defTabSz="889000" rtl="0" eaLnBrk="1" fontAlgn="base" latinLnBrk="0" hangingPunct="1">
                        <a:lnSpc>
                          <a:spcPct val="100000"/>
                        </a:lnSpc>
                        <a:spcBef>
                          <a:spcPct val="20000"/>
                        </a:spcBef>
                        <a:spcAft>
                          <a:spcPct val="0"/>
                        </a:spcAft>
                        <a:buClrTx/>
                        <a:buSzTx/>
                        <a:buFontTx/>
                        <a:buNone/>
                        <a:tabLst/>
                        <a:defRPr/>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readiness for change has been regularly measured and monitored throughout the change process.</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97802579"/>
                  </a:ext>
                </a:extLst>
              </a:tr>
              <a:tr h="228301">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l"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181142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932A4-EAB2-AB50-0681-F6E0E1EB9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D0A09-799D-5A45-55BF-E597CD28FA44}"/>
              </a:ext>
            </a:extLst>
          </p:cNvPr>
          <p:cNvSpPr>
            <a:spLocks noGrp="1"/>
          </p:cNvSpPr>
          <p:nvPr>
            <p:ph type="title"/>
          </p:nvPr>
        </p:nvSpPr>
        <p:spPr/>
        <p:txBody>
          <a:bodyPr/>
          <a:lstStyle/>
          <a:p>
            <a:r>
              <a:rPr lang="en-US" sz="2800"/>
              <a:t>Change Readiness Assessment</a:t>
            </a:r>
            <a:endParaRPr lang="en-US"/>
          </a:p>
        </p:txBody>
      </p:sp>
      <p:sp>
        <p:nvSpPr>
          <p:cNvPr id="4" name="Text Placeholder 3">
            <a:extLst>
              <a:ext uri="{FF2B5EF4-FFF2-40B4-BE49-F238E27FC236}">
                <a16:creationId xmlns:a16="http://schemas.microsoft.com/office/drawing/2014/main" id="{19A8DE02-8926-4D72-5F7B-BC294C49E731}"/>
              </a:ext>
            </a:extLst>
          </p:cNvPr>
          <p:cNvSpPr>
            <a:spLocks noGrp="1"/>
          </p:cNvSpPr>
          <p:nvPr>
            <p:ph type="body" sz="quarter" idx="11"/>
          </p:nvPr>
        </p:nvSpPr>
        <p:spPr/>
        <p:txBody>
          <a:bodyPr/>
          <a:lstStyle/>
          <a:p>
            <a:endParaRPr lang="en-US"/>
          </a:p>
        </p:txBody>
      </p:sp>
      <p:graphicFrame>
        <p:nvGraphicFramePr>
          <p:cNvPr id="5" name="Group 140">
            <a:extLst>
              <a:ext uri="{FF2B5EF4-FFF2-40B4-BE49-F238E27FC236}">
                <a16:creationId xmlns:a16="http://schemas.microsoft.com/office/drawing/2014/main" id="{0C4CDCC2-A13D-B3C6-26E5-9C179264E648}"/>
              </a:ext>
            </a:extLst>
          </p:cNvPr>
          <p:cNvGraphicFramePr>
            <a:graphicFrameLocks/>
          </p:cNvGraphicFramePr>
          <p:nvPr>
            <p:extLst>
              <p:ext uri="{D42A27DB-BD31-4B8C-83A1-F6EECF244321}">
                <p14:modId xmlns:p14="http://schemas.microsoft.com/office/powerpoint/2010/main" val="3284453219"/>
              </p:ext>
            </p:extLst>
          </p:nvPr>
        </p:nvGraphicFramePr>
        <p:xfrm>
          <a:off x="878841" y="1272449"/>
          <a:ext cx="10665459" cy="2451251"/>
        </p:xfrm>
        <a:graphic>
          <a:graphicData uri="http://schemas.openxmlformats.org/drawingml/2006/table">
            <a:tbl>
              <a:tblPr/>
              <a:tblGrid>
                <a:gridCol w="1503484">
                  <a:extLst>
                    <a:ext uri="{9D8B030D-6E8A-4147-A177-3AD203B41FA5}">
                      <a16:colId xmlns:a16="http://schemas.microsoft.com/office/drawing/2014/main" val="20000"/>
                    </a:ext>
                  </a:extLst>
                </a:gridCol>
                <a:gridCol w="3985141">
                  <a:extLst>
                    <a:ext uri="{9D8B030D-6E8A-4147-A177-3AD203B41FA5}">
                      <a16:colId xmlns:a16="http://schemas.microsoft.com/office/drawing/2014/main" val="20001"/>
                    </a:ext>
                  </a:extLst>
                </a:gridCol>
                <a:gridCol w="801205">
                  <a:extLst>
                    <a:ext uri="{9D8B030D-6E8A-4147-A177-3AD203B41FA5}">
                      <a16:colId xmlns:a16="http://schemas.microsoft.com/office/drawing/2014/main" val="20002"/>
                    </a:ext>
                  </a:extLst>
                </a:gridCol>
                <a:gridCol w="1245686">
                  <a:extLst>
                    <a:ext uri="{9D8B030D-6E8A-4147-A177-3AD203B41FA5}">
                      <a16:colId xmlns:a16="http://schemas.microsoft.com/office/drawing/2014/main" val="2344706505"/>
                    </a:ext>
                  </a:extLst>
                </a:gridCol>
                <a:gridCol w="757840">
                  <a:extLst>
                    <a:ext uri="{9D8B030D-6E8A-4147-A177-3AD203B41FA5}">
                      <a16:colId xmlns:a16="http://schemas.microsoft.com/office/drawing/2014/main" val="1444437140"/>
                    </a:ext>
                  </a:extLst>
                </a:gridCol>
                <a:gridCol w="2372103">
                  <a:extLst>
                    <a:ext uri="{9D8B030D-6E8A-4147-A177-3AD203B41FA5}">
                      <a16:colId xmlns:a16="http://schemas.microsoft.com/office/drawing/2014/main" val="20005"/>
                    </a:ext>
                  </a:extLst>
                </a:gridCol>
              </a:tblGrid>
              <a:tr h="720138">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87803">
                <a:tc rowSpan="3">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Resources and Competing Events</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action items and responsibilities required to implement the change have been defined.</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7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There are no other events or projects competing for resources and attention.</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7834">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This change is congruent/consistent with other initiatives in the organization.</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7673">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bl>
          </a:graphicData>
        </a:graphic>
      </p:graphicFrame>
      <p:graphicFrame>
        <p:nvGraphicFramePr>
          <p:cNvPr id="6" name="Group 45">
            <a:extLst>
              <a:ext uri="{FF2B5EF4-FFF2-40B4-BE49-F238E27FC236}">
                <a16:creationId xmlns:a16="http://schemas.microsoft.com/office/drawing/2014/main" id="{5D00AD39-710B-EC62-45C7-F5BB5BD03098}"/>
              </a:ext>
            </a:extLst>
          </p:cNvPr>
          <p:cNvGraphicFramePr>
            <a:graphicFrameLocks noGrp="1"/>
          </p:cNvGraphicFramePr>
          <p:nvPr>
            <p:extLst>
              <p:ext uri="{D42A27DB-BD31-4B8C-83A1-F6EECF244321}">
                <p14:modId xmlns:p14="http://schemas.microsoft.com/office/powerpoint/2010/main" val="2244433528"/>
              </p:ext>
            </p:extLst>
          </p:nvPr>
        </p:nvGraphicFramePr>
        <p:xfrm>
          <a:off x="876300" y="5020574"/>
          <a:ext cx="10668000" cy="1149721"/>
        </p:xfrm>
        <a:graphic>
          <a:graphicData uri="http://schemas.openxmlformats.org/drawingml/2006/table">
            <a:tbl>
              <a:tblPr/>
              <a:tblGrid>
                <a:gridCol w="1073622">
                  <a:extLst>
                    <a:ext uri="{9D8B030D-6E8A-4147-A177-3AD203B41FA5}">
                      <a16:colId xmlns:a16="http://schemas.microsoft.com/office/drawing/2014/main" val="20000"/>
                    </a:ext>
                  </a:extLst>
                </a:gridCol>
                <a:gridCol w="1810705">
                  <a:extLst>
                    <a:ext uri="{9D8B030D-6E8A-4147-A177-3AD203B41FA5}">
                      <a16:colId xmlns:a16="http://schemas.microsoft.com/office/drawing/2014/main" val="20001"/>
                    </a:ext>
                  </a:extLst>
                </a:gridCol>
                <a:gridCol w="7783673">
                  <a:extLst>
                    <a:ext uri="{9D8B030D-6E8A-4147-A177-3AD203B41FA5}">
                      <a16:colId xmlns:a16="http://schemas.microsoft.com/office/drawing/2014/main" val="20002"/>
                    </a:ext>
                  </a:extLst>
                </a:gridCol>
              </a:tblGrid>
              <a:tr h="274769">
                <a:tc gridSpan="2">
                  <a:txBody>
                    <a:bodyPr/>
                    <a:lstStyle/>
                    <a:p>
                      <a:pPr marL="0" marR="0" lvl="0" indent="0" algn="ctr" defTabSz="950913"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Category Average</a:t>
                      </a:r>
                      <a:endParaRPr kumimoji="0" lang="en-US" sz="12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Action</a:t>
                      </a:r>
                      <a:endParaRPr kumimoji="0" lang="en-US" sz="12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74769">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1.0 – 1.8</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Not Ready</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Develop Action Plans to Align the Organization</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25414">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1.9 – 2.2</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Ready</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l" defTabSz="950913"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Identify Key Alignment Tactics Based on Criticality to Strategy; Take Mitigating Actions as Needed</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74769">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2.3 – 3.0</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Well Ready</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Ready; No Mitigation Needed at This Time</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4334083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50CAB-8CF1-72F2-4AA8-2020C3511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D42C7-4985-1ADC-C201-84DFA28C05BD}"/>
              </a:ext>
            </a:extLst>
          </p:cNvPr>
          <p:cNvSpPr>
            <a:spLocks noGrp="1"/>
          </p:cNvSpPr>
          <p:nvPr>
            <p:ph type="title"/>
          </p:nvPr>
        </p:nvSpPr>
        <p:spPr/>
        <p:txBody>
          <a:bodyPr/>
          <a:lstStyle/>
          <a:p>
            <a:r>
              <a:rPr lang="en-US" sz="2800"/>
              <a:t>Change Readiness Assessment Summary</a:t>
            </a:r>
            <a:endParaRPr lang="en-US"/>
          </a:p>
        </p:txBody>
      </p:sp>
      <p:sp>
        <p:nvSpPr>
          <p:cNvPr id="4" name="Text Placeholder 3">
            <a:extLst>
              <a:ext uri="{FF2B5EF4-FFF2-40B4-BE49-F238E27FC236}">
                <a16:creationId xmlns:a16="http://schemas.microsoft.com/office/drawing/2014/main" id="{6E7533BC-31C0-2079-4208-904694FEF765}"/>
              </a:ext>
            </a:extLst>
          </p:cNvPr>
          <p:cNvSpPr>
            <a:spLocks noGrp="1"/>
          </p:cNvSpPr>
          <p:nvPr>
            <p:ph type="body" sz="quarter" idx="11"/>
          </p:nvPr>
        </p:nvSpPr>
        <p:spPr/>
        <p:txBody>
          <a:bodyPr/>
          <a:lstStyle/>
          <a:p>
            <a:endParaRPr lang="en-US"/>
          </a:p>
        </p:txBody>
      </p:sp>
      <p:graphicFrame>
        <p:nvGraphicFramePr>
          <p:cNvPr id="6" name="Content Placeholder 8">
            <a:extLst>
              <a:ext uri="{FF2B5EF4-FFF2-40B4-BE49-F238E27FC236}">
                <a16:creationId xmlns:a16="http://schemas.microsoft.com/office/drawing/2014/main" id="{4EE98FB4-BBF9-4E22-C8AB-A2AACAC74042}"/>
              </a:ext>
            </a:extLst>
          </p:cNvPr>
          <p:cNvGraphicFramePr>
            <a:graphicFrameLocks/>
          </p:cNvGraphicFramePr>
          <p:nvPr>
            <p:extLst>
              <p:ext uri="{D42A27DB-BD31-4B8C-83A1-F6EECF244321}">
                <p14:modId xmlns:p14="http://schemas.microsoft.com/office/powerpoint/2010/main" val="3064623755"/>
              </p:ext>
            </p:extLst>
          </p:nvPr>
        </p:nvGraphicFramePr>
        <p:xfrm>
          <a:off x="876300" y="1257299"/>
          <a:ext cx="10668000" cy="4844416"/>
        </p:xfrm>
        <a:graphic>
          <a:graphicData uri="http://schemas.openxmlformats.org/drawingml/2006/table">
            <a:tbl>
              <a:tblPr firstRow="1" firstCol="1" bandRow="1">
                <a:tableStyleId>{073A0DAA-6AF3-43AB-8588-CEC1D06C72B9}</a:tableStyleId>
              </a:tblPr>
              <a:tblGrid>
                <a:gridCol w="2477690">
                  <a:extLst>
                    <a:ext uri="{9D8B030D-6E8A-4147-A177-3AD203B41FA5}">
                      <a16:colId xmlns:a16="http://schemas.microsoft.com/office/drawing/2014/main" val="3597290613"/>
                    </a:ext>
                  </a:extLst>
                </a:gridCol>
                <a:gridCol w="1575008">
                  <a:extLst>
                    <a:ext uri="{9D8B030D-6E8A-4147-A177-3AD203B41FA5}">
                      <a16:colId xmlns:a16="http://schemas.microsoft.com/office/drawing/2014/main" val="601858189"/>
                    </a:ext>
                  </a:extLst>
                </a:gridCol>
                <a:gridCol w="6615302">
                  <a:extLst>
                    <a:ext uri="{9D8B030D-6E8A-4147-A177-3AD203B41FA5}">
                      <a16:colId xmlns:a16="http://schemas.microsoft.com/office/drawing/2014/main" val="1555555250"/>
                    </a:ext>
                  </a:extLst>
                </a:gridCol>
              </a:tblGrid>
              <a:tr h="674105">
                <a:tc>
                  <a:txBody>
                    <a:bodyPr/>
                    <a:lstStyle/>
                    <a:p>
                      <a:endParaRPr lang="en-US" sz="105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a:r>
                        <a:rPr lang="en-US" sz="1400">
                          <a:latin typeface="Arial" panose="020B0604020202020204" pitchFamily="34" charset="0"/>
                          <a:cs typeface="Arial" panose="020B0604020202020204" pitchFamily="34" charset="0"/>
                        </a:rPr>
                        <a:t>Average Rating</a:t>
                      </a: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a:r>
                        <a:rPr lang="en-US" sz="1400">
                          <a:latin typeface="Arial" panose="020B0604020202020204" pitchFamily="34" charset="0"/>
                          <a:cs typeface="Arial" panose="020B0604020202020204" pitchFamily="34" charset="0"/>
                        </a:rPr>
                        <a:t>Countermeasures</a:t>
                      </a: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2213567440"/>
                  </a:ext>
                </a:extLst>
              </a:tr>
              <a:tr h="674105">
                <a:tc>
                  <a:txBody>
                    <a:bodyPr/>
                    <a:lstStyle/>
                    <a:p>
                      <a:r>
                        <a:rPr lang="en-US" sz="1400">
                          <a:solidFill>
                            <a:schemeClr val="tx1"/>
                          </a:solidFill>
                          <a:latin typeface="Arial" panose="020B0604020202020204" pitchFamily="34" charset="0"/>
                          <a:cs typeface="Arial" panose="020B0604020202020204" pitchFamily="34" charset="0"/>
                        </a:rPr>
                        <a:t>Compelling Business Case</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430183707"/>
                  </a:ext>
                </a:extLst>
              </a:tr>
              <a:tr h="390271">
                <a:tc>
                  <a:txBody>
                    <a:bodyPr/>
                    <a:lstStyle/>
                    <a:p>
                      <a:r>
                        <a:rPr lang="en-US" sz="1400">
                          <a:solidFill>
                            <a:schemeClr val="tx1"/>
                          </a:solidFill>
                          <a:latin typeface="Arial" panose="020B0604020202020204" pitchFamily="34" charset="0"/>
                          <a:cs typeface="Arial" panose="020B0604020202020204" pitchFamily="34" charset="0"/>
                        </a:rPr>
                        <a:t>Understanding</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736406765"/>
                  </a:ext>
                </a:extLst>
              </a:tr>
              <a:tr h="674105">
                <a:tc>
                  <a:txBody>
                    <a:bodyPr/>
                    <a:lstStyle/>
                    <a:p>
                      <a:r>
                        <a:rPr lang="en-US" sz="1400">
                          <a:solidFill>
                            <a:schemeClr val="tx1"/>
                          </a:solidFill>
                          <a:latin typeface="Arial" panose="020B0604020202020204" pitchFamily="34" charset="0"/>
                          <a:cs typeface="Arial" panose="020B0604020202020204" pitchFamily="34" charset="0"/>
                        </a:rPr>
                        <a:t>Leadership Commitment</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509794825"/>
                  </a:ext>
                </a:extLst>
              </a:tr>
              <a:tr h="513796">
                <a:tc>
                  <a:txBody>
                    <a:bodyPr/>
                    <a:lstStyle/>
                    <a:p>
                      <a:r>
                        <a:rPr lang="en-US" sz="1400">
                          <a:solidFill>
                            <a:schemeClr val="tx1"/>
                          </a:solidFill>
                          <a:latin typeface="Arial" panose="020B0604020202020204" pitchFamily="34" charset="0"/>
                          <a:cs typeface="Arial" panose="020B0604020202020204" pitchFamily="34" charset="0"/>
                        </a:rPr>
                        <a:t>Individual Capabilities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4039527402"/>
                  </a:ext>
                </a:extLst>
              </a:tr>
              <a:tr h="674105">
                <a:tc>
                  <a:txBody>
                    <a:bodyPr/>
                    <a:lstStyle/>
                    <a:p>
                      <a:r>
                        <a:rPr lang="en-US" sz="1400">
                          <a:solidFill>
                            <a:schemeClr val="tx1"/>
                          </a:solidFill>
                          <a:latin typeface="Arial" panose="020B0604020202020204" pitchFamily="34" charset="0"/>
                          <a:cs typeface="Arial" panose="020B0604020202020204" pitchFamily="34" charset="0"/>
                        </a:rPr>
                        <a:t>Organization Capabilities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3941051754"/>
                  </a:ext>
                </a:extLst>
              </a:tr>
              <a:tr h="513796">
                <a:tc>
                  <a:txBody>
                    <a:bodyPr/>
                    <a:lstStyle/>
                    <a:p>
                      <a:r>
                        <a:rPr lang="en-US" sz="1400">
                          <a:solidFill>
                            <a:schemeClr val="tx1"/>
                          </a:solidFill>
                          <a:latin typeface="Arial" panose="020B0604020202020204" pitchFamily="34" charset="0"/>
                          <a:cs typeface="Arial" panose="020B0604020202020204" pitchFamily="34" charset="0"/>
                        </a:rPr>
                        <a:t>Stakeholder Response</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92029518"/>
                  </a:ext>
                </a:extLst>
              </a:tr>
              <a:tr h="730133">
                <a:tc>
                  <a:txBody>
                    <a:bodyPr/>
                    <a:lstStyle/>
                    <a:p>
                      <a:r>
                        <a:rPr lang="en-US" sz="1400">
                          <a:solidFill>
                            <a:schemeClr val="tx1"/>
                          </a:solidFill>
                          <a:latin typeface="Arial" panose="020B0604020202020204" pitchFamily="34" charset="0"/>
                          <a:cs typeface="Arial" panose="020B0604020202020204" pitchFamily="34" charset="0"/>
                        </a:rPr>
                        <a:t>Resource and Competing Events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545922871"/>
                  </a:ext>
                </a:extLst>
              </a:tr>
            </a:tbl>
          </a:graphicData>
        </a:graphic>
      </p:graphicFrame>
    </p:spTree>
    <p:extLst>
      <p:ext uri="{BB962C8B-B14F-4D97-AF65-F5344CB8AC3E}">
        <p14:creationId xmlns:p14="http://schemas.microsoft.com/office/powerpoint/2010/main" val="372047537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798E-318C-0739-15CE-C6A850CB4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3D4CB-98CA-48CD-870E-32E501004D66}"/>
              </a:ext>
            </a:extLst>
          </p:cNvPr>
          <p:cNvSpPr>
            <a:spLocks noGrp="1"/>
          </p:cNvSpPr>
          <p:nvPr>
            <p:ph type="title"/>
          </p:nvPr>
        </p:nvSpPr>
        <p:spPr/>
        <p:txBody>
          <a:bodyPr/>
          <a:lstStyle/>
          <a:p>
            <a:r>
              <a:rPr lang="en-US" sz="2800"/>
              <a:t>Immediate Next Steps</a:t>
            </a:r>
            <a:endParaRPr lang="en-US"/>
          </a:p>
        </p:txBody>
      </p:sp>
      <p:sp>
        <p:nvSpPr>
          <p:cNvPr id="4" name="Text Placeholder 3">
            <a:extLst>
              <a:ext uri="{FF2B5EF4-FFF2-40B4-BE49-F238E27FC236}">
                <a16:creationId xmlns:a16="http://schemas.microsoft.com/office/drawing/2014/main" id="{0A2619DF-2070-C3AA-142A-130EB6BC5358}"/>
              </a:ext>
            </a:extLst>
          </p:cNvPr>
          <p:cNvSpPr>
            <a:spLocks noGrp="1"/>
          </p:cNvSpPr>
          <p:nvPr>
            <p:ph type="body" sz="quarter" idx="11"/>
          </p:nvPr>
        </p:nvSpPr>
        <p:spPr/>
        <p:txBody>
          <a:bodyPr/>
          <a:lstStyle/>
          <a:p>
            <a:r>
              <a:rPr lang="en-US"/>
              <a:t>Template</a:t>
            </a:r>
          </a:p>
        </p:txBody>
      </p:sp>
      <p:graphicFrame>
        <p:nvGraphicFramePr>
          <p:cNvPr id="6" name="Group 132">
            <a:extLst>
              <a:ext uri="{FF2B5EF4-FFF2-40B4-BE49-F238E27FC236}">
                <a16:creationId xmlns:a16="http://schemas.microsoft.com/office/drawing/2014/main" id="{3EEEDE5D-5A68-5E47-1B3F-396E74B0A52C}"/>
              </a:ext>
            </a:extLst>
          </p:cNvPr>
          <p:cNvGraphicFramePr>
            <a:graphicFrameLocks/>
          </p:cNvGraphicFramePr>
          <p:nvPr/>
        </p:nvGraphicFramePr>
        <p:xfrm>
          <a:off x="876300" y="1257300"/>
          <a:ext cx="10652760" cy="5084182"/>
        </p:xfrm>
        <a:graphic>
          <a:graphicData uri="http://schemas.openxmlformats.org/drawingml/2006/table">
            <a:tbl>
              <a:tblPr firstRow="1" bandRow="1">
                <a:tableStyleId>{5A111915-BE36-4E01-A7E5-04B1672EAD32}</a:tableStyleId>
              </a:tblPr>
              <a:tblGrid>
                <a:gridCol w="6339462">
                  <a:extLst>
                    <a:ext uri="{9D8B030D-6E8A-4147-A177-3AD203B41FA5}">
                      <a16:colId xmlns:a16="http://schemas.microsoft.com/office/drawing/2014/main" val="20000"/>
                    </a:ext>
                  </a:extLst>
                </a:gridCol>
                <a:gridCol w="2141236">
                  <a:extLst>
                    <a:ext uri="{9D8B030D-6E8A-4147-A177-3AD203B41FA5}">
                      <a16:colId xmlns:a16="http://schemas.microsoft.com/office/drawing/2014/main" val="20001"/>
                    </a:ext>
                  </a:extLst>
                </a:gridCol>
                <a:gridCol w="2172062">
                  <a:extLst>
                    <a:ext uri="{9D8B030D-6E8A-4147-A177-3AD203B41FA5}">
                      <a16:colId xmlns:a16="http://schemas.microsoft.com/office/drawing/2014/main" val="20002"/>
                    </a:ext>
                  </a:extLst>
                </a:gridCol>
              </a:tblGrid>
              <a:tr h="31009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a:ln>
                            <a:noFill/>
                          </a:ln>
                          <a:effectLst/>
                          <a:latin typeface="Arial" panose="020B0604020202020204" pitchFamily="34" charset="0"/>
                          <a:cs typeface="Arial" panose="020B0604020202020204" pitchFamily="34" charset="0"/>
                        </a:rPr>
                        <a:t>What?</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a:ln>
                            <a:noFill/>
                          </a:ln>
                          <a:effectLst/>
                          <a:latin typeface="Arial" panose="020B0604020202020204" pitchFamily="34" charset="0"/>
                          <a:cs typeface="Arial" panose="020B0604020202020204" pitchFamily="34" charset="0"/>
                        </a:rPr>
                        <a:t>When?</a:t>
                      </a:r>
                      <a:endParaRPr kumimoji="0" lang="en-US" sz="1600" b="1" i="0" u="none" strike="noStrike" cap="none" normalizeH="0" baseline="0">
                        <a:ln>
                          <a:noFill/>
                        </a:ln>
                        <a:solidFill>
                          <a:srgbClr val="FFFFFF"/>
                        </a:solidFill>
                        <a:effectLst/>
                        <a:latin typeface="Arial" pitchFamily="34" charset="0"/>
                        <a:ea typeface="ＭＳ Ｐゴシック" charset="-128"/>
                        <a:cs typeface="Arial"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a:ln>
                            <a:noFill/>
                          </a:ln>
                          <a:effectLst/>
                          <a:latin typeface="Arial" panose="020B0604020202020204" pitchFamily="34" charset="0"/>
                          <a:cs typeface="Arial" panose="020B0604020202020204" pitchFamily="34" charset="0"/>
                        </a:rPr>
                        <a:t>Who?</a:t>
                      </a:r>
                      <a:endParaRPr kumimoji="0" lang="en-US" sz="1600" b="1" i="0" u="none" strike="noStrike" cap="none" normalizeH="0" baseline="0">
                        <a:ln>
                          <a:noFill/>
                        </a:ln>
                        <a:solidFill>
                          <a:srgbClr val="FFFFFF"/>
                        </a:solidFill>
                        <a:effectLst/>
                        <a:latin typeface="Arial" pitchFamily="34" charset="0"/>
                        <a:ea typeface="ＭＳ Ｐゴシック" charset="-128"/>
                        <a:cs typeface="Arial"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5626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a:ln>
                            <a:noFill/>
                          </a:ln>
                          <a:solidFill>
                            <a:schemeClr val="bg1"/>
                          </a:solidFill>
                          <a:effectLst/>
                          <a:latin typeface="Arial" panose="020B0604020202020204" pitchFamily="34" charset="0"/>
                          <a:cs typeface="Arial" panose="020B0604020202020204" pitchFamily="34" charset="0"/>
                        </a:rPr>
                        <a:t>What are the key action items we have agreed </a:t>
                      </a:r>
                      <a:br>
                        <a:rPr kumimoji="0" lang="en-US" sz="1600" u="none" strike="noStrike" cap="none" normalizeH="0" baseline="0">
                          <a:ln>
                            <a:noFill/>
                          </a:ln>
                          <a:solidFill>
                            <a:schemeClr val="bg1"/>
                          </a:solidFill>
                          <a:effectLst/>
                          <a:latin typeface="Arial" panose="020B0604020202020204" pitchFamily="34" charset="0"/>
                          <a:cs typeface="Arial" panose="020B0604020202020204" pitchFamily="34" charset="0"/>
                        </a:rPr>
                      </a:br>
                      <a:r>
                        <a:rPr kumimoji="0" lang="en-US" sz="1600" u="none" strike="noStrike" cap="none" normalizeH="0" baseline="0">
                          <a:ln>
                            <a:noFill/>
                          </a:ln>
                          <a:solidFill>
                            <a:schemeClr val="bg1"/>
                          </a:solidFill>
                          <a:effectLst/>
                          <a:latin typeface="Arial" panose="020B0604020202020204" pitchFamily="34" charset="0"/>
                          <a:cs typeface="Arial" panose="020B0604020202020204" pitchFamily="34" charset="0"/>
                        </a:rPr>
                        <a:t>to move forward on?</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rPr>
                        <a:t>When do we intend to have these things completed?</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rPr>
                        <a:t>Who will be taking point on these actions?</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57123417"/>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7166">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93989">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97166">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00343">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00343">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00343">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79904325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F25EF-5EDE-08AB-BB51-33DCA8D2B8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E7DE3-189C-50C2-7AEA-15528814506E}"/>
              </a:ext>
            </a:extLst>
          </p:cNvPr>
          <p:cNvSpPr>
            <a:spLocks noGrp="1"/>
          </p:cNvSpPr>
          <p:nvPr>
            <p:ph type="title"/>
          </p:nvPr>
        </p:nvSpPr>
        <p:spPr/>
        <p:txBody>
          <a:bodyPr/>
          <a:lstStyle/>
          <a:p>
            <a:r>
              <a:rPr lang="en-US"/>
              <a:t>Communications Agreement</a:t>
            </a:r>
          </a:p>
        </p:txBody>
      </p:sp>
      <p:sp>
        <p:nvSpPr>
          <p:cNvPr id="3" name="Content Placeholder 2">
            <a:extLst>
              <a:ext uri="{FF2B5EF4-FFF2-40B4-BE49-F238E27FC236}">
                <a16:creationId xmlns:a16="http://schemas.microsoft.com/office/drawing/2014/main" id="{00E38815-FDDC-31CB-9DEE-78E6F853C087}"/>
              </a:ext>
            </a:extLst>
          </p:cNvPr>
          <p:cNvSpPr>
            <a:spLocks noGrp="1"/>
          </p:cNvSpPr>
          <p:nvPr>
            <p:ph idx="1"/>
          </p:nvPr>
        </p:nvSpPr>
        <p:spPr/>
        <p:txBody>
          <a:bodyPr/>
          <a:lstStyle/>
          <a:p>
            <a:pPr marL="285750" indent="-285750">
              <a:buFont typeface="Arial" panose="020B0604020202020204" pitchFamily="34" charset="0"/>
              <a:buChar char="•"/>
            </a:pPr>
            <a:r>
              <a:rPr lang="en-US" altLang="en-US" sz="1800" b="0"/>
              <a:t>Who are the key audiences?</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are the primary messages?</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can we / can’t we say?</a:t>
            </a:r>
          </a:p>
          <a:p>
            <a:endParaRPr lang="en-US"/>
          </a:p>
        </p:txBody>
      </p:sp>
      <p:sp>
        <p:nvSpPr>
          <p:cNvPr id="4" name="Text Placeholder 3">
            <a:extLst>
              <a:ext uri="{FF2B5EF4-FFF2-40B4-BE49-F238E27FC236}">
                <a16:creationId xmlns:a16="http://schemas.microsoft.com/office/drawing/2014/main" id="{18256F39-94C0-D57E-A962-294B9840CC5E}"/>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19126137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754F-79CF-071C-8204-012732BDC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2E015-4252-A610-AB0C-41E194BDFABE}"/>
              </a:ext>
            </a:extLst>
          </p:cNvPr>
          <p:cNvSpPr>
            <a:spLocks noGrp="1"/>
          </p:cNvSpPr>
          <p:nvPr>
            <p:ph type="title"/>
          </p:nvPr>
        </p:nvSpPr>
        <p:spPr/>
        <p:txBody>
          <a:bodyPr/>
          <a:lstStyle/>
          <a:p>
            <a:r>
              <a:rPr lang="en-US" sz="2800"/>
              <a:t>Communications Agreements</a:t>
            </a:r>
            <a:endParaRPr lang="en-US"/>
          </a:p>
        </p:txBody>
      </p:sp>
      <p:sp>
        <p:nvSpPr>
          <p:cNvPr id="4" name="Text Placeholder 3">
            <a:extLst>
              <a:ext uri="{FF2B5EF4-FFF2-40B4-BE49-F238E27FC236}">
                <a16:creationId xmlns:a16="http://schemas.microsoft.com/office/drawing/2014/main" id="{327E32CF-CB5E-B705-EF2E-978AA53F221C}"/>
              </a:ext>
            </a:extLst>
          </p:cNvPr>
          <p:cNvSpPr>
            <a:spLocks noGrp="1"/>
          </p:cNvSpPr>
          <p:nvPr>
            <p:ph type="body" sz="quarter" idx="11"/>
          </p:nvPr>
        </p:nvSpPr>
        <p:spPr/>
        <p:txBody>
          <a:bodyPr/>
          <a:lstStyle/>
          <a:p>
            <a:r>
              <a:rPr lang="en-US"/>
              <a:t>Example</a:t>
            </a:r>
          </a:p>
        </p:txBody>
      </p:sp>
      <p:graphicFrame>
        <p:nvGraphicFramePr>
          <p:cNvPr id="5" name="Content Placeholder 5">
            <a:extLst>
              <a:ext uri="{FF2B5EF4-FFF2-40B4-BE49-F238E27FC236}">
                <a16:creationId xmlns:a16="http://schemas.microsoft.com/office/drawing/2014/main" id="{FCC22397-EE72-9998-0F1F-82DCD0F35583}"/>
              </a:ext>
            </a:extLst>
          </p:cNvPr>
          <p:cNvGraphicFramePr>
            <a:graphicFrameLocks/>
          </p:cNvGraphicFramePr>
          <p:nvPr/>
        </p:nvGraphicFramePr>
        <p:xfrm>
          <a:off x="876300" y="1257300"/>
          <a:ext cx="10652760" cy="2149944"/>
        </p:xfrm>
        <a:graphic>
          <a:graphicData uri="http://schemas.openxmlformats.org/drawingml/2006/table">
            <a:tbl>
              <a:tblPr firstRow="1" bandRow="1">
                <a:tableStyleId>{5C22544A-7EE6-4342-B048-85BDC9FD1C3A}</a:tableStyleId>
              </a:tblPr>
              <a:tblGrid>
                <a:gridCol w="5326380">
                  <a:extLst>
                    <a:ext uri="{9D8B030D-6E8A-4147-A177-3AD203B41FA5}">
                      <a16:colId xmlns:a16="http://schemas.microsoft.com/office/drawing/2014/main" val="2971955427"/>
                    </a:ext>
                  </a:extLst>
                </a:gridCol>
                <a:gridCol w="5326380">
                  <a:extLst>
                    <a:ext uri="{9D8B030D-6E8A-4147-A177-3AD203B41FA5}">
                      <a16:colId xmlns:a16="http://schemas.microsoft.com/office/drawing/2014/main" val="3720888904"/>
                    </a:ext>
                  </a:extLst>
                </a:gridCol>
              </a:tblGrid>
              <a:tr h="248276">
                <a:tc gridSpan="2">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altLang="en-US" sz="1600" b="1">
                          <a:solidFill>
                            <a:schemeClr val="bg1"/>
                          </a:solidFill>
                          <a:latin typeface="+mn-lt"/>
                          <a:cs typeface="Arial" panose="020B0604020202020204" pitchFamily="34" charset="0"/>
                        </a:rPr>
                        <a:t>Communications Agreements</a:t>
                      </a:r>
                      <a:endParaRPr lang="en-US" sz="1600" b="1">
                        <a:solidFill>
                          <a:schemeClr val="bg1"/>
                        </a:solidFill>
                        <a:latin typeface="+mn-lt"/>
                        <a:cs typeface="Arial" panose="020B0604020202020204" pitchFamily="34" charset="0"/>
                      </a:endParaRPr>
                    </a:p>
                  </a:txBody>
                  <a:tcPr marL="34290" marR="34290" marT="34290" marB="3429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solidFill>
                          <a:schemeClr val="bg1"/>
                        </a:solidFill>
                        <a:latin typeface="+mn-lt"/>
                        <a:cs typeface="Arial" panose="020B0604020202020204" pitchFamily="34" charset="0"/>
                      </a:endParaRPr>
                    </a:p>
                  </a:txBody>
                  <a:tcPr marL="45720" marR="45720" anchor="b"/>
                </a:tc>
                <a:extLst>
                  <a:ext uri="{0D108BD9-81ED-4DB2-BD59-A6C34878D82A}">
                    <a16:rowId xmlns:a16="http://schemas.microsoft.com/office/drawing/2014/main" val="2650286395"/>
                  </a:ext>
                </a:extLst>
              </a:tr>
              <a:tr h="204227">
                <a:tc>
                  <a:txBody>
                    <a:bodyPr/>
                    <a:lstStyle/>
                    <a:p>
                      <a:pPr algn="ctr">
                        <a:spcBef>
                          <a:spcPts val="600"/>
                        </a:spcBef>
                        <a:spcAft>
                          <a:spcPts val="600"/>
                        </a:spcAft>
                      </a:pPr>
                      <a:r>
                        <a:rPr lang="en-US" sz="1600" b="1">
                          <a:solidFill>
                            <a:schemeClr val="bg1"/>
                          </a:solidFill>
                          <a:latin typeface="+mn-lt"/>
                          <a:cs typeface="Arial" panose="020B0604020202020204" pitchFamily="34" charset="0"/>
                        </a:rPr>
                        <a:t>What</a:t>
                      </a:r>
                      <a:r>
                        <a:rPr lang="en-US" sz="1600" b="1" baseline="0">
                          <a:solidFill>
                            <a:schemeClr val="bg1"/>
                          </a:solidFill>
                          <a:latin typeface="+mn-lt"/>
                          <a:cs typeface="Arial" panose="020B0604020202020204" pitchFamily="34" charset="0"/>
                        </a:rPr>
                        <a:t> to share</a:t>
                      </a:r>
                      <a:endParaRPr lang="en-US" sz="1600" b="1">
                        <a:solidFill>
                          <a:schemeClr val="bg1"/>
                        </a:solidFill>
                        <a:latin typeface="+mn-lt"/>
                        <a:cs typeface="Arial" panose="020B0604020202020204" pitchFamily="34" charset="0"/>
                      </a:endParaRPr>
                    </a:p>
                  </a:txBody>
                  <a:tcPr marL="34290" marR="34290" marT="34290" marB="3429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1600" b="1">
                          <a:solidFill>
                            <a:schemeClr val="bg1"/>
                          </a:solidFill>
                          <a:latin typeface="+mn-lt"/>
                          <a:cs typeface="Arial" panose="020B0604020202020204" pitchFamily="34" charset="0"/>
                        </a:rPr>
                        <a:t>What</a:t>
                      </a:r>
                      <a:r>
                        <a:rPr lang="en-US" sz="1600" b="1" baseline="0">
                          <a:solidFill>
                            <a:schemeClr val="bg1"/>
                          </a:solidFill>
                          <a:latin typeface="+mn-lt"/>
                          <a:cs typeface="Arial" panose="020B0604020202020204" pitchFamily="34" charset="0"/>
                        </a:rPr>
                        <a:t> not to share</a:t>
                      </a:r>
                      <a:endParaRPr lang="en-US" sz="1600" b="1">
                        <a:solidFill>
                          <a:schemeClr val="bg1"/>
                        </a:solidFill>
                        <a:latin typeface="+mn-lt"/>
                        <a:cs typeface="Arial" panose="020B0604020202020204" pitchFamily="34" charset="0"/>
                      </a:endParaRPr>
                    </a:p>
                  </a:txBody>
                  <a:tcPr marL="34290" marR="34290" marT="34290" marB="3429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0258643"/>
                  </a:ext>
                </a:extLst>
              </a:tr>
              <a:tr h="1525104">
                <a:tc>
                  <a:txBody>
                    <a:bodyPr/>
                    <a:lstStyle/>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600" baseline="0">
                          <a:solidFill>
                            <a:schemeClr val="tx1"/>
                          </a:solidFill>
                          <a:latin typeface="Arial" panose="020B0604020202020204" pitchFamily="34" charset="0"/>
                          <a:cs typeface="Arial" panose="020B0604020202020204" pitchFamily="34" charset="0"/>
                        </a:rPr>
                        <a:t>Reinforce earlier talking points and FAQs.</a:t>
                      </a:r>
                    </a:p>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600" baseline="0">
                          <a:solidFill>
                            <a:schemeClr val="tx1"/>
                          </a:solidFill>
                          <a:latin typeface="Arial" panose="020B0604020202020204" pitchFamily="34" charset="0"/>
                          <a:cs typeface="Arial" panose="020B0604020202020204" pitchFamily="34" charset="0"/>
                        </a:rPr>
                        <a:t>Using a structured design process with an external organization design facilitator.</a:t>
                      </a:r>
                    </a:p>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600" baseline="0">
                          <a:solidFill>
                            <a:schemeClr val="tx1"/>
                          </a:solidFill>
                          <a:latin typeface="Arial" panose="020B0604020202020204" pitchFamily="34" charset="0"/>
                          <a:cs typeface="Arial" panose="020B0604020202020204" pitchFamily="34" charset="0"/>
                        </a:rPr>
                        <a:t>No decisions finalized; still a work in progress.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nSpc>
                          <a:spcPct val="100000"/>
                        </a:lnSpc>
                        <a:spcBef>
                          <a:spcPts val="0"/>
                        </a:spcBef>
                        <a:spcAft>
                          <a:spcPts val="0"/>
                        </a:spcAft>
                        <a:buClr>
                          <a:schemeClr val="tx1"/>
                        </a:buClr>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Details.</a:t>
                      </a:r>
                      <a:endParaRPr lang="en-US" sz="1600">
                        <a:latin typeface="Arial" panose="020B0604020202020204" pitchFamily="34" charset="0"/>
                        <a:cs typeface="Arial" panose="020B0604020202020204" pitchFamily="34" charset="0"/>
                      </a:endParaRPr>
                    </a:p>
                    <a:p>
                      <a:pPr marL="171450" indent="-171450">
                        <a:lnSpc>
                          <a:spcPct val="100000"/>
                        </a:lnSpc>
                        <a:spcBef>
                          <a:spcPts val="0"/>
                        </a:spcBef>
                        <a:spcAft>
                          <a:spcPts val="0"/>
                        </a:spcAft>
                        <a:buClr>
                          <a:schemeClr val="tx1"/>
                        </a:buClr>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Documentation.</a:t>
                      </a:r>
                    </a:p>
                    <a:p>
                      <a:pPr marL="171450" indent="-171450">
                        <a:lnSpc>
                          <a:spcPct val="100000"/>
                        </a:lnSpc>
                        <a:spcBef>
                          <a:spcPts val="0"/>
                        </a:spcBef>
                        <a:spcAft>
                          <a:spcPts val="0"/>
                        </a:spcAft>
                        <a:buClr>
                          <a:schemeClr val="tx1"/>
                        </a:buClr>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Who said what during session.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4249116"/>
                  </a:ext>
                </a:extLst>
              </a:tr>
            </a:tbl>
          </a:graphicData>
        </a:graphic>
      </p:graphicFrame>
    </p:spTree>
    <p:extLst>
      <p:ext uri="{BB962C8B-B14F-4D97-AF65-F5344CB8AC3E}">
        <p14:creationId xmlns:p14="http://schemas.microsoft.com/office/powerpoint/2010/main" val="1703397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729968"/>
      </p:ext>
    </p:extLst>
  </p:cSld>
  <p:clrMapOvr>
    <a:masterClrMapping/>
  </p:clrMapOvr>
</p:sld>
</file>

<file path=ppt/theme/theme1.xml><?xml version="1.0" encoding="utf-8"?>
<a:theme xmlns:a="http://schemas.openxmlformats.org/drawingml/2006/main" name="Basic Layouts">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9DB17130-99A3-274F-BE50-8B4EE4562895}"/>
    </a:ext>
  </a:extLst>
</a:theme>
</file>

<file path=ppt/theme/theme2.xml><?xml version="1.0" encoding="utf-8"?>
<a:theme xmlns:a="http://schemas.openxmlformats.org/drawingml/2006/main" name="Divider A">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4EE5FB3E-4901-9F44-918F-C1827CCFF303}"/>
    </a:ext>
  </a:extLst>
</a:theme>
</file>

<file path=ppt/theme/theme3.xml><?xml version="1.0" encoding="utf-8"?>
<a:theme xmlns:a="http://schemas.openxmlformats.org/drawingml/2006/main" name="Divider B">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68F17F74-BBC2-DF40-ACF8-E4DE2093A2D1}"/>
    </a:ext>
  </a:extLst>
</a:theme>
</file>

<file path=ppt/theme/theme4.xml><?xml version="1.0" encoding="utf-8"?>
<a:theme xmlns:a="http://schemas.openxmlformats.org/drawingml/2006/main" name="Cover Slides">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001">
          <a:schemeClr val="dk2"/>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50BC4FF2-4D2D-474C-84CC-0BEA17F1FC1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E2FD414E46AD468CD185F1823A7E46" ma:contentTypeVersion="18" ma:contentTypeDescription="Create a new document." ma:contentTypeScope="" ma:versionID="f11d3a7f0214d26c33a67c637a233d27">
  <xsd:schema xmlns:xsd="http://www.w3.org/2001/XMLSchema" xmlns:xs="http://www.w3.org/2001/XMLSchema" xmlns:p="http://schemas.microsoft.com/office/2006/metadata/properties" xmlns:ns2="555bf7c1-5f59-42e2-8e0f-4ac4f9c5961f" xmlns:ns3="79e4151e-f1ac-4fb3-82e1-1489b5b10249" targetNamespace="http://schemas.microsoft.com/office/2006/metadata/properties" ma:root="true" ma:fieldsID="5916e1385d2675186dbca58616a2834a" ns2:_="" ns3:_="">
    <xsd:import namespace="555bf7c1-5f59-42e2-8e0f-4ac4f9c5961f"/>
    <xsd:import namespace="79e4151e-f1ac-4fb3-82e1-1489b5b102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Sort" minOccurs="0"/>
                <xsd:element ref="ns2:RetentionEn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5bf7c1-5f59-42e2-8e0f-4ac4f9c5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c9b1e84-fa20-4131-a140-7a6b9374846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Sort" ma:index="23" nillable="true" ma:displayName="Sort" ma:decimals="0" ma:format="Dropdown" ma:indexed="true" ma:internalName="Sort" ma:percentage="FALSE">
      <xsd:simpleType>
        <xsd:restriction base="dms:Number"/>
      </xsd:simpleType>
    </xsd:element>
    <xsd:element name="RetentionEnd" ma:index="24" nillable="true" ma:displayName="Retention End" ma:format="DateOnly" ma:internalName="RetentionEnd">
      <xsd:simpleType>
        <xsd:restriction base="dms:DateTim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e4151e-f1ac-4fb3-82e1-1489b5b1024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9edaf78-5612-43ff-9599-65e219bc04ed}" ma:internalName="TaxCatchAll" ma:showField="CatchAllData" ma:web="79e4151e-f1ac-4fb3-82e1-1489b5b1024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tentionEnd xmlns="555bf7c1-5f59-42e2-8e0f-4ac4f9c5961f" xsi:nil="true"/>
    <TaxCatchAll xmlns="79e4151e-f1ac-4fb3-82e1-1489b5b10249" xsi:nil="true"/>
    <Sort xmlns="555bf7c1-5f59-42e2-8e0f-4ac4f9c5961f" xsi:nil="true"/>
    <lcf76f155ced4ddcb4097134ff3c332f xmlns="555bf7c1-5f59-42e2-8e0f-4ac4f9c596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3011348-9021-47DF-AA28-115911D5AA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5bf7c1-5f59-42e2-8e0f-4ac4f9c5961f"/>
    <ds:schemaRef ds:uri="79e4151e-f1ac-4fb3-82e1-1489b5b102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7790B5-ECCD-405D-ACF4-217C4399E5CC}">
  <ds:schemaRefs>
    <ds:schemaRef ds:uri="http://schemas.microsoft.com/sharepoint/v3/contenttype/forms"/>
  </ds:schemaRefs>
</ds:datastoreItem>
</file>

<file path=customXml/itemProps3.xml><?xml version="1.0" encoding="utf-8"?>
<ds:datastoreItem xmlns:ds="http://schemas.openxmlformats.org/officeDocument/2006/customXml" ds:itemID="{BE60FA80-3678-4A3B-9161-649866AE3AB5}">
  <ds:schemaRefs>
    <ds:schemaRef ds:uri="http://schemas.microsoft.com/office/2006/metadata/properties"/>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 ds:uri="79e4151e-f1ac-4fb3-82e1-1489b5b10249"/>
    <ds:schemaRef ds:uri="555bf7c1-5f59-42e2-8e0f-4ac4f9c5961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Basic Layouts</Template>
  <TotalTime>9</TotalTime>
  <Words>16493</Words>
  <Application>Microsoft Macintosh PowerPoint</Application>
  <PresentationFormat>Widescreen</PresentationFormat>
  <Paragraphs>3483</Paragraphs>
  <Slides>155</Slides>
  <Notes>10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155</vt:i4>
      </vt:variant>
    </vt:vector>
  </HeadingPairs>
  <TitlesOfParts>
    <vt:vector size="165" baseType="lpstr">
      <vt:lpstr>ＭＳ Ｐゴシック</vt:lpstr>
      <vt:lpstr>Aptos</vt:lpstr>
      <vt:lpstr>Arial</vt:lpstr>
      <vt:lpstr>Arial Narrow</vt:lpstr>
      <vt:lpstr>Century Gothic</vt:lpstr>
      <vt:lpstr>Wingdings</vt:lpstr>
      <vt:lpstr>Basic Layouts</vt:lpstr>
      <vt:lpstr>Divider A</vt:lpstr>
      <vt:lpstr>Divider B</vt:lpstr>
      <vt:lpstr>Cover Slides</vt:lpstr>
      <vt:lpstr>Micro Facilitation</vt:lpstr>
      <vt:lpstr>Set-Up and Introduction</vt:lpstr>
      <vt:lpstr>Micro Design Team</vt:lpstr>
      <vt:lpstr>Objectives</vt:lpstr>
      <vt:lpstr>Micro Design Workshop Agenda</vt:lpstr>
      <vt:lpstr>Micro Design Workshop Agenda</vt:lpstr>
      <vt:lpstr>The Ground Rules</vt:lpstr>
      <vt:lpstr>The Organizational Cube</vt:lpstr>
      <vt:lpstr>The Organizational Cube</vt:lpstr>
      <vt:lpstr>The Organizational Cube</vt:lpstr>
      <vt:lpstr>Organizations Are Puzzles to be Solved</vt:lpstr>
      <vt:lpstr>Organizing Choices</vt:lpstr>
      <vt:lpstr>Organization Transformation Roadmap</vt:lpstr>
      <vt:lpstr>Organization Alignment Activities: What’s Coming</vt:lpstr>
      <vt:lpstr>Micro Design Drill-Down</vt:lpstr>
      <vt:lpstr>Micro Design Drill-Down</vt:lpstr>
      <vt:lpstr>Strategy and Macro Design Outcomes</vt:lpstr>
      <vt:lpstr>Mastering the Cube</vt:lpstr>
      <vt:lpstr>Design Criteria</vt:lpstr>
      <vt:lpstr>Design Criteria</vt:lpstr>
      <vt:lpstr>Design Criteria</vt:lpstr>
      <vt:lpstr>ANCHOR</vt:lpstr>
      <vt:lpstr>Differentiating Capabilities</vt:lpstr>
      <vt:lpstr>Work Categorization Questions </vt:lpstr>
      <vt:lpstr>Aligning Organizing Choices</vt:lpstr>
      <vt:lpstr>Work</vt:lpstr>
      <vt:lpstr>Micro Design Drill-Down</vt:lpstr>
      <vt:lpstr>Mastering the Cube</vt:lpstr>
      <vt:lpstr>Choice Prioritization</vt:lpstr>
      <vt:lpstr>Choice Prioritization</vt:lpstr>
      <vt:lpstr>What is a Process?</vt:lpstr>
      <vt:lpstr>Process Design</vt:lpstr>
      <vt:lpstr>End Game for Processes</vt:lpstr>
      <vt:lpstr>Value Point Map</vt:lpstr>
      <vt:lpstr>Value Point Map</vt:lpstr>
      <vt:lpstr>Value Point Map</vt:lpstr>
      <vt:lpstr>Current Process Mapping</vt:lpstr>
      <vt:lpstr>Swim Lane Diagram</vt:lpstr>
      <vt:lpstr>Swim Lane Mapping</vt:lpstr>
      <vt:lpstr>Redesign the Activities</vt:lpstr>
      <vt:lpstr>Process Analysis: SCAMPERS</vt:lpstr>
      <vt:lpstr>Product Problem Analysis</vt:lpstr>
      <vt:lpstr>Product Problem Analysis</vt:lpstr>
      <vt:lpstr>Product Problem Analysis</vt:lpstr>
      <vt:lpstr>Cause and Effect Analysis</vt:lpstr>
      <vt:lpstr>Cause and Effect Analysis</vt:lpstr>
      <vt:lpstr>Structure</vt:lpstr>
      <vt:lpstr>Micro Design Drill-Down</vt:lpstr>
      <vt:lpstr>Mastering the Cube</vt:lpstr>
      <vt:lpstr>Layering and Mixing of Organizing Rationales</vt:lpstr>
      <vt:lpstr>Benefits and Risks of Organizing Rationale</vt:lpstr>
      <vt:lpstr>Benefits and Risks of Organizing Rationale</vt:lpstr>
      <vt:lpstr>Organizing Rationale</vt:lpstr>
      <vt:lpstr>Organizing Rationale Leads to Organization Chart</vt:lpstr>
      <vt:lpstr>Organizing Rationale</vt:lpstr>
      <vt:lpstr>Organizing Rationale</vt:lpstr>
      <vt:lpstr>Organizing Rationale Benefits and Risks</vt:lpstr>
      <vt:lpstr>Building Out the New Design</vt:lpstr>
      <vt:lpstr>Organizing Rationale</vt:lpstr>
      <vt:lpstr>Organization Chart</vt:lpstr>
      <vt:lpstr>Management / Work Levels and Span of Control</vt:lpstr>
      <vt:lpstr>Impact of Management / Work Levels on Business Value</vt:lpstr>
      <vt:lpstr>Importance of Clarifying Management / Work Layers</vt:lpstr>
      <vt:lpstr>Spans of Control Considerations</vt:lpstr>
      <vt:lpstr>Span of Control Assessment</vt:lpstr>
      <vt:lpstr>Span of Control Assessment, Continued</vt:lpstr>
      <vt:lpstr>Organization Chart Changes</vt:lpstr>
      <vt:lpstr>Functional Dept / Organization Definition</vt:lpstr>
      <vt:lpstr>Organization Chart with Work Responsibilities</vt:lpstr>
      <vt:lpstr>Organization Chart with Work Responsibilities</vt:lpstr>
      <vt:lpstr>Organization Chart with Work Responsibilities</vt:lpstr>
      <vt:lpstr>Organization Chart</vt:lpstr>
      <vt:lpstr>Organization Chart</vt:lpstr>
      <vt:lpstr>Functional Dept / Organization Definition</vt:lpstr>
      <vt:lpstr>Organization Chart</vt:lpstr>
      <vt:lpstr>Micro Design Drill-Down</vt:lpstr>
      <vt:lpstr>Value Point Map Linkages</vt:lpstr>
      <vt:lpstr>Linking Mechanisms - Cube View</vt:lpstr>
      <vt:lpstr>Linking Mechanisms – List view</vt:lpstr>
      <vt:lpstr>Linkage Planner Example</vt:lpstr>
      <vt:lpstr>Linkage Detail Planner</vt:lpstr>
      <vt:lpstr>Internal Interdependencies</vt:lpstr>
      <vt:lpstr>Internal Interdependencies</vt:lpstr>
      <vt:lpstr>External Interdependencies</vt:lpstr>
      <vt:lpstr>External Interdependencies</vt:lpstr>
      <vt:lpstr>Linkages</vt:lpstr>
      <vt:lpstr>Linkage Planner</vt:lpstr>
      <vt:lpstr>Linkage Planner</vt:lpstr>
      <vt:lpstr>Micro Design Drill-Down</vt:lpstr>
      <vt:lpstr>Decision Rights (RACI)</vt:lpstr>
      <vt:lpstr>Decision Rights (RACI)</vt:lpstr>
      <vt:lpstr>Decision Rights (RACI)</vt:lpstr>
      <vt:lpstr>Decision Rights (RACI)</vt:lpstr>
      <vt:lpstr>Information and Metrics</vt:lpstr>
      <vt:lpstr>Micro Design Drill-Down</vt:lpstr>
      <vt:lpstr>Mastering the Cube</vt:lpstr>
      <vt:lpstr>What to Measure?</vt:lpstr>
      <vt:lpstr>What to Measure?</vt:lpstr>
      <vt:lpstr>Metrics Design</vt:lpstr>
      <vt:lpstr>Process Measures</vt:lpstr>
      <vt:lpstr>Metrics Design</vt:lpstr>
      <vt:lpstr>Measurement Planner</vt:lpstr>
      <vt:lpstr>People &amp; Rewards</vt:lpstr>
      <vt:lpstr>Micro Design Drill-Down</vt:lpstr>
      <vt:lpstr>Micro Design Drill-Down</vt:lpstr>
      <vt:lpstr>Mastering the Cube</vt:lpstr>
      <vt:lpstr>Roles—New or Changed</vt:lpstr>
      <vt:lpstr>Role Profiles</vt:lpstr>
      <vt:lpstr>Role Profile</vt:lpstr>
      <vt:lpstr>Role Profile</vt:lpstr>
      <vt:lpstr>Role Profile</vt:lpstr>
      <vt:lpstr>Micro Design Drill-Down</vt:lpstr>
      <vt:lpstr>Staffing Models</vt:lpstr>
      <vt:lpstr>Staffing Driver Model</vt:lpstr>
      <vt:lpstr>Staffing Ratio Model</vt:lpstr>
      <vt:lpstr>Staffing Estimates</vt:lpstr>
      <vt:lpstr>Staffing Targets</vt:lpstr>
      <vt:lpstr>Leadership and Culture</vt:lpstr>
      <vt:lpstr>Micro Design Drill-Down</vt:lpstr>
      <vt:lpstr>Mastering the Cube</vt:lpstr>
      <vt:lpstr>Organization Culture</vt:lpstr>
      <vt:lpstr>Strategic Cultural Behaviors &amp; Leadership Practices</vt:lpstr>
      <vt:lpstr>Strategic Culture Behaviors and Leadership Practice</vt:lpstr>
      <vt:lpstr>Strategic Cultural Behaviors &amp; Leadership Practices</vt:lpstr>
      <vt:lpstr>Scenario Testing</vt:lpstr>
      <vt:lpstr>Mastering the Cube</vt:lpstr>
      <vt:lpstr>Micro Design Drill-Down</vt:lpstr>
      <vt:lpstr>Pressure Testing the Design</vt:lpstr>
      <vt:lpstr>Scenario Testing</vt:lpstr>
      <vt:lpstr>Possible Scenarios to Test</vt:lpstr>
      <vt:lpstr>Use Case</vt:lpstr>
      <vt:lpstr>Use Case</vt:lpstr>
      <vt:lpstr>Micro to Journey Bridge</vt:lpstr>
      <vt:lpstr>Micro Design Drill-Down</vt:lpstr>
      <vt:lpstr>AlignOrg Solution’s Organization Design Model </vt:lpstr>
      <vt:lpstr>Organization Transformation Roadmap</vt:lpstr>
      <vt:lpstr>Organization Alignment Activities: What’s Coming</vt:lpstr>
      <vt:lpstr>Transition and Implementation Timeline</vt:lpstr>
      <vt:lpstr>Transition and Implementation Timeline</vt:lpstr>
      <vt:lpstr>Transition and Implementation Timeline</vt:lpstr>
      <vt:lpstr>Implementation Work Stream Plan</vt:lpstr>
      <vt:lpstr>Implementation Work Stream Plan</vt:lpstr>
      <vt:lpstr>Micro Design Drill-Down</vt:lpstr>
      <vt:lpstr>Organization Alignment Activities: What’s Coming</vt:lpstr>
      <vt:lpstr>Realization and Sustainability Journey</vt:lpstr>
      <vt:lpstr>Change Readiness Assessment</vt:lpstr>
      <vt:lpstr>Change Readiness Assessment</vt:lpstr>
      <vt:lpstr>Change Readiness Assessment</vt:lpstr>
      <vt:lpstr>Change Readiness Assessment</vt:lpstr>
      <vt:lpstr>Change Readiness Assessment</vt:lpstr>
      <vt:lpstr>Change Readiness Assessment Summary</vt:lpstr>
      <vt:lpstr>Immediate Next Steps</vt:lpstr>
      <vt:lpstr>Communications Agreement</vt:lpstr>
      <vt:lpstr>Communications Agreements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Horner</dc:creator>
  <cp:lastModifiedBy>Voni Smith</cp:lastModifiedBy>
  <cp:revision>3</cp:revision>
  <dcterms:created xsi:type="dcterms:W3CDTF">2025-03-01T18:10:22Z</dcterms:created>
  <dcterms:modified xsi:type="dcterms:W3CDTF">2026-09-11T14:14:10Z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0x01010074E2FD414E46AD468CD185F1823A7E46</vt:lpwstr>
  </property>
  <property fmtid="{D5CDD505-2E9C-101B-9397-08002B2CF9AE}" pid="3" name="MediaServiceImageTags">
    <vt:lpwstr/>
  </property>
</Properties>
</file>