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</p:sldMasterIdLst>
  <p:sldIdLst>
    <p:sldId id="320" r:id="rId2"/>
    <p:sldId id="322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32"/>
    <p:restoredTop sz="94672"/>
  </p:normalViewPr>
  <p:slideViewPr>
    <p:cSldViewPr snapToGrid="0">
      <p:cViewPr varScale="1">
        <p:scale>
          <a:sx n="112" d="100"/>
          <a:sy n="112" d="100"/>
        </p:scale>
        <p:origin x="50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25.png"/><Relationship Id="rId3" Type="http://schemas.openxmlformats.org/officeDocument/2006/relationships/image" Target="../media/image15.svg"/><Relationship Id="rId7" Type="http://schemas.openxmlformats.org/officeDocument/2006/relationships/image" Target="../media/image19.png"/><Relationship Id="rId12" Type="http://schemas.openxmlformats.org/officeDocument/2006/relationships/image" Target="../media/image24.svg"/><Relationship Id="rId2" Type="http://schemas.openxmlformats.org/officeDocument/2006/relationships/image" Target="../media/image14.png"/><Relationship Id="rId16" Type="http://schemas.openxmlformats.org/officeDocument/2006/relationships/image" Target="../media/image2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sv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10" Type="http://schemas.openxmlformats.org/officeDocument/2006/relationships/image" Target="../media/image22.sv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25.png"/><Relationship Id="rId3" Type="http://schemas.openxmlformats.org/officeDocument/2006/relationships/image" Target="../media/image15.svg"/><Relationship Id="rId7" Type="http://schemas.openxmlformats.org/officeDocument/2006/relationships/image" Target="../media/image19.png"/><Relationship Id="rId12" Type="http://schemas.openxmlformats.org/officeDocument/2006/relationships/image" Target="../media/image24.svg"/><Relationship Id="rId2" Type="http://schemas.openxmlformats.org/officeDocument/2006/relationships/image" Target="../media/image14.png"/><Relationship Id="rId16" Type="http://schemas.openxmlformats.org/officeDocument/2006/relationships/image" Target="../media/image2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svg"/><Relationship Id="rId11" Type="http://schemas.openxmlformats.org/officeDocument/2006/relationships/image" Target="../media/image23.png"/><Relationship Id="rId5" Type="http://schemas.openxmlformats.org/officeDocument/2006/relationships/image" Target="../media/image29.png"/><Relationship Id="rId15" Type="http://schemas.openxmlformats.org/officeDocument/2006/relationships/image" Target="../media/image27.png"/><Relationship Id="rId10" Type="http://schemas.openxmlformats.org/officeDocument/2006/relationships/image" Target="../media/image22.sv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13" Type="http://schemas.openxmlformats.org/officeDocument/2006/relationships/image" Target="../media/image37.png"/><Relationship Id="rId18" Type="http://schemas.openxmlformats.org/officeDocument/2006/relationships/image" Target="../media/image26.svg"/><Relationship Id="rId3" Type="http://schemas.openxmlformats.org/officeDocument/2006/relationships/image" Target="../media/image15.svg"/><Relationship Id="rId7" Type="http://schemas.openxmlformats.org/officeDocument/2006/relationships/image" Target="../media/image33.png"/><Relationship Id="rId12" Type="http://schemas.openxmlformats.org/officeDocument/2006/relationships/image" Target="../media/image36.svg"/><Relationship Id="rId17" Type="http://schemas.openxmlformats.org/officeDocument/2006/relationships/image" Target="../media/image25.png"/><Relationship Id="rId2" Type="http://schemas.openxmlformats.org/officeDocument/2006/relationships/image" Target="../media/image14.png"/><Relationship Id="rId16" Type="http://schemas.openxmlformats.org/officeDocument/2006/relationships/image" Target="../media/image2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svg"/><Relationship Id="rId11" Type="http://schemas.openxmlformats.org/officeDocument/2006/relationships/image" Target="../media/image35.png"/><Relationship Id="rId5" Type="http://schemas.openxmlformats.org/officeDocument/2006/relationships/image" Target="../media/image31.png"/><Relationship Id="rId15" Type="http://schemas.openxmlformats.org/officeDocument/2006/relationships/image" Target="../media/image27.png"/><Relationship Id="rId10" Type="http://schemas.openxmlformats.org/officeDocument/2006/relationships/image" Target="../media/image20.svg"/><Relationship Id="rId4" Type="http://schemas.openxmlformats.org/officeDocument/2006/relationships/image" Target="../media/image16.png"/><Relationship Id="rId9" Type="http://schemas.openxmlformats.org/officeDocument/2006/relationships/image" Target="../media/image19.png"/><Relationship Id="rId14" Type="http://schemas.openxmlformats.org/officeDocument/2006/relationships/image" Target="../media/image38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F6E24-F409-8041-1547-717CC1901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1"/>
            <a:ext cx="10665460" cy="4272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A6420-460B-205F-AB27-4835A39BDA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8840" y="1257300"/>
            <a:ext cx="10652760" cy="48444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70A1A60-4FF0-700F-E9A0-D5F291D0D308}"/>
              </a:ext>
            </a:extLst>
          </p:cNvPr>
          <p:cNvGrpSpPr/>
          <p:nvPr userDrawn="1"/>
        </p:nvGrpSpPr>
        <p:grpSpPr>
          <a:xfrm>
            <a:off x="12039601" y="37414"/>
            <a:ext cx="152399" cy="926224"/>
            <a:chOff x="23980597" y="99678"/>
            <a:chExt cx="406451" cy="2467645"/>
          </a:xfrm>
        </p:grpSpPr>
        <p:pic>
          <p:nvPicPr>
            <p:cNvPr id="17" name="Image 13" descr=" ">
              <a:extLst>
                <a:ext uri="{FF2B5EF4-FFF2-40B4-BE49-F238E27FC236}">
                  <a16:creationId xmlns:a16="http://schemas.microsoft.com/office/drawing/2014/main" id="{A1779A01-C879-DDA7-2B23-041B8922857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980597" y="1623678"/>
              <a:ext cx="406451" cy="943645"/>
            </a:xfrm>
            <a:prstGeom prst="rect">
              <a:avLst/>
            </a:prstGeom>
          </p:spPr>
        </p:pic>
        <p:pic>
          <p:nvPicPr>
            <p:cNvPr id="18" name="Image 14" descr=" ">
              <a:extLst>
                <a:ext uri="{FF2B5EF4-FFF2-40B4-BE49-F238E27FC236}">
                  <a16:creationId xmlns:a16="http://schemas.microsoft.com/office/drawing/2014/main" id="{57FCF9C0-14FF-5143-9562-243526B883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3980597" y="861678"/>
              <a:ext cx="406451" cy="943645"/>
            </a:xfrm>
            <a:prstGeom prst="rect">
              <a:avLst/>
            </a:prstGeom>
          </p:spPr>
        </p:pic>
        <p:pic>
          <p:nvPicPr>
            <p:cNvPr id="19" name="Image 15" descr=" ">
              <a:extLst>
                <a:ext uri="{FF2B5EF4-FFF2-40B4-BE49-F238E27FC236}">
                  <a16:creationId xmlns:a16="http://schemas.microsoft.com/office/drawing/2014/main" id="{5894B134-897D-A1DB-2750-3E9D4B4E775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3980597" y="99678"/>
              <a:ext cx="406451" cy="943645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11D8BE2-88B5-8C70-6D20-B50E51CE6E74}"/>
              </a:ext>
            </a:extLst>
          </p:cNvPr>
          <p:cNvGrpSpPr/>
          <p:nvPr userDrawn="1"/>
        </p:nvGrpSpPr>
        <p:grpSpPr>
          <a:xfrm>
            <a:off x="0" y="5931776"/>
            <a:ext cx="142874" cy="926224"/>
            <a:chOff x="0" y="11148678"/>
            <a:chExt cx="381048" cy="2467645"/>
          </a:xfrm>
        </p:grpSpPr>
        <p:pic>
          <p:nvPicPr>
            <p:cNvPr id="26" name="Image 0" descr=" ">
              <a:extLst>
                <a:ext uri="{FF2B5EF4-FFF2-40B4-BE49-F238E27FC236}">
                  <a16:creationId xmlns:a16="http://schemas.microsoft.com/office/drawing/2014/main" id="{9B8E4A7A-EDF4-6DE3-39DF-436F631032A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0" y="12672678"/>
              <a:ext cx="381048" cy="943645"/>
            </a:xfrm>
            <a:prstGeom prst="rect">
              <a:avLst/>
            </a:prstGeom>
          </p:spPr>
        </p:pic>
        <p:pic>
          <p:nvPicPr>
            <p:cNvPr id="27" name="Image 1" descr=" ">
              <a:extLst>
                <a:ext uri="{FF2B5EF4-FFF2-40B4-BE49-F238E27FC236}">
                  <a16:creationId xmlns:a16="http://schemas.microsoft.com/office/drawing/2014/main" id="{24A2600E-0D07-CA9F-C46F-54C32D9D8E7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0" y="11910678"/>
              <a:ext cx="381048" cy="943645"/>
            </a:xfrm>
            <a:prstGeom prst="rect">
              <a:avLst/>
            </a:prstGeom>
          </p:spPr>
        </p:pic>
        <p:pic>
          <p:nvPicPr>
            <p:cNvPr id="28" name="Image 8" descr=" ">
              <a:extLst>
                <a:ext uri="{FF2B5EF4-FFF2-40B4-BE49-F238E27FC236}">
                  <a16:creationId xmlns:a16="http://schemas.microsoft.com/office/drawing/2014/main" id="{1F9092EC-635B-745D-EA11-41A6DA694F8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0" y="11148678"/>
              <a:ext cx="381048" cy="943645"/>
            </a:xfrm>
            <a:prstGeom prst="rect">
              <a:avLst/>
            </a:prstGeom>
          </p:spPr>
        </p:pic>
      </p:grp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02002CF2-C7AF-38AD-595C-0C36E96D4F5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685800"/>
            <a:ext cx="10668000" cy="423863"/>
          </a:xfrm>
        </p:spPr>
        <p:txBody>
          <a:bodyPr/>
          <a:lstStyle>
            <a:lvl1pPr>
              <a:defRPr b="0">
                <a:latin typeface="+mj-lt"/>
              </a:defRPr>
            </a:lvl1pPr>
          </a:lstStyle>
          <a:p>
            <a:pPr lvl="1"/>
            <a:r>
              <a:rPr lang="en-US" dirty="0"/>
              <a:t>Subtitle goes here. Delete if not needed.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5EFBED-62AF-9BB8-85EC-011FC2750805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AlignOrg Solutions. Confidential.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D77EBFC-3454-967B-7668-B903378D1050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3297C0A-E503-0AE9-E6A1-1EF6AB360F3C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786348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F6E24-F409-8041-1547-717CC1901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10665460" cy="4272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A6420-460B-205F-AB27-4835A39BDA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8840" y="1257300"/>
            <a:ext cx="5140960" cy="4914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0E5ADC5-ECD0-B33A-026E-0AFEF7634826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400800" y="1257301"/>
            <a:ext cx="5138462" cy="4914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DDCBB6B-0550-27B4-456B-9F548C4F07A6}"/>
              </a:ext>
            </a:extLst>
          </p:cNvPr>
          <p:cNvGrpSpPr/>
          <p:nvPr userDrawn="1"/>
        </p:nvGrpSpPr>
        <p:grpSpPr>
          <a:xfrm>
            <a:off x="12039601" y="37414"/>
            <a:ext cx="152399" cy="926224"/>
            <a:chOff x="23980597" y="99678"/>
            <a:chExt cx="406451" cy="2467645"/>
          </a:xfrm>
        </p:grpSpPr>
        <p:pic>
          <p:nvPicPr>
            <p:cNvPr id="6" name="Image 13" descr=" ">
              <a:extLst>
                <a:ext uri="{FF2B5EF4-FFF2-40B4-BE49-F238E27FC236}">
                  <a16:creationId xmlns:a16="http://schemas.microsoft.com/office/drawing/2014/main" id="{F2336C27-D0E8-2921-033F-34D962DB382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980597" y="1623678"/>
              <a:ext cx="406451" cy="943645"/>
            </a:xfrm>
            <a:prstGeom prst="rect">
              <a:avLst/>
            </a:prstGeom>
          </p:spPr>
        </p:pic>
        <p:pic>
          <p:nvPicPr>
            <p:cNvPr id="7" name="Image 14" descr=" ">
              <a:extLst>
                <a:ext uri="{FF2B5EF4-FFF2-40B4-BE49-F238E27FC236}">
                  <a16:creationId xmlns:a16="http://schemas.microsoft.com/office/drawing/2014/main" id="{0ACB8A77-9075-D4D8-4335-EC6BE5C1540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3980597" y="861678"/>
              <a:ext cx="406451" cy="943645"/>
            </a:xfrm>
            <a:prstGeom prst="rect">
              <a:avLst/>
            </a:prstGeom>
          </p:spPr>
        </p:pic>
        <p:pic>
          <p:nvPicPr>
            <p:cNvPr id="8" name="Image 15" descr=" ">
              <a:extLst>
                <a:ext uri="{FF2B5EF4-FFF2-40B4-BE49-F238E27FC236}">
                  <a16:creationId xmlns:a16="http://schemas.microsoft.com/office/drawing/2014/main" id="{06EF35F1-D3DE-125E-8CFD-AEA7011FB80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3980597" y="99678"/>
              <a:ext cx="406451" cy="943645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ACB3667-9C38-04EE-6183-A7878F10A36B}"/>
              </a:ext>
            </a:extLst>
          </p:cNvPr>
          <p:cNvGrpSpPr/>
          <p:nvPr userDrawn="1"/>
        </p:nvGrpSpPr>
        <p:grpSpPr>
          <a:xfrm>
            <a:off x="0" y="5931776"/>
            <a:ext cx="142874" cy="926224"/>
            <a:chOff x="0" y="11148678"/>
            <a:chExt cx="381048" cy="2467645"/>
          </a:xfrm>
        </p:grpSpPr>
        <p:pic>
          <p:nvPicPr>
            <p:cNvPr id="10" name="Image 0" descr=" ">
              <a:extLst>
                <a:ext uri="{FF2B5EF4-FFF2-40B4-BE49-F238E27FC236}">
                  <a16:creationId xmlns:a16="http://schemas.microsoft.com/office/drawing/2014/main" id="{2A150670-34EB-2899-F9AC-4117D62404A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0" y="12672678"/>
              <a:ext cx="381048" cy="943645"/>
            </a:xfrm>
            <a:prstGeom prst="rect">
              <a:avLst/>
            </a:prstGeom>
          </p:spPr>
        </p:pic>
        <p:pic>
          <p:nvPicPr>
            <p:cNvPr id="11" name="Image 1" descr=" ">
              <a:extLst>
                <a:ext uri="{FF2B5EF4-FFF2-40B4-BE49-F238E27FC236}">
                  <a16:creationId xmlns:a16="http://schemas.microsoft.com/office/drawing/2014/main" id="{001494F9-F3DE-D050-0E61-2A16B72D68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0" y="11910678"/>
              <a:ext cx="381048" cy="943645"/>
            </a:xfrm>
            <a:prstGeom prst="rect">
              <a:avLst/>
            </a:prstGeom>
          </p:spPr>
        </p:pic>
        <p:pic>
          <p:nvPicPr>
            <p:cNvPr id="12" name="Image 8" descr=" ">
              <a:extLst>
                <a:ext uri="{FF2B5EF4-FFF2-40B4-BE49-F238E27FC236}">
                  <a16:creationId xmlns:a16="http://schemas.microsoft.com/office/drawing/2014/main" id="{A822489B-650B-BF36-9E53-A6A508DDF18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0" y="11148678"/>
              <a:ext cx="381048" cy="943645"/>
            </a:xfrm>
            <a:prstGeom prst="rect">
              <a:avLst/>
            </a:prstGeom>
          </p:spPr>
        </p:pic>
      </p:grp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D7CCD35E-DBFC-8160-F0AA-413B701202F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685800"/>
            <a:ext cx="10668000" cy="423863"/>
          </a:xfrm>
        </p:spPr>
        <p:txBody>
          <a:bodyPr/>
          <a:lstStyle>
            <a:lvl1pPr>
              <a:defRPr b="0">
                <a:latin typeface="+mj-lt"/>
              </a:defRPr>
            </a:lvl1pPr>
          </a:lstStyle>
          <a:p>
            <a:pPr lvl="0"/>
            <a:r>
              <a:rPr lang="en-US" dirty="0"/>
              <a:t>Subtitle goes here. Delete if not needed.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7525884-174B-9E06-AC0B-5B42CB1180D6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AlignOrg Solutions. Confidential.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C6E175C-F944-CB42-508A-6BFA3024F1EB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7374959-77F9-0AFE-6F74-054CCC960255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154910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B2B0C47-9AE1-D1F7-504E-A42EC0AF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10665460" cy="4272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28A556B-71FF-CAF6-5C63-A38FAD5C2E9C}"/>
              </a:ext>
            </a:extLst>
          </p:cNvPr>
          <p:cNvGrpSpPr/>
          <p:nvPr userDrawn="1"/>
        </p:nvGrpSpPr>
        <p:grpSpPr>
          <a:xfrm>
            <a:off x="12039601" y="37414"/>
            <a:ext cx="152399" cy="926224"/>
            <a:chOff x="23980597" y="99678"/>
            <a:chExt cx="406451" cy="2467645"/>
          </a:xfrm>
        </p:grpSpPr>
        <p:pic>
          <p:nvPicPr>
            <p:cNvPr id="3" name="Image 13" descr=" ">
              <a:extLst>
                <a:ext uri="{FF2B5EF4-FFF2-40B4-BE49-F238E27FC236}">
                  <a16:creationId xmlns:a16="http://schemas.microsoft.com/office/drawing/2014/main" id="{F1A58F9A-D7BD-1D87-3B71-A1EA08CB10C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980597" y="1623678"/>
              <a:ext cx="406451" cy="943645"/>
            </a:xfrm>
            <a:prstGeom prst="rect">
              <a:avLst/>
            </a:prstGeom>
          </p:spPr>
        </p:pic>
        <p:pic>
          <p:nvPicPr>
            <p:cNvPr id="4" name="Image 14" descr=" ">
              <a:extLst>
                <a:ext uri="{FF2B5EF4-FFF2-40B4-BE49-F238E27FC236}">
                  <a16:creationId xmlns:a16="http://schemas.microsoft.com/office/drawing/2014/main" id="{BD3012BD-98BF-FF6E-27F3-9A59B8BCF0E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3980597" y="861678"/>
              <a:ext cx="406451" cy="943645"/>
            </a:xfrm>
            <a:prstGeom prst="rect">
              <a:avLst/>
            </a:prstGeom>
          </p:spPr>
        </p:pic>
        <p:pic>
          <p:nvPicPr>
            <p:cNvPr id="5" name="Image 15" descr=" ">
              <a:extLst>
                <a:ext uri="{FF2B5EF4-FFF2-40B4-BE49-F238E27FC236}">
                  <a16:creationId xmlns:a16="http://schemas.microsoft.com/office/drawing/2014/main" id="{B346C174-93C4-6F00-5811-D7A03B1007C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3980597" y="99678"/>
              <a:ext cx="406451" cy="943645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3F623164-CB1E-2BEA-C7DB-81A06ADAA56D}"/>
              </a:ext>
            </a:extLst>
          </p:cNvPr>
          <p:cNvGrpSpPr/>
          <p:nvPr userDrawn="1"/>
        </p:nvGrpSpPr>
        <p:grpSpPr>
          <a:xfrm>
            <a:off x="0" y="5931776"/>
            <a:ext cx="142874" cy="926224"/>
            <a:chOff x="0" y="11148678"/>
            <a:chExt cx="381048" cy="2467645"/>
          </a:xfrm>
        </p:grpSpPr>
        <p:pic>
          <p:nvPicPr>
            <p:cNvPr id="8" name="Image 0" descr=" ">
              <a:extLst>
                <a:ext uri="{FF2B5EF4-FFF2-40B4-BE49-F238E27FC236}">
                  <a16:creationId xmlns:a16="http://schemas.microsoft.com/office/drawing/2014/main" id="{3FB1151B-A756-B156-81A5-97322A2A909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0" y="12672678"/>
              <a:ext cx="381048" cy="943645"/>
            </a:xfrm>
            <a:prstGeom prst="rect">
              <a:avLst/>
            </a:prstGeom>
          </p:spPr>
        </p:pic>
        <p:pic>
          <p:nvPicPr>
            <p:cNvPr id="9" name="Image 1" descr=" ">
              <a:extLst>
                <a:ext uri="{FF2B5EF4-FFF2-40B4-BE49-F238E27FC236}">
                  <a16:creationId xmlns:a16="http://schemas.microsoft.com/office/drawing/2014/main" id="{F1305184-A216-5DB5-ADCA-68F06148B02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0" y="11910678"/>
              <a:ext cx="381048" cy="943645"/>
            </a:xfrm>
            <a:prstGeom prst="rect">
              <a:avLst/>
            </a:prstGeom>
          </p:spPr>
        </p:pic>
        <p:pic>
          <p:nvPicPr>
            <p:cNvPr id="10" name="Image 8" descr=" ">
              <a:extLst>
                <a:ext uri="{FF2B5EF4-FFF2-40B4-BE49-F238E27FC236}">
                  <a16:creationId xmlns:a16="http://schemas.microsoft.com/office/drawing/2014/main" id="{B495F97B-5D83-F6C6-C0C8-ADB259DDB2B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0" y="11148678"/>
              <a:ext cx="381048" cy="943645"/>
            </a:xfrm>
            <a:prstGeom prst="rect">
              <a:avLst/>
            </a:prstGeom>
          </p:spPr>
        </p:pic>
      </p:grp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556288C-D898-16D0-E879-3478D01ABA2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685800"/>
            <a:ext cx="10668000" cy="423863"/>
          </a:xfrm>
        </p:spPr>
        <p:txBody>
          <a:bodyPr/>
          <a:lstStyle>
            <a:lvl1pPr>
              <a:defRPr b="0">
                <a:latin typeface="+mj-lt"/>
              </a:defRPr>
            </a:lvl1pPr>
          </a:lstStyle>
          <a:p>
            <a:pPr lvl="0"/>
            <a:r>
              <a:rPr lang="en-US" dirty="0"/>
              <a:t>Subtitle goes here. Delete if not needed.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2F5E56-0341-5B5E-BE6E-76891A27D3F0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AlignOrg Solutions. Confidential.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3692CCB-FCB4-27A4-4399-54E09340CEC2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3CF5A36-3E9E-8385-09E1-2A5286F1902A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287932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4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B2B0C47-9AE1-D1F7-504E-A42EC0AF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7965357" cy="939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C7CC3D7-C31D-A957-48F4-62189E44DB6F}"/>
              </a:ext>
            </a:extLst>
          </p:cNvPr>
          <p:cNvGrpSpPr/>
          <p:nvPr userDrawn="1"/>
        </p:nvGrpSpPr>
        <p:grpSpPr>
          <a:xfrm>
            <a:off x="820597" y="1333499"/>
            <a:ext cx="539767" cy="540271"/>
            <a:chOff x="880558" y="1333499"/>
            <a:chExt cx="539767" cy="540271"/>
          </a:xfrm>
        </p:grpSpPr>
        <p:sp>
          <p:nvSpPr>
            <p:cNvPr id="5" name="Shape 24">
              <a:extLst>
                <a:ext uri="{FF2B5EF4-FFF2-40B4-BE49-F238E27FC236}">
                  <a16:creationId xmlns:a16="http://schemas.microsoft.com/office/drawing/2014/main" id="{25538246-D08E-4C4B-C731-09B594F968D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rgbClr val="3D5AF3">
                <a:alpha val="100000"/>
              </a:srgbClr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pic>
          <p:nvPicPr>
            <p:cNvPr id="10" name="Image 10" descr=" ">
              <a:extLst>
                <a:ext uri="{FF2B5EF4-FFF2-40B4-BE49-F238E27FC236}">
                  <a16:creationId xmlns:a16="http://schemas.microsoft.com/office/drawing/2014/main" id="{6B72C008-F966-6CE5-B1F4-2F401F84B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C204830-532C-2C77-6D19-6B5E80960597}"/>
              </a:ext>
            </a:extLst>
          </p:cNvPr>
          <p:cNvGrpSpPr/>
          <p:nvPr userDrawn="1"/>
        </p:nvGrpSpPr>
        <p:grpSpPr>
          <a:xfrm>
            <a:off x="820597" y="2113862"/>
            <a:ext cx="539767" cy="540271"/>
            <a:chOff x="880558" y="1333499"/>
            <a:chExt cx="539767" cy="540271"/>
          </a:xfrm>
        </p:grpSpPr>
        <p:sp>
          <p:nvSpPr>
            <p:cNvPr id="20" name="Shape 24">
              <a:extLst>
                <a:ext uri="{FF2B5EF4-FFF2-40B4-BE49-F238E27FC236}">
                  <a16:creationId xmlns:a16="http://schemas.microsoft.com/office/drawing/2014/main" id="{1C90A06E-3EB5-6735-DA13-1C3CCBB9F9C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2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pic>
          <p:nvPicPr>
            <p:cNvPr id="21" name="Image 10" descr=" ">
              <a:extLst>
                <a:ext uri="{FF2B5EF4-FFF2-40B4-BE49-F238E27FC236}">
                  <a16:creationId xmlns:a16="http://schemas.microsoft.com/office/drawing/2014/main" id="{F6B3B7CD-36C2-4C36-E4AE-81CBA3370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F80F1D6-F8DF-0357-C9B4-FEB33D373F81}"/>
              </a:ext>
            </a:extLst>
          </p:cNvPr>
          <p:cNvGrpSpPr/>
          <p:nvPr userDrawn="1"/>
        </p:nvGrpSpPr>
        <p:grpSpPr>
          <a:xfrm>
            <a:off x="820597" y="2894225"/>
            <a:ext cx="539767" cy="540271"/>
            <a:chOff x="880558" y="1333499"/>
            <a:chExt cx="539767" cy="540271"/>
          </a:xfrm>
        </p:grpSpPr>
        <p:sp>
          <p:nvSpPr>
            <p:cNvPr id="23" name="Shape 24">
              <a:extLst>
                <a:ext uri="{FF2B5EF4-FFF2-40B4-BE49-F238E27FC236}">
                  <a16:creationId xmlns:a16="http://schemas.microsoft.com/office/drawing/2014/main" id="{B2B97E98-A686-817C-BD9C-0D0D8736737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1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pic>
          <p:nvPicPr>
            <p:cNvPr id="24" name="Image 10" descr=" ">
              <a:extLst>
                <a:ext uri="{FF2B5EF4-FFF2-40B4-BE49-F238E27FC236}">
                  <a16:creationId xmlns:a16="http://schemas.microsoft.com/office/drawing/2014/main" id="{31029A9E-C786-53EC-2C65-C35A3A453ED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BA70CE0-CDF4-BB5D-612C-CE7610E8C460}"/>
              </a:ext>
            </a:extLst>
          </p:cNvPr>
          <p:cNvGrpSpPr/>
          <p:nvPr userDrawn="1"/>
        </p:nvGrpSpPr>
        <p:grpSpPr>
          <a:xfrm>
            <a:off x="820597" y="3674588"/>
            <a:ext cx="539767" cy="540271"/>
            <a:chOff x="880558" y="1333499"/>
            <a:chExt cx="539767" cy="540271"/>
          </a:xfrm>
        </p:grpSpPr>
        <p:sp>
          <p:nvSpPr>
            <p:cNvPr id="26" name="Shape 24">
              <a:extLst>
                <a:ext uri="{FF2B5EF4-FFF2-40B4-BE49-F238E27FC236}">
                  <a16:creationId xmlns:a16="http://schemas.microsoft.com/office/drawing/2014/main" id="{7098427D-2DE2-8116-B525-8D7A9725FF6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5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pic>
          <p:nvPicPr>
            <p:cNvPr id="27" name="Image 10" descr=" ">
              <a:extLst>
                <a:ext uri="{FF2B5EF4-FFF2-40B4-BE49-F238E27FC236}">
                  <a16:creationId xmlns:a16="http://schemas.microsoft.com/office/drawing/2014/main" id="{4787456D-E398-160F-EB91-D5F7B0BAFC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pic>
        <p:nvPicPr>
          <p:cNvPr id="34" name="Image 0">
            <a:extLst>
              <a:ext uri="{FF2B5EF4-FFF2-40B4-BE49-F238E27FC236}">
                <a16:creationId xmlns:a16="http://schemas.microsoft.com/office/drawing/2014/main" id="{BB4C42C9-83C3-392F-8923-98D23A50586E}"/>
              </a:ext>
            </a:extLst>
          </p:cNvPr>
          <p:cNvPicPr/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44645" y="532151"/>
            <a:ext cx="4747355" cy="6325631"/>
          </a:xfrm>
          <a:prstGeom prst="rect">
            <a:avLst/>
          </a:prstGeom>
        </p:spPr>
      </p:pic>
      <p:pic>
        <p:nvPicPr>
          <p:cNvPr id="35" name="Image 2" descr=" ">
            <a:extLst>
              <a:ext uri="{FF2B5EF4-FFF2-40B4-BE49-F238E27FC236}">
                <a16:creationId xmlns:a16="http://schemas.microsoft.com/office/drawing/2014/main" id="{601C28BB-220F-5C91-7C30-CDBB3EE1ABCA}"/>
              </a:ext>
            </a:extLst>
          </p:cNvPr>
          <p:cNvPicPr/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02457" y="1896256"/>
            <a:ext cx="1600810" cy="915600"/>
          </a:xfrm>
          <a:prstGeom prst="rect">
            <a:avLst/>
          </a:prstGeom>
        </p:spPr>
      </p:pic>
      <p:pic>
        <p:nvPicPr>
          <p:cNvPr id="36" name="Image 3" descr=" ">
            <a:extLst>
              <a:ext uri="{FF2B5EF4-FFF2-40B4-BE49-F238E27FC236}">
                <a16:creationId xmlns:a16="http://schemas.microsoft.com/office/drawing/2014/main" id="{6CB6C8BC-5713-5677-4F4E-F9FA2B81CA6D}"/>
              </a:ext>
            </a:extLst>
          </p:cNvPr>
          <p:cNvPicPr/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815010" y="3257821"/>
            <a:ext cx="1570020" cy="897990"/>
          </a:xfrm>
          <a:prstGeom prst="rect">
            <a:avLst/>
          </a:prstGeom>
        </p:spPr>
      </p:pic>
      <p:pic>
        <p:nvPicPr>
          <p:cNvPr id="37" name="Image 4" descr=" ">
            <a:extLst>
              <a:ext uri="{FF2B5EF4-FFF2-40B4-BE49-F238E27FC236}">
                <a16:creationId xmlns:a16="http://schemas.microsoft.com/office/drawing/2014/main" id="{3757EFC7-5580-6D6D-70FC-3B07890B21F6}"/>
              </a:ext>
            </a:extLst>
          </p:cNvPr>
          <p:cNvPicPr/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020065" y="3702570"/>
            <a:ext cx="1579665" cy="899410"/>
          </a:xfrm>
          <a:prstGeom prst="rect">
            <a:avLst/>
          </a:prstGeom>
        </p:spPr>
      </p:pic>
      <p:pic>
        <p:nvPicPr>
          <p:cNvPr id="38" name="Image 5" descr=" ">
            <a:extLst>
              <a:ext uri="{FF2B5EF4-FFF2-40B4-BE49-F238E27FC236}">
                <a16:creationId xmlns:a16="http://schemas.microsoft.com/office/drawing/2014/main" id="{E91D3DCE-E90E-1183-BB0F-1FB1141C6632}"/>
              </a:ext>
            </a:extLst>
          </p:cNvPr>
          <p:cNvPicPr/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600884" y="2345961"/>
            <a:ext cx="799136" cy="1371223"/>
          </a:xfrm>
          <a:prstGeom prst="rect">
            <a:avLst/>
          </a:prstGeom>
        </p:spPr>
      </p:pic>
      <p:pic>
        <p:nvPicPr>
          <p:cNvPr id="39" name="Image 6" descr=" ">
            <a:extLst>
              <a:ext uri="{FF2B5EF4-FFF2-40B4-BE49-F238E27FC236}">
                <a16:creationId xmlns:a16="http://schemas.microsoft.com/office/drawing/2014/main" id="{A0B770ED-2C9C-F954-B6CC-07302F38F6A8}"/>
              </a:ext>
            </a:extLst>
          </p:cNvPr>
          <p:cNvPicPr/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027560" y="4146623"/>
            <a:ext cx="789545" cy="1354767"/>
          </a:xfrm>
          <a:prstGeom prst="rect">
            <a:avLst/>
          </a:prstGeom>
        </p:spPr>
      </p:pic>
      <p:pic>
        <p:nvPicPr>
          <p:cNvPr id="40" name="Image 1" descr=" ">
            <a:extLst>
              <a:ext uri="{FF2B5EF4-FFF2-40B4-BE49-F238E27FC236}">
                <a16:creationId xmlns:a16="http://schemas.microsoft.com/office/drawing/2014/main" id="{95AE3AE3-0ED6-BC4F-277D-BBEFF7578392}"/>
              </a:ext>
            </a:extLst>
          </p:cNvPr>
          <p:cNvPicPr/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027561" y="5021705"/>
            <a:ext cx="790996" cy="1836295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768A3D58-2EC8-5F55-AC38-AE3210E6DB7A}"/>
              </a:ext>
            </a:extLst>
          </p:cNvPr>
          <p:cNvSpPr txBox="1"/>
          <p:nvPr userDrawn="1"/>
        </p:nvSpPr>
        <p:spPr>
          <a:xfrm>
            <a:off x="9031575" y="4548266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ECF15FA-549B-0DBE-3661-F1887A8A5BD5}"/>
              </a:ext>
            </a:extLst>
          </p:cNvPr>
          <p:cNvSpPr txBox="1"/>
          <p:nvPr userDrawn="1"/>
        </p:nvSpPr>
        <p:spPr>
          <a:xfrm>
            <a:off x="9410075" y="3886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C22D567-3E2E-3B40-923F-FA3178F785DF}"/>
              </a:ext>
            </a:extLst>
          </p:cNvPr>
          <p:cNvSpPr txBox="1"/>
          <p:nvPr userDrawn="1"/>
        </p:nvSpPr>
        <p:spPr>
          <a:xfrm>
            <a:off x="10210800" y="34290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C5227A7-DE95-8294-D245-4E996B6DC4E6}"/>
              </a:ext>
            </a:extLst>
          </p:cNvPr>
          <p:cNvSpPr txBox="1"/>
          <p:nvPr userDrawn="1"/>
        </p:nvSpPr>
        <p:spPr>
          <a:xfrm>
            <a:off x="10606790" y="2743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EA795BE0-1D7B-A58F-B1B4-8DFE97C7AC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74618" y="2117876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60">
            <a:extLst>
              <a:ext uri="{FF2B5EF4-FFF2-40B4-BE49-F238E27FC236}">
                <a16:creationId xmlns:a16="http://schemas.microsoft.com/office/drawing/2014/main" id="{EDD72D39-786F-5A5D-7209-C81AC15C9C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74618" y="1341620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60">
            <a:extLst>
              <a:ext uri="{FF2B5EF4-FFF2-40B4-BE49-F238E27FC236}">
                <a16:creationId xmlns:a16="http://schemas.microsoft.com/office/drawing/2014/main" id="{C3DF161B-118A-51FC-30F1-49BA6DBB7F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74618" y="3670388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Text Placeholder 60">
            <a:extLst>
              <a:ext uri="{FF2B5EF4-FFF2-40B4-BE49-F238E27FC236}">
                <a16:creationId xmlns:a16="http://schemas.microsoft.com/office/drawing/2014/main" id="{4EC04D48-6265-5561-5B75-9043F5D236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74618" y="2894132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A85B65-C767-7D40-C57C-3BE070C19F64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AlignOrg Solutions. Confidential.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C3637C-991B-7CF4-D0BF-DF6DA807E5E0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1B50E6-DDBF-6B49-AE29-4E01AD20AED0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807178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5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B2B0C47-9AE1-D1F7-504E-A42EC0AF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7965357" cy="939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C7CC3D7-C31D-A957-48F4-62189E44DB6F}"/>
              </a:ext>
            </a:extLst>
          </p:cNvPr>
          <p:cNvGrpSpPr/>
          <p:nvPr userDrawn="1"/>
        </p:nvGrpSpPr>
        <p:grpSpPr>
          <a:xfrm>
            <a:off x="820597" y="1333499"/>
            <a:ext cx="539767" cy="540271"/>
            <a:chOff x="880558" y="1333499"/>
            <a:chExt cx="539767" cy="540271"/>
          </a:xfrm>
        </p:grpSpPr>
        <p:sp>
          <p:nvSpPr>
            <p:cNvPr id="5" name="Shape 24">
              <a:extLst>
                <a:ext uri="{FF2B5EF4-FFF2-40B4-BE49-F238E27FC236}">
                  <a16:creationId xmlns:a16="http://schemas.microsoft.com/office/drawing/2014/main" id="{25538246-D08E-4C4B-C731-09B594F968D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rgbClr val="3D5AF3">
                <a:alpha val="100000"/>
              </a:srgbClr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pic>
          <p:nvPicPr>
            <p:cNvPr id="10" name="Image 10" descr=" ">
              <a:extLst>
                <a:ext uri="{FF2B5EF4-FFF2-40B4-BE49-F238E27FC236}">
                  <a16:creationId xmlns:a16="http://schemas.microsoft.com/office/drawing/2014/main" id="{6B72C008-F966-6CE5-B1F4-2F401F84B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C204830-532C-2C77-6D19-6B5E80960597}"/>
              </a:ext>
            </a:extLst>
          </p:cNvPr>
          <p:cNvGrpSpPr/>
          <p:nvPr userDrawn="1"/>
        </p:nvGrpSpPr>
        <p:grpSpPr>
          <a:xfrm>
            <a:off x="820597" y="2113862"/>
            <a:ext cx="539767" cy="540271"/>
            <a:chOff x="880558" y="1333499"/>
            <a:chExt cx="539767" cy="540271"/>
          </a:xfrm>
        </p:grpSpPr>
        <p:sp>
          <p:nvSpPr>
            <p:cNvPr id="20" name="Shape 24">
              <a:extLst>
                <a:ext uri="{FF2B5EF4-FFF2-40B4-BE49-F238E27FC236}">
                  <a16:creationId xmlns:a16="http://schemas.microsoft.com/office/drawing/2014/main" id="{1C90A06E-3EB5-6735-DA13-1C3CCBB9F9C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2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pic>
          <p:nvPicPr>
            <p:cNvPr id="21" name="Image 10" descr=" ">
              <a:extLst>
                <a:ext uri="{FF2B5EF4-FFF2-40B4-BE49-F238E27FC236}">
                  <a16:creationId xmlns:a16="http://schemas.microsoft.com/office/drawing/2014/main" id="{F6B3B7CD-36C2-4C36-E4AE-81CBA3370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F80F1D6-F8DF-0357-C9B4-FEB33D373F81}"/>
              </a:ext>
            </a:extLst>
          </p:cNvPr>
          <p:cNvGrpSpPr/>
          <p:nvPr userDrawn="1"/>
        </p:nvGrpSpPr>
        <p:grpSpPr>
          <a:xfrm>
            <a:off x="820597" y="2894225"/>
            <a:ext cx="539767" cy="540271"/>
            <a:chOff x="880558" y="1333499"/>
            <a:chExt cx="539767" cy="540271"/>
          </a:xfrm>
        </p:grpSpPr>
        <p:sp>
          <p:nvSpPr>
            <p:cNvPr id="23" name="Shape 24">
              <a:extLst>
                <a:ext uri="{FF2B5EF4-FFF2-40B4-BE49-F238E27FC236}">
                  <a16:creationId xmlns:a16="http://schemas.microsoft.com/office/drawing/2014/main" id="{B2B97E98-A686-817C-BD9C-0D0D8736737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1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pic>
          <p:nvPicPr>
            <p:cNvPr id="24" name="Image 10" descr=" ">
              <a:extLst>
                <a:ext uri="{FF2B5EF4-FFF2-40B4-BE49-F238E27FC236}">
                  <a16:creationId xmlns:a16="http://schemas.microsoft.com/office/drawing/2014/main" id="{31029A9E-C786-53EC-2C65-C35A3A453ED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BA70CE0-CDF4-BB5D-612C-CE7610E8C460}"/>
              </a:ext>
            </a:extLst>
          </p:cNvPr>
          <p:cNvGrpSpPr/>
          <p:nvPr userDrawn="1"/>
        </p:nvGrpSpPr>
        <p:grpSpPr>
          <a:xfrm>
            <a:off x="820597" y="3674588"/>
            <a:ext cx="539767" cy="540271"/>
            <a:chOff x="880558" y="1333499"/>
            <a:chExt cx="539767" cy="540271"/>
          </a:xfrm>
        </p:grpSpPr>
        <p:sp>
          <p:nvSpPr>
            <p:cNvPr id="26" name="Shape 24">
              <a:extLst>
                <a:ext uri="{FF2B5EF4-FFF2-40B4-BE49-F238E27FC236}">
                  <a16:creationId xmlns:a16="http://schemas.microsoft.com/office/drawing/2014/main" id="{7098427D-2DE2-8116-B525-8D7A9725FF6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5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pic>
          <p:nvPicPr>
            <p:cNvPr id="27" name="Image 10" descr=" ">
              <a:extLst>
                <a:ext uri="{FF2B5EF4-FFF2-40B4-BE49-F238E27FC236}">
                  <a16:creationId xmlns:a16="http://schemas.microsoft.com/office/drawing/2014/main" id="{4787456D-E398-160F-EB91-D5F7B0BAFC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8B8E3D6-4E21-7C69-0FFA-1644B124BC84}"/>
              </a:ext>
            </a:extLst>
          </p:cNvPr>
          <p:cNvGrpSpPr/>
          <p:nvPr userDrawn="1"/>
        </p:nvGrpSpPr>
        <p:grpSpPr>
          <a:xfrm>
            <a:off x="820597" y="4454951"/>
            <a:ext cx="539767" cy="540271"/>
            <a:chOff x="880558" y="1333499"/>
            <a:chExt cx="539767" cy="540271"/>
          </a:xfrm>
        </p:grpSpPr>
        <p:sp>
          <p:nvSpPr>
            <p:cNvPr id="29" name="Shape 24">
              <a:extLst>
                <a:ext uri="{FF2B5EF4-FFF2-40B4-BE49-F238E27FC236}">
                  <a16:creationId xmlns:a16="http://schemas.microsoft.com/office/drawing/2014/main" id="{13464B1B-0A16-2141-3328-C0256405C35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6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  <p:pic>
          <p:nvPicPr>
            <p:cNvPr id="30" name="Image 10" descr=" ">
              <a:extLst>
                <a:ext uri="{FF2B5EF4-FFF2-40B4-BE49-F238E27FC236}">
                  <a16:creationId xmlns:a16="http://schemas.microsoft.com/office/drawing/2014/main" id="{1D1389CB-36CA-4240-A471-E30933C1F1F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pic>
        <p:nvPicPr>
          <p:cNvPr id="34" name="Image 0">
            <a:extLst>
              <a:ext uri="{FF2B5EF4-FFF2-40B4-BE49-F238E27FC236}">
                <a16:creationId xmlns:a16="http://schemas.microsoft.com/office/drawing/2014/main" id="{BB4C42C9-83C3-392F-8923-98D23A50586E}"/>
              </a:ext>
            </a:extLst>
          </p:cNvPr>
          <p:cNvPicPr/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44645" y="532151"/>
            <a:ext cx="4747355" cy="6325631"/>
          </a:xfrm>
          <a:prstGeom prst="rect">
            <a:avLst/>
          </a:prstGeom>
        </p:spPr>
      </p:pic>
      <p:pic>
        <p:nvPicPr>
          <p:cNvPr id="35" name="Image 2" descr=" ">
            <a:extLst>
              <a:ext uri="{FF2B5EF4-FFF2-40B4-BE49-F238E27FC236}">
                <a16:creationId xmlns:a16="http://schemas.microsoft.com/office/drawing/2014/main" id="{601C28BB-220F-5C91-7C30-CDBB3EE1ABCA}"/>
              </a:ext>
            </a:extLst>
          </p:cNvPr>
          <p:cNvPicPr/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02457" y="1896256"/>
            <a:ext cx="1600810" cy="915600"/>
          </a:xfrm>
          <a:prstGeom prst="rect">
            <a:avLst/>
          </a:prstGeom>
        </p:spPr>
      </p:pic>
      <p:pic>
        <p:nvPicPr>
          <p:cNvPr id="36" name="Image 3" descr=" ">
            <a:extLst>
              <a:ext uri="{FF2B5EF4-FFF2-40B4-BE49-F238E27FC236}">
                <a16:creationId xmlns:a16="http://schemas.microsoft.com/office/drawing/2014/main" id="{6CB6C8BC-5713-5677-4F4E-F9FA2B81CA6D}"/>
              </a:ext>
            </a:extLst>
          </p:cNvPr>
          <p:cNvPicPr/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815010" y="3257821"/>
            <a:ext cx="1570020" cy="897990"/>
          </a:xfrm>
          <a:prstGeom prst="rect">
            <a:avLst/>
          </a:prstGeom>
        </p:spPr>
      </p:pic>
      <p:pic>
        <p:nvPicPr>
          <p:cNvPr id="37" name="Image 4" descr=" ">
            <a:extLst>
              <a:ext uri="{FF2B5EF4-FFF2-40B4-BE49-F238E27FC236}">
                <a16:creationId xmlns:a16="http://schemas.microsoft.com/office/drawing/2014/main" id="{3757EFC7-5580-6D6D-70FC-3B07890B21F6}"/>
              </a:ext>
            </a:extLst>
          </p:cNvPr>
          <p:cNvPicPr/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020065" y="3702570"/>
            <a:ext cx="1579665" cy="899410"/>
          </a:xfrm>
          <a:prstGeom prst="rect">
            <a:avLst/>
          </a:prstGeom>
        </p:spPr>
      </p:pic>
      <p:pic>
        <p:nvPicPr>
          <p:cNvPr id="38" name="Image 5" descr=" ">
            <a:extLst>
              <a:ext uri="{FF2B5EF4-FFF2-40B4-BE49-F238E27FC236}">
                <a16:creationId xmlns:a16="http://schemas.microsoft.com/office/drawing/2014/main" id="{E91D3DCE-E90E-1183-BB0F-1FB1141C6632}"/>
              </a:ext>
            </a:extLst>
          </p:cNvPr>
          <p:cNvPicPr/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600884" y="2345961"/>
            <a:ext cx="799136" cy="1371223"/>
          </a:xfrm>
          <a:prstGeom prst="rect">
            <a:avLst/>
          </a:prstGeom>
        </p:spPr>
      </p:pic>
      <p:pic>
        <p:nvPicPr>
          <p:cNvPr id="39" name="Image 6" descr=" ">
            <a:extLst>
              <a:ext uri="{FF2B5EF4-FFF2-40B4-BE49-F238E27FC236}">
                <a16:creationId xmlns:a16="http://schemas.microsoft.com/office/drawing/2014/main" id="{A0B770ED-2C9C-F954-B6CC-07302F38F6A8}"/>
              </a:ext>
            </a:extLst>
          </p:cNvPr>
          <p:cNvPicPr/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027560" y="4146623"/>
            <a:ext cx="789545" cy="1354767"/>
          </a:xfrm>
          <a:prstGeom prst="rect">
            <a:avLst/>
          </a:prstGeom>
        </p:spPr>
      </p:pic>
      <p:pic>
        <p:nvPicPr>
          <p:cNvPr id="40" name="Image 1" descr=" ">
            <a:extLst>
              <a:ext uri="{FF2B5EF4-FFF2-40B4-BE49-F238E27FC236}">
                <a16:creationId xmlns:a16="http://schemas.microsoft.com/office/drawing/2014/main" id="{95AE3AE3-0ED6-BC4F-277D-BBEFF7578392}"/>
              </a:ext>
            </a:extLst>
          </p:cNvPr>
          <p:cNvPicPr/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027561" y="5021705"/>
            <a:ext cx="790996" cy="1836295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768A3D58-2EC8-5F55-AC38-AE3210E6DB7A}"/>
              </a:ext>
            </a:extLst>
          </p:cNvPr>
          <p:cNvSpPr txBox="1"/>
          <p:nvPr userDrawn="1"/>
        </p:nvSpPr>
        <p:spPr>
          <a:xfrm>
            <a:off x="9031575" y="4548266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ECF15FA-549B-0DBE-3661-F1887A8A5BD5}"/>
              </a:ext>
            </a:extLst>
          </p:cNvPr>
          <p:cNvSpPr txBox="1"/>
          <p:nvPr userDrawn="1"/>
        </p:nvSpPr>
        <p:spPr>
          <a:xfrm>
            <a:off x="9410075" y="3886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C22D567-3E2E-3B40-923F-FA3178F785DF}"/>
              </a:ext>
            </a:extLst>
          </p:cNvPr>
          <p:cNvSpPr txBox="1"/>
          <p:nvPr userDrawn="1"/>
        </p:nvSpPr>
        <p:spPr>
          <a:xfrm>
            <a:off x="10210800" y="34290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C5227A7-DE95-8294-D245-4E996B6DC4E6}"/>
              </a:ext>
            </a:extLst>
          </p:cNvPr>
          <p:cNvSpPr txBox="1"/>
          <p:nvPr userDrawn="1"/>
        </p:nvSpPr>
        <p:spPr>
          <a:xfrm>
            <a:off x="10606790" y="2743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A6E9101-C5A6-5935-ABA5-9DCDEA1CC693}"/>
              </a:ext>
            </a:extLst>
          </p:cNvPr>
          <p:cNvSpPr txBox="1"/>
          <p:nvPr userDrawn="1"/>
        </p:nvSpPr>
        <p:spPr>
          <a:xfrm>
            <a:off x="11002780" y="2064895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EA795BE0-1D7B-A58F-B1B4-8DFE97C7AC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74618" y="2117876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60">
            <a:extLst>
              <a:ext uri="{FF2B5EF4-FFF2-40B4-BE49-F238E27FC236}">
                <a16:creationId xmlns:a16="http://schemas.microsoft.com/office/drawing/2014/main" id="{EDD72D39-786F-5A5D-7209-C81AC15C9C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74618" y="1341620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60">
            <a:extLst>
              <a:ext uri="{FF2B5EF4-FFF2-40B4-BE49-F238E27FC236}">
                <a16:creationId xmlns:a16="http://schemas.microsoft.com/office/drawing/2014/main" id="{C3DF161B-118A-51FC-30F1-49BA6DBB7F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74618" y="3670388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Text Placeholder 60">
            <a:extLst>
              <a:ext uri="{FF2B5EF4-FFF2-40B4-BE49-F238E27FC236}">
                <a16:creationId xmlns:a16="http://schemas.microsoft.com/office/drawing/2014/main" id="{4EC04D48-6265-5561-5B75-9043F5D236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74618" y="2894132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6" name="Text Placeholder 60">
            <a:extLst>
              <a:ext uri="{FF2B5EF4-FFF2-40B4-BE49-F238E27FC236}">
                <a16:creationId xmlns:a16="http://schemas.microsoft.com/office/drawing/2014/main" id="{7570E0C5-73AE-4014-1B57-C59C6B83BCA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74618" y="4446644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685EE0-163C-36C0-5771-8C14105ABABE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AlignOrg Solutions. Confidential.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FDA748-4F99-7C63-C69A-F114CD16C968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1FB318-6FCD-5E7A-6ABB-4874D4F56C47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4216399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6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B2B0C47-9AE1-D1F7-504E-A42EC0AF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7965357" cy="939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C7CC3D7-C31D-A957-48F4-62189E44DB6F}"/>
              </a:ext>
            </a:extLst>
          </p:cNvPr>
          <p:cNvGrpSpPr/>
          <p:nvPr userDrawn="1"/>
        </p:nvGrpSpPr>
        <p:grpSpPr>
          <a:xfrm>
            <a:off x="820597" y="1333499"/>
            <a:ext cx="539767" cy="540271"/>
            <a:chOff x="880558" y="1333499"/>
            <a:chExt cx="539767" cy="540271"/>
          </a:xfrm>
        </p:grpSpPr>
        <p:sp>
          <p:nvSpPr>
            <p:cNvPr id="5" name="Shape 24">
              <a:extLst>
                <a:ext uri="{FF2B5EF4-FFF2-40B4-BE49-F238E27FC236}">
                  <a16:creationId xmlns:a16="http://schemas.microsoft.com/office/drawing/2014/main" id="{25538246-D08E-4C4B-C731-09B594F968D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rgbClr val="3D5AF3">
                <a:alpha val="100000"/>
              </a:srgbClr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pic>
          <p:nvPicPr>
            <p:cNvPr id="10" name="Image 10" descr=" ">
              <a:extLst>
                <a:ext uri="{FF2B5EF4-FFF2-40B4-BE49-F238E27FC236}">
                  <a16:creationId xmlns:a16="http://schemas.microsoft.com/office/drawing/2014/main" id="{6B72C008-F966-6CE5-B1F4-2F401F84B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C204830-532C-2C77-6D19-6B5E80960597}"/>
              </a:ext>
            </a:extLst>
          </p:cNvPr>
          <p:cNvGrpSpPr/>
          <p:nvPr userDrawn="1"/>
        </p:nvGrpSpPr>
        <p:grpSpPr>
          <a:xfrm>
            <a:off x="820597" y="2113862"/>
            <a:ext cx="539767" cy="540271"/>
            <a:chOff x="880558" y="1333499"/>
            <a:chExt cx="539767" cy="540271"/>
          </a:xfrm>
        </p:grpSpPr>
        <p:sp>
          <p:nvSpPr>
            <p:cNvPr id="20" name="Shape 24">
              <a:extLst>
                <a:ext uri="{FF2B5EF4-FFF2-40B4-BE49-F238E27FC236}">
                  <a16:creationId xmlns:a16="http://schemas.microsoft.com/office/drawing/2014/main" id="{1C90A06E-3EB5-6735-DA13-1C3CCBB9F9C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2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pic>
          <p:nvPicPr>
            <p:cNvPr id="21" name="Image 10" descr=" ">
              <a:extLst>
                <a:ext uri="{FF2B5EF4-FFF2-40B4-BE49-F238E27FC236}">
                  <a16:creationId xmlns:a16="http://schemas.microsoft.com/office/drawing/2014/main" id="{F6B3B7CD-36C2-4C36-E4AE-81CBA3370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F80F1D6-F8DF-0357-C9B4-FEB33D373F81}"/>
              </a:ext>
            </a:extLst>
          </p:cNvPr>
          <p:cNvGrpSpPr/>
          <p:nvPr userDrawn="1"/>
        </p:nvGrpSpPr>
        <p:grpSpPr>
          <a:xfrm>
            <a:off x="820597" y="2894225"/>
            <a:ext cx="539767" cy="540271"/>
            <a:chOff x="880558" y="1333499"/>
            <a:chExt cx="539767" cy="540271"/>
          </a:xfrm>
        </p:grpSpPr>
        <p:sp>
          <p:nvSpPr>
            <p:cNvPr id="23" name="Shape 24">
              <a:extLst>
                <a:ext uri="{FF2B5EF4-FFF2-40B4-BE49-F238E27FC236}">
                  <a16:creationId xmlns:a16="http://schemas.microsoft.com/office/drawing/2014/main" id="{B2B97E98-A686-817C-BD9C-0D0D8736737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1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pic>
          <p:nvPicPr>
            <p:cNvPr id="24" name="Image 10" descr=" ">
              <a:extLst>
                <a:ext uri="{FF2B5EF4-FFF2-40B4-BE49-F238E27FC236}">
                  <a16:creationId xmlns:a16="http://schemas.microsoft.com/office/drawing/2014/main" id="{31029A9E-C786-53EC-2C65-C35A3A453ED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BA70CE0-CDF4-BB5D-612C-CE7610E8C460}"/>
              </a:ext>
            </a:extLst>
          </p:cNvPr>
          <p:cNvGrpSpPr/>
          <p:nvPr userDrawn="1"/>
        </p:nvGrpSpPr>
        <p:grpSpPr>
          <a:xfrm>
            <a:off x="820597" y="3674588"/>
            <a:ext cx="539767" cy="540271"/>
            <a:chOff x="880558" y="1333499"/>
            <a:chExt cx="539767" cy="540271"/>
          </a:xfrm>
        </p:grpSpPr>
        <p:sp>
          <p:nvSpPr>
            <p:cNvPr id="26" name="Shape 24">
              <a:extLst>
                <a:ext uri="{FF2B5EF4-FFF2-40B4-BE49-F238E27FC236}">
                  <a16:creationId xmlns:a16="http://schemas.microsoft.com/office/drawing/2014/main" id="{7098427D-2DE2-8116-B525-8D7A9725FF6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5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pic>
          <p:nvPicPr>
            <p:cNvPr id="27" name="Image 10" descr=" ">
              <a:extLst>
                <a:ext uri="{FF2B5EF4-FFF2-40B4-BE49-F238E27FC236}">
                  <a16:creationId xmlns:a16="http://schemas.microsoft.com/office/drawing/2014/main" id="{4787456D-E398-160F-EB91-D5F7B0BAFC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8B8E3D6-4E21-7C69-0FFA-1644B124BC84}"/>
              </a:ext>
            </a:extLst>
          </p:cNvPr>
          <p:cNvGrpSpPr/>
          <p:nvPr userDrawn="1"/>
        </p:nvGrpSpPr>
        <p:grpSpPr>
          <a:xfrm>
            <a:off x="820597" y="4454951"/>
            <a:ext cx="539767" cy="540271"/>
            <a:chOff x="880558" y="1333499"/>
            <a:chExt cx="539767" cy="540271"/>
          </a:xfrm>
        </p:grpSpPr>
        <p:sp>
          <p:nvSpPr>
            <p:cNvPr id="29" name="Shape 24">
              <a:extLst>
                <a:ext uri="{FF2B5EF4-FFF2-40B4-BE49-F238E27FC236}">
                  <a16:creationId xmlns:a16="http://schemas.microsoft.com/office/drawing/2014/main" id="{13464B1B-0A16-2141-3328-C0256405C35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6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  <p:pic>
          <p:nvPicPr>
            <p:cNvPr id="30" name="Image 10" descr=" ">
              <a:extLst>
                <a:ext uri="{FF2B5EF4-FFF2-40B4-BE49-F238E27FC236}">
                  <a16:creationId xmlns:a16="http://schemas.microsoft.com/office/drawing/2014/main" id="{1D1389CB-36CA-4240-A471-E30933C1F1F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EE18161-5D84-E793-52A1-1ADF0C259BF3}"/>
              </a:ext>
            </a:extLst>
          </p:cNvPr>
          <p:cNvGrpSpPr/>
          <p:nvPr userDrawn="1"/>
        </p:nvGrpSpPr>
        <p:grpSpPr>
          <a:xfrm>
            <a:off x="820597" y="5235315"/>
            <a:ext cx="539767" cy="540271"/>
            <a:chOff x="880558" y="1333499"/>
            <a:chExt cx="539767" cy="540271"/>
          </a:xfrm>
        </p:grpSpPr>
        <p:sp>
          <p:nvSpPr>
            <p:cNvPr id="32" name="Shape 24">
              <a:extLst>
                <a:ext uri="{FF2B5EF4-FFF2-40B4-BE49-F238E27FC236}">
                  <a16:creationId xmlns:a16="http://schemas.microsoft.com/office/drawing/2014/main" id="{30F6BB62-B0E2-8C7E-C6B3-14B78F8EA628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3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</a:p>
          </p:txBody>
        </p:sp>
        <p:pic>
          <p:nvPicPr>
            <p:cNvPr id="33" name="Image 10" descr=" ">
              <a:extLst>
                <a:ext uri="{FF2B5EF4-FFF2-40B4-BE49-F238E27FC236}">
                  <a16:creationId xmlns:a16="http://schemas.microsoft.com/office/drawing/2014/main" id="{04022C76-F6AE-4D74-B452-F5D1567161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pic>
        <p:nvPicPr>
          <p:cNvPr id="34" name="Image 0">
            <a:extLst>
              <a:ext uri="{FF2B5EF4-FFF2-40B4-BE49-F238E27FC236}">
                <a16:creationId xmlns:a16="http://schemas.microsoft.com/office/drawing/2014/main" id="{BB4C42C9-83C3-392F-8923-98D23A50586E}"/>
              </a:ext>
            </a:extLst>
          </p:cNvPr>
          <p:cNvPicPr/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44645" y="532151"/>
            <a:ext cx="4747355" cy="6325631"/>
          </a:xfrm>
          <a:prstGeom prst="rect">
            <a:avLst/>
          </a:prstGeom>
        </p:spPr>
      </p:pic>
      <p:pic>
        <p:nvPicPr>
          <p:cNvPr id="35" name="Image 2" descr=" ">
            <a:extLst>
              <a:ext uri="{FF2B5EF4-FFF2-40B4-BE49-F238E27FC236}">
                <a16:creationId xmlns:a16="http://schemas.microsoft.com/office/drawing/2014/main" id="{601C28BB-220F-5C91-7C30-CDBB3EE1ABCA}"/>
              </a:ext>
            </a:extLst>
          </p:cNvPr>
          <p:cNvPicPr/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02457" y="1896256"/>
            <a:ext cx="1600810" cy="915600"/>
          </a:xfrm>
          <a:prstGeom prst="rect">
            <a:avLst/>
          </a:prstGeom>
        </p:spPr>
      </p:pic>
      <p:pic>
        <p:nvPicPr>
          <p:cNvPr id="36" name="Image 3" descr=" ">
            <a:extLst>
              <a:ext uri="{FF2B5EF4-FFF2-40B4-BE49-F238E27FC236}">
                <a16:creationId xmlns:a16="http://schemas.microsoft.com/office/drawing/2014/main" id="{6CB6C8BC-5713-5677-4F4E-F9FA2B81CA6D}"/>
              </a:ext>
            </a:extLst>
          </p:cNvPr>
          <p:cNvPicPr/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815010" y="3257821"/>
            <a:ext cx="1570020" cy="897990"/>
          </a:xfrm>
          <a:prstGeom prst="rect">
            <a:avLst/>
          </a:prstGeom>
        </p:spPr>
      </p:pic>
      <p:pic>
        <p:nvPicPr>
          <p:cNvPr id="37" name="Image 4" descr=" ">
            <a:extLst>
              <a:ext uri="{FF2B5EF4-FFF2-40B4-BE49-F238E27FC236}">
                <a16:creationId xmlns:a16="http://schemas.microsoft.com/office/drawing/2014/main" id="{3757EFC7-5580-6D6D-70FC-3B07890B21F6}"/>
              </a:ext>
            </a:extLst>
          </p:cNvPr>
          <p:cNvPicPr/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020065" y="3702570"/>
            <a:ext cx="1579665" cy="899410"/>
          </a:xfrm>
          <a:prstGeom prst="rect">
            <a:avLst/>
          </a:prstGeom>
        </p:spPr>
      </p:pic>
      <p:pic>
        <p:nvPicPr>
          <p:cNvPr id="38" name="Image 5" descr=" ">
            <a:extLst>
              <a:ext uri="{FF2B5EF4-FFF2-40B4-BE49-F238E27FC236}">
                <a16:creationId xmlns:a16="http://schemas.microsoft.com/office/drawing/2014/main" id="{E91D3DCE-E90E-1183-BB0F-1FB1141C6632}"/>
              </a:ext>
            </a:extLst>
          </p:cNvPr>
          <p:cNvPicPr/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600884" y="2345961"/>
            <a:ext cx="799136" cy="1371223"/>
          </a:xfrm>
          <a:prstGeom prst="rect">
            <a:avLst/>
          </a:prstGeom>
        </p:spPr>
      </p:pic>
      <p:pic>
        <p:nvPicPr>
          <p:cNvPr id="39" name="Image 6" descr=" ">
            <a:extLst>
              <a:ext uri="{FF2B5EF4-FFF2-40B4-BE49-F238E27FC236}">
                <a16:creationId xmlns:a16="http://schemas.microsoft.com/office/drawing/2014/main" id="{A0B770ED-2C9C-F954-B6CC-07302F38F6A8}"/>
              </a:ext>
            </a:extLst>
          </p:cNvPr>
          <p:cNvPicPr/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027560" y="4146623"/>
            <a:ext cx="789545" cy="1354767"/>
          </a:xfrm>
          <a:prstGeom prst="rect">
            <a:avLst/>
          </a:prstGeom>
        </p:spPr>
      </p:pic>
      <p:pic>
        <p:nvPicPr>
          <p:cNvPr id="40" name="Image 1" descr=" ">
            <a:extLst>
              <a:ext uri="{FF2B5EF4-FFF2-40B4-BE49-F238E27FC236}">
                <a16:creationId xmlns:a16="http://schemas.microsoft.com/office/drawing/2014/main" id="{95AE3AE3-0ED6-BC4F-277D-BBEFF7578392}"/>
              </a:ext>
            </a:extLst>
          </p:cNvPr>
          <p:cNvPicPr/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027561" y="5485130"/>
            <a:ext cx="790996" cy="1372870"/>
          </a:xfrm>
          <a:prstGeom prst="rect">
            <a:avLst/>
          </a:prstGeom>
        </p:spPr>
      </p:pic>
      <p:pic>
        <p:nvPicPr>
          <p:cNvPr id="46" name="Image 6" descr=" ">
            <a:extLst>
              <a:ext uri="{FF2B5EF4-FFF2-40B4-BE49-F238E27FC236}">
                <a16:creationId xmlns:a16="http://schemas.microsoft.com/office/drawing/2014/main" id="{2149BB66-55F1-7704-80B8-CA2D9EB24C84}"/>
              </a:ext>
            </a:extLst>
          </p:cNvPr>
          <p:cNvPicPr/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9027560" y="5036695"/>
            <a:ext cx="789545" cy="1371600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0FADEB7C-D756-2268-E696-F8079012A2B9}"/>
              </a:ext>
            </a:extLst>
          </p:cNvPr>
          <p:cNvSpPr txBox="1"/>
          <p:nvPr userDrawn="1"/>
        </p:nvSpPr>
        <p:spPr>
          <a:xfrm>
            <a:off x="9031575" y="5448925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68A3D58-2EC8-5F55-AC38-AE3210E6DB7A}"/>
              </a:ext>
            </a:extLst>
          </p:cNvPr>
          <p:cNvSpPr txBox="1"/>
          <p:nvPr userDrawn="1"/>
        </p:nvSpPr>
        <p:spPr>
          <a:xfrm>
            <a:off x="9031575" y="4548266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ECF15FA-549B-0DBE-3661-F1887A8A5BD5}"/>
              </a:ext>
            </a:extLst>
          </p:cNvPr>
          <p:cNvSpPr txBox="1"/>
          <p:nvPr userDrawn="1"/>
        </p:nvSpPr>
        <p:spPr>
          <a:xfrm>
            <a:off x="9410075" y="3886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C22D567-3E2E-3B40-923F-FA3178F785DF}"/>
              </a:ext>
            </a:extLst>
          </p:cNvPr>
          <p:cNvSpPr txBox="1"/>
          <p:nvPr userDrawn="1"/>
        </p:nvSpPr>
        <p:spPr>
          <a:xfrm>
            <a:off x="10210800" y="34290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C5227A7-DE95-8294-D245-4E996B6DC4E6}"/>
              </a:ext>
            </a:extLst>
          </p:cNvPr>
          <p:cNvSpPr txBox="1"/>
          <p:nvPr userDrawn="1"/>
        </p:nvSpPr>
        <p:spPr>
          <a:xfrm>
            <a:off x="10606790" y="2743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A6E9101-C5A6-5935-ABA5-9DCDEA1CC693}"/>
              </a:ext>
            </a:extLst>
          </p:cNvPr>
          <p:cNvSpPr txBox="1"/>
          <p:nvPr userDrawn="1"/>
        </p:nvSpPr>
        <p:spPr>
          <a:xfrm>
            <a:off x="11002780" y="2064895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EA795BE0-1D7B-A58F-B1B4-8DFE97C7AC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74618" y="2117876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60">
            <a:extLst>
              <a:ext uri="{FF2B5EF4-FFF2-40B4-BE49-F238E27FC236}">
                <a16:creationId xmlns:a16="http://schemas.microsoft.com/office/drawing/2014/main" id="{EDD72D39-786F-5A5D-7209-C81AC15C9C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74618" y="1341620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60">
            <a:extLst>
              <a:ext uri="{FF2B5EF4-FFF2-40B4-BE49-F238E27FC236}">
                <a16:creationId xmlns:a16="http://schemas.microsoft.com/office/drawing/2014/main" id="{C3DF161B-118A-51FC-30F1-49BA6DBB7F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74618" y="3670388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Text Placeholder 60">
            <a:extLst>
              <a:ext uri="{FF2B5EF4-FFF2-40B4-BE49-F238E27FC236}">
                <a16:creationId xmlns:a16="http://schemas.microsoft.com/office/drawing/2014/main" id="{4EC04D48-6265-5561-5B75-9043F5D236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74618" y="2894132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5" name="Text Placeholder 60">
            <a:extLst>
              <a:ext uri="{FF2B5EF4-FFF2-40B4-BE49-F238E27FC236}">
                <a16:creationId xmlns:a16="http://schemas.microsoft.com/office/drawing/2014/main" id="{1D199757-AB6B-D975-9008-FD7ADA55AF6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574618" y="5222901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6" name="Text Placeholder 60">
            <a:extLst>
              <a:ext uri="{FF2B5EF4-FFF2-40B4-BE49-F238E27FC236}">
                <a16:creationId xmlns:a16="http://schemas.microsoft.com/office/drawing/2014/main" id="{7570E0C5-73AE-4014-1B57-C59C6B83BCA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74618" y="4446644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C8CA3A-8D69-1705-5BAE-6AC49F6C1AE3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AlignOrg Solutions. Confidential.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7307F5-DDE0-C2B3-83E2-B29CDBB1B897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0DAD7B-5121-F654-2E40-32E9376DBF0D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240690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FB4893-9AB9-1E33-CE06-1252B0F89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6032"/>
            <a:ext cx="10652760" cy="9398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2A90FF-99B8-8C81-3B95-D1C906B38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8840" y="1257300"/>
            <a:ext cx="10652760" cy="484441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 descr="A blue and black cube&#10;&#10;Description automatically generated">
            <a:extLst>
              <a:ext uri="{FF2B5EF4-FFF2-40B4-BE49-F238E27FC236}">
                <a16:creationId xmlns:a16="http://schemas.microsoft.com/office/drawing/2014/main" id="{F14B71DE-69D0-6032-8FAE-8D96D799582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400" y="228785"/>
            <a:ext cx="356520" cy="406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627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Font typeface="Wingdings" pitchFamily="2" charset="2"/>
        <a:buNone/>
        <a:defRPr sz="1800" b="1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4">
          <p15:clr>
            <a:srgbClr val="F26B43"/>
          </p15:clr>
        </p15:guide>
        <p15:guide id="2" pos="3792">
          <p15:clr>
            <a:srgbClr val="F26B43"/>
          </p15:clr>
        </p15:guide>
        <p15:guide id="3" pos="552">
          <p15:clr>
            <a:srgbClr val="F26B43"/>
          </p15:clr>
        </p15:guide>
        <p15:guide id="4" pos="7272">
          <p15:clr>
            <a:srgbClr val="F26B43"/>
          </p15:clr>
        </p15:guide>
        <p15:guide id="5" pos="168">
          <p15:clr>
            <a:srgbClr val="F26B43"/>
          </p15:clr>
        </p15:guide>
        <p15:guide id="6" orient="horz" pos="4200">
          <p15:clr>
            <a:srgbClr val="F26B43"/>
          </p15:clr>
        </p15:guide>
        <p15:guide id="7" orient="horz" pos="792">
          <p15:clr>
            <a:srgbClr val="F26B43"/>
          </p15:clr>
        </p15:guide>
        <p15:guide id="8" orient="horz" pos="3888">
          <p15:clr>
            <a:srgbClr val="F26B43"/>
          </p15:clr>
        </p15:guide>
        <p15:guide id="9" pos="4032">
          <p15:clr>
            <a:srgbClr val="F26B43"/>
          </p15:clr>
        </p15:guide>
        <p15:guide id="10" pos="7512">
          <p15:clr>
            <a:srgbClr val="F26B43"/>
          </p15:clr>
        </p15:guide>
        <p15:guide id="11" orient="horz" pos="432">
          <p15:clr>
            <a:srgbClr val="F26B43"/>
          </p15:clr>
        </p15:guide>
        <p15:guide id="12" orient="horz" pos="4056">
          <p15:clr>
            <a:srgbClr val="F26B43"/>
          </p15:clr>
        </p15:guide>
        <p15:guide id="13" orient="horz" pos="62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039E0F-4475-2BA9-81FA-3334C1DCE7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ectangle 66">
            <a:extLst>
              <a:ext uri="{FF2B5EF4-FFF2-40B4-BE49-F238E27FC236}">
                <a16:creationId xmlns:a16="http://schemas.microsoft.com/office/drawing/2014/main" id="{43193885-BA6E-A4ED-CFE8-78B37142B17F}"/>
              </a:ext>
            </a:extLst>
          </p:cNvPr>
          <p:cNvSpPr/>
          <p:nvPr/>
        </p:nvSpPr>
        <p:spPr>
          <a:xfrm>
            <a:off x="6480848" y="584691"/>
            <a:ext cx="5063452" cy="60691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srgbClr val="FFFFFF"/>
              </a:solidFill>
              <a:latin typeface="Aptos" panose="0211000402020202020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A05704-B8FE-FBA0-C18D-07EE6A0A3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0" u="none" strike="noStrike" dirty="0">
                <a:solidFill>
                  <a:srgbClr val="192957"/>
                </a:solidFill>
                <a:effectLst/>
                <a:latin typeface="Arial"/>
                <a:cs typeface="Arial"/>
              </a:rPr>
              <a:t>Stakeholder Impact Analysis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D32623-E667-4FF3-5CFF-09D1C5464F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B81C69E-5451-3AA8-4ED2-E1DE83EDE9DF}"/>
              </a:ext>
            </a:extLst>
          </p:cNvPr>
          <p:cNvGraphicFramePr>
            <a:graphicFrameLocks noGrp="1"/>
          </p:cNvGraphicFramePr>
          <p:nvPr/>
        </p:nvGraphicFramePr>
        <p:xfrm>
          <a:off x="876300" y="1257300"/>
          <a:ext cx="10652760" cy="48444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0440">
                  <a:extLst>
                    <a:ext uri="{9D8B030D-6E8A-4147-A177-3AD203B41FA5}">
                      <a16:colId xmlns:a16="http://schemas.microsoft.com/office/drawing/2014/main" val="350152839"/>
                    </a:ext>
                  </a:extLst>
                </a:gridCol>
                <a:gridCol w="4529520">
                  <a:extLst>
                    <a:ext uri="{9D8B030D-6E8A-4147-A177-3AD203B41FA5}">
                      <a16:colId xmlns:a16="http://schemas.microsoft.com/office/drawing/2014/main" val="2442892820"/>
                    </a:ext>
                  </a:extLst>
                </a:gridCol>
                <a:gridCol w="1006560">
                  <a:extLst>
                    <a:ext uri="{9D8B030D-6E8A-4147-A177-3AD203B41FA5}">
                      <a16:colId xmlns:a16="http://schemas.microsoft.com/office/drawing/2014/main" val="958828029"/>
                    </a:ext>
                  </a:extLst>
                </a:gridCol>
                <a:gridCol w="1006560">
                  <a:extLst>
                    <a:ext uri="{9D8B030D-6E8A-4147-A177-3AD203B41FA5}">
                      <a16:colId xmlns:a16="http://schemas.microsoft.com/office/drawing/2014/main" val="2755370470"/>
                    </a:ext>
                  </a:extLst>
                </a:gridCol>
                <a:gridCol w="1006560">
                  <a:extLst>
                    <a:ext uri="{9D8B030D-6E8A-4147-A177-3AD203B41FA5}">
                      <a16:colId xmlns:a16="http://schemas.microsoft.com/office/drawing/2014/main" val="1354118118"/>
                    </a:ext>
                  </a:extLst>
                </a:gridCol>
                <a:gridCol w="1006560">
                  <a:extLst>
                    <a:ext uri="{9D8B030D-6E8A-4147-A177-3AD203B41FA5}">
                      <a16:colId xmlns:a16="http://schemas.microsoft.com/office/drawing/2014/main" val="3174823929"/>
                    </a:ext>
                  </a:extLst>
                </a:gridCol>
                <a:gridCol w="1006560">
                  <a:extLst>
                    <a:ext uri="{9D8B030D-6E8A-4147-A177-3AD203B41FA5}">
                      <a16:colId xmlns:a16="http://schemas.microsoft.com/office/drawing/2014/main" val="578452796"/>
                    </a:ext>
                  </a:extLst>
                </a:gridCol>
              </a:tblGrid>
              <a:tr h="674140">
                <a:tc>
                  <a:txBody>
                    <a:bodyPr/>
                    <a:lstStyle/>
                    <a:p>
                      <a:pPr algn="ctr"/>
                      <a:r>
                        <a:rPr lang="en-IN" sz="10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Stakeholder Group or Persona</a:t>
                      </a:r>
                    </a:p>
                  </a:txBody>
                  <a:tcPr marL="51388" marR="51388" marT="25695" marB="2569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sz="10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Summary of Change Impact and Required </a:t>
                      </a:r>
                      <a:r>
                        <a:rPr lang="en-IN" sz="1000" b="1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Behavior</a:t>
                      </a:r>
                      <a:r>
                        <a:rPr lang="en-IN" sz="10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Adoption</a:t>
                      </a:r>
                    </a:p>
                  </a:txBody>
                  <a:tcPr marL="51388" marR="51388" marT="25695" marB="2569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0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Work / Processes</a:t>
                      </a:r>
                    </a:p>
                  </a:txBody>
                  <a:tcPr marL="51388" marR="51388" marT="25695" marB="2569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0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Tools / Technology</a:t>
                      </a:r>
                    </a:p>
                  </a:txBody>
                  <a:tcPr marL="51388" marR="51388" marT="25695" marB="2569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0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Roles / Structure / Relationships</a:t>
                      </a:r>
                    </a:p>
                  </a:txBody>
                  <a:tcPr marL="51388" marR="51388" marT="25695" marB="2569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0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Mindset / Behavior / Perf. Measure</a:t>
                      </a:r>
                    </a:p>
                  </a:txBody>
                  <a:tcPr marL="51388" marR="51388" marT="25695" marB="2569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0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Overall </a:t>
                      </a:r>
                      <a:br>
                        <a:rPr lang="en-IN" sz="10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IN" sz="10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Impact &amp; Behavior Adoption</a:t>
                      </a:r>
                    </a:p>
                  </a:txBody>
                  <a:tcPr marL="51388" marR="51388" marT="25695" marB="2569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9815109"/>
                  </a:ext>
                </a:extLst>
              </a:tr>
              <a:tr h="834055">
                <a:tc>
                  <a:txBody>
                    <a:bodyPr/>
                    <a:lstStyle/>
                    <a:p>
                      <a:pPr marL="0" marR="0" lvl="0" indent="0" algn="l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 u="non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3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1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3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3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3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3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3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3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3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3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3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3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0427215"/>
                  </a:ext>
                </a:extLst>
              </a:tr>
              <a:tr h="834055">
                <a:tc>
                  <a:txBody>
                    <a:bodyPr/>
                    <a:lstStyle/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3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3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3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3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3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9421336"/>
                  </a:ext>
                </a:extLst>
              </a:tr>
              <a:tr h="834055">
                <a:tc>
                  <a:txBody>
                    <a:bodyPr/>
                    <a:lstStyle/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3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3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3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3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3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0974800"/>
                  </a:ext>
                </a:extLst>
              </a:tr>
              <a:tr h="834055">
                <a:tc>
                  <a:txBody>
                    <a:bodyPr/>
                    <a:lstStyle/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3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3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3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3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3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6054771"/>
                  </a:ext>
                </a:extLst>
              </a:tr>
              <a:tr h="834055">
                <a:tc>
                  <a:txBody>
                    <a:bodyPr/>
                    <a:lstStyle/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3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3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3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3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5894491"/>
                  </a:ext>
                </a:extLst>
              </a:tr>
            </a:tbl>
          </a:graphicData>
        </a:graphic>
      </p:graphicFrame>
      <p:grpSp>
        <p:nvGrpSpPr>
          <p:cNvPr id="21" name="Group 20">
            <a:extLst>
              <a:ext uri="{FF2B5EF4-FFF2-40B4-BE49-F238E27FC236}">
                <a16:creationId xmlns:a16="http://schemas.microsoft.com/office/drawing/2014/main" id="{C036D24F-AAA0-71FB-C97C-75A5F642F227}"/>
              </a:ext>
            </a:extLst>
          </p:cNvPr>
          <p:cNvGrpSpPr/>
          <p:nvPr/>
        </p:nvGrpSpPr>
        <p:grpSpPr>
          <a:xfrm>
            <a:off x="6706078" y="2096122"/>
            <a:ext cx="4607081" cy="489423"/>
            <a:chOff x="4987637" y="1347261"/>
            <a:chExt cx="3764777" cy="342900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AB1D97E-A2D3-A22C-3AF4-010043911EDA}"/>
                </a:ext>
              </a:extLst>
            </p:cNvPr>
            <p:cNvGrpSpPr/>
            <p:nvPr/>
          </p:nvGrpSpPr>
          <p:grpSpPr>
            <a:xfrm>
              <a:off x="4987637" y="1347261"/>
              <a:ext cx="480060" cy="342900"/>
              <a:chOff x="6662057" y="1626919"/>
              <a:chExt cx="640080" cy="457200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766B29AD-F681-742E-A14B-436D9E16D5EB}"/>
                  </a:ext>
                </a:extLst>
              </p:cNvPr>
              <p:cNvSpPr/>
              <p:nvPr/>
            </p:nvSpPr>
            <p:spPr>
              <a:xfrm>
                <a:off x="6662057" y="1626919"/>
                <a:ext cx="640080" cy="457200"/>
              </a:xfrm>
              <a:prstGeom prst="rect">
                <a:avLst/>
              </a:prstGeom>
              <a:solidFill>
                <a:srgbClr val="C00000"/>
              </a:solidFill>
              <a:ln w="635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/>
                <a:endParaRPr lang="en-US" sz="1200">
                  <a:solidFill>
                    <a:srgbClr val="FFFFFF"/>
                  </a:solidFill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AA48C20-C084-2A08-BC8B-6377CDD39AF7}"/>
                  </a:ext>
                </a:extLst>
              </p:cNvPr>
              <p:cNvSpPr txBox="1"/>
              <p:nvPr/>
            </p:nvSpPr>
            <p:spPr>
              <a:xfrm>
                <a:off x="6662057" y="1733798"/>
                <a:ext cx="640079" cy="23719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 defTabSz="685800"/>
                <a:r>
                  <a:rPr lang="en-US" sz="1000" b="1">
                    <a:solidFill>
                      <a:srgbClr val="FFFFFF"/>
                    </a:solidFill>
                  </a:rPr>
                  <a:t>High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E4C599CE-7D8C-5B1A-E10E-D3C06B0D7DFF}"/>
                </a:ext>
              </a:extLst>
            </p:cNvPr>
            <p:cNvGrpSpPr/>
            <p:nvPr/>
          </p:nvGrpSpPr>
          <p:grpSpPr>
            <a:xfrm>
              <a:off x="5805550" y="1347261"/>
              <a:ext cx="480060" cy="342900"/>
              <a:chOff x="6662057" y="1626919"/>
              <a:chExt cx="640080" cy="457200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70322589-2E58-792E-909A-881769FF8099}"/>
                  </a:ext>
                </a:extLst>
              </p:cNvPr>
              <p:cNvSpPr/>
              <p:nvPr/>
            </p:nvSpPr>
            <p:spPr>
              <a:xfrm>
                <a:off x="6662057" y="1626919"/>
                <a:ext cx="640080" cy="457200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  <a:ln w="635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/>
                <a:endParaRPr lang="en-US" sz="1200">
                  <a:solidFill>
                    <a:srgbClr val="FFFFFF"/>
                  </a:solidFill>
                </a:endParaRP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B91B6C7-5478-3866-DA2A-0469D6AEFD06}"/>
                  </a:ext>
                </a:extLst>
              </p:cNvPr>
              <p:cNvSpPr txBox="1"/>
              <p:nvPr/>
            </p:nvSpPr>
            <p:spPr>
              <a:xfrm>
                <a:off x="6721434" y="1733798"/>
                <a:ext cx="522515" cy="23719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 defTabSz="685800"/>
                <a:r>
                  <a:rPr lang="en-US" sz="1000" b="1">
                    <a:solidFill>
                      <a:srgbClr val="FFFFFF"/>
                    </a:solidFill>
                  </a:rPr>
                  <a:t>Low</a:t>
                </a: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54EBA594-8AA2-4FBA-83A0-5A7726A8D561}"/>
                </a:ext>
              </a:extLst>
            </p:cNvPr>
            <p:cNvGrpSpPr/>
            <p:nvPr/>
          </p:nvGrpSpPr>
          <p:grpSpPr>
            <a:xfrm>
              <a:off x="6623463" y="1347261"/>
              <a:ext cx="480060" cy="342900"/>
              <a:chOff x="6662057" y="1626919"/>
              <a:chExt cx="640080" cy="457200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5EA7130C-A50A-ACC0-F403-F3D74A7E672C}"/>
                  </a:ext>
                </a:extLst>
              </p:cNvPr>
              <p:cNvSpPr/>
              <p:nvPr/>
            </p:nvSpPr>
            <p:spPr>
              <a:xfrm>
                <a:off x="6662057" y="1626919"/>
                <a:ext cx="640080" cy="457200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635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/>
                <a:endParaRPr lang="en-US" sz="1200">
                  <a:solidFill>
                    <a:srgbClr val="FFFFFF"/>
                  </a:solidFill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240D49F-9AFB-4D51-F5A5-DE62A499F0C4}"/>
                  </a:ext>
                </a:extLst>
              </p:cNvPr>
              <p:cNvSpPr txBox="1"/>
              <p:nvPr/>
            </p:nvSpPr>
            <p:spPr>
              <a:xfrm>
                <a:off x="6721434" y="1733798"/>
                <a:ext cx="522515" cy="23719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 defTabSz="685800"/>
                <a:r>
                  <a:rPr lang="en-US" sz="1000" b="1">
                    <a:solidFill>
                      <a:srgbClr val="FFFFFF"/>
                    </a:solidFill>
                  </a:rPr>
                  <a:t>N/A</a:t>
                </a: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4492DDB7-DE68-8951-62E8-773F324FD7F8}"/>
                </a:ext>
              </a:extLst>
            </p:cNvPr>
            <p:cNvGrpSpPr/>
            <p:nvPr/>
          </p:nvGrpSpPr>
          <p:grpSpPr>
            <a:xfrm>
              <a:off x="7450283" y="1347261"/>
              <a:ext cx="480060" cy="342900"/>
              <a:chOff x="6662057" y="1626919"/>
              <a:chExt cx="640080" cy="457200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4E84947C-D134-FAEE-9AC7-09B9E41EAE11}"/>
                  </a:ext>
                </a:extLst>
              </p:cNvPr>
              <p:cNvSpPr/>
              <p:nvPr/>
            </p:nvSpPr>
            <p:spPr>
              <a:xfrm>
                <a:off x="6662057" y="1626919"/>
                <a:ext cx="640080" cy="457200"/>
              </a:xfrm>
              <a:prstGeom prst="rect">
                <a:avLst/>
              </a:prstGeom>
              <a:solidFill>
                <a:srgbClr val="FFC000"/>
              </a:solidFill>
              <a:ln w="635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/>
                <a:endParaRPr lang="en-US" sz="1200">
                  <a:solidFill>
                    <a:srgbClr val="FFFFFF"/>
                  </a:solidFill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BDBE2E1-BF0B-FF09-E35E-426DC6A1DBDC}"/>
                  </a:ext>
                </a:extLst>
              </p:cNvPr>
              <p:cNvSpPr txBox="1"/>
              <p:nvPr/>
            </p:nvSpPr>
            <p:spPr>
              <a:xfrm>
                <a:off x="6721434" y="1733798"/>
                <a:ext cx="522515" cy="23719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 defTabSz="685800"/>
                <a:r>
                  <a:rPr lang="en-US" sz="1000" b="1">
                    <a:solidFill>
                      <a:srgbClr val="FFFFFF"/>
                    </a:solidFill>
                  </a:rPr>
                  <a:t>Med</a:t>
                </a:r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CC4EEA7D-FDAE-AF4A-310D-B1F91481CABA}"/>
                </a:ext>
              </a:extLst>
            </p:cNvPr>
            <p:cNvGrpSpPr/>
            <p:nvPr/>
          </p:nvGrpSpPr>
          <p:grpSpPr>
            <a:xfrm>
              <a:off x="8272354" y="1347261"/>
              <a:ext cx="480060" cy="342900"/>
              <a:chOff x="6662057" y="1626919"/>
              <a:chExt cx="640080" cy="457200"/>
            </a:xfrm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33373291-2E97-FDD5-C9CB-56FBC5CB1A05}"/>
                  </a:ext>
                </a:extLst>
              </p:cNvPr>
              <p:cNvSpPr/>
              <p:nvPr/>
            </p:nvSpPr>
            <p:spPr>
              <a:xfrm>
                <a:off x="6662057" y="1626919"/>
                <a:ext cx="640080" cy="457200"/>
              </a:xfrm>
              <a:prstGeom prst="rect">
                <a:avLst/>
              </a:prstGeom>
              <a:solidFill>
                <a:srgbClr val="FFC000"/>
              </a:solidFill>
              <a:ln w="635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/>
                <a:endParaRPr lang="en-US" sz="12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4D92012-CD72-0851-80AB-D2E94429D59A}"/>
                  </a:ext>
                </a:extLst>
              </p:cNvPr>
              <p:cNvSpPr txBox="1"/>
              <p:nvPr/>
            </p:nvSpPr>
            <p:spPr>
              <a:xfrm>
                <a:off x="6721434" y="1733798"/>
                <a:ext cx="522515" cy="23719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 defTabSz="685800"/>
                <a:r>
                  <a:rPr lang="en-US" sz="1000" b="1">
                    <a:solidFill>
                      <a:srgbClr val="FFFFFF"/>
                    </a:solidFill>
                  </a:rPr>
                  <a:t>Med</a:t>
                </a:r>
              </a:p>
            </p:txBody>
          </p:sp>
        </p:grp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44F4FC9-D580-6981-BFAD-D44E9B600164}"/>
              </a:ext>
            </a:extLst>
          </p:cNvPr>
          <p:cNvGrpSpPr/>
          <p:nvPr/>
        </p:nvGrpSpPr>
        <p:grpSpPr>
          <a:xfrm>
            <a:off x="6612681" y="646781"/>
            <a:ext cx="4660486" cy="489423"/>
            <a:chOff x="4943996" y="1347261"/>
            <a:chExt cx="3808418" cy="342900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FD0BEB20-D841-7D7F-BAC2-9F2365CBCEDF}"/>
                </a:ext>
              </a:extLst>
            </p:cNvPr>
            <p:cNvSpPr txBox="1"/>
            <p:nvPr/>
          </p:nvSpPr>
          <p:spPr>
            <a:xfrm>
              <a:off x="4943996" y="1427420"/>
              <a:ext cx="523700" cy="17250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 defTabSz="685800"/>
              <a:r>
                <a:rPr lang="en-US" sz="1000" b="1"/>
                <a:t>Legend</a:t>
              </a:r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1A0F7203-9AA2-6271-5A45-3B81DBF6C5A5}"/>
                </a:ext>
              </a:extLst>
            </p:cNvPr>
            <p:cNvGrpSpPr/>
            <p:nvPr/>
          </p:nvGrpSpPr>
          <p:grpSpPr>
            <a:xfrm>
              <a:off x="5805550" y="1347261"/>
              <a:ext cx="480060" cy="342900"/>
              <a:chOff x="6662057" y="1626919"/>
              <a:chExt cx="640080" cy="457200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447A57AC-3267-73BA-9E1F-F9CBB6D8ACA5}"/>
                  </a:ext>
                </a:extLst>
              </p:cNvPr>
              <p:cNvSpPr/>
              <p:nvPr/>
            </p:nvSpPr>
            <p:spPr>
              <a:xfrm>
                <a:off x="6662057" y="1626919"/>
                <a:ext cx="640080" cy="457200"/>
              </a:xfrm>
              <a:prstGeom prst="rect">
                <a:avLst/>
              </a:prstGeom>
              <a:solidFill>
                <a:srgbClr val="C00000"/>
              </a:solidFill>
              <a:ln w="635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/>
                <a:endParaRPr lang="en-US" sz="1200">
                  <a:solidFill>
                    <a:srgbClr val="FFFFFF"/>
                  </a:solidFill>
                </a:endParaRP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3CB7A56B-364C-FBFA-D55A-95CFA9FC8A35}"/>
                  </a:ext>
                </a:extLst>
              </p:cNvPr>
              <p:cNvSpPr txBox="1"/>
              <p:nvPr/>
            </p:nvSpPr>
            <p:spPr>
              <a:xfrm>
                <a:off x="6721434" y="1733798"/>
                <a:ext cx="522515" cy="23719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 defTabSz="685800"/>
                <a:r>
                  <a:rPr lang="en-US" sz="1000" b="1">
                    <a:solidFill>
                      <a:srgbClr val="FFFFFF"/>
                    </a:solidFill>
                  </a:rPr>
                  <a:t>Low</a:t>
                </a:r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DD474DE6-9F27-9B76-7344-B4FFE46C89C0}"/>
                </a:ext>
              </a:extLst>
            </p:cNvPr>
            <p:cNvGrpSpPr/>
            <p:nvPr/>
          </p:nvGrpSpPr>
          <p:grpSpPr>
            <a:xfrm>
              <a:off x="6623463" y="1347261"/>
              <a:ext cx="480060" cy="342900"/>
              <a:chOff x="6662057" y="1626919"/>
              <a:chExt cx="640080" cy="457200"/>
            </a:xfrm>
          </p:grpSpPr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A14F85BA-FE8D-EB31-6D5A-6E5350016B2B}"/>
                  </a:ext>
                </a:extLst>
              </p:cNvPr>
              <p:cNvSpPr/>
              <p:nvPr/>
            </p:nvSpPr>
            <p:spPr>
              <a:xfrm>
                <a:off x="6662057" y="1626919"/>
                <a:ext cx="640080" cy="457200"/>
              </a:xfrm>
              <a:prstGeom prst="rect">
                <a:avLst/>
              </a:prstGeom>
              <a:solidFill>
                <a:srgbClr val="FFC000"/>
              </a:solidFill>
              <a:ln w="635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/>
                <a:endParaRPr lang="en-US" sz="1200">
                  <a:solidFill>
                    <a:srgbClr val="FFFFFF"/>
                  </a:solidFill>
                </a:endParaRP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549C34BC-E1FF-0D38-4F91-74206F7A52C2}"/>
                  </a:ext>
                </a:extLst>
              </p:cNvPr>
              <p:cNvSpPr txBox="1"/>
              <p:nvPr/>
            </p:nvSpPr>
            <p:spPr>
              <a:xfrm>
                <a:off x="6721434" y="1733798"/>
                <a:ext cx="522515" cy="23719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 defTabSz="685800"/>
                <a:r>
                  <a:rPr lang="en-US" sz="1000" b="1">
                    <a:solidFill>
                      <a:srgbClr val="FFFFFF"/>
                    </a:solidFill>
                  </a:rPr>
                  <a:t>N/A</a:t>
                </a:r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418B684D-3D8D-5AC6-CC24-C1BBB626F2E7}"/>
                </a:ext>
              </a:extLst>
            </p:cNvPr>
            <p:cNvGrpSpPr/>
            <p:nvPr/>
          </p:nvGrpSpPr>
          <p:grpSpPr>
            <a:xfrm>
              <a:off x="7450283" y="1347261"/>
              <a:ext cx="480060" cy="342900"/>
              <a:chOff x="6662057" y="1626919"/>
              <a:chExt cx="640080" cy="457200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C76389FF-7F46-E552-A36B-0545338D128A}"/>
                  </a:ext>
                </a:extLst>
              </p:cNvPr>
              <p:cNvSpPr/>
              <p:nvPr/>
            </p:nvSpPr>
            <p:spPr>
              <a:xfrm>
                <a:off x="6662057" y="1626919"/>
                <a:ext cx="640080" cy="457200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  <a:ln w="635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/>
                <a:endParaRPr lang="en-US" sz="1200">
                  <a:solidFill>
                    <a:srgbClr val="FFFFFF"/>
                  </a:solidFill>
                </a:endParaRP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19B2B14A-A25D-3E3E-6A0F-6033E65C1276}"/>
                  </a:ext>
                </a:extLst>
              </p:cNvPr>
              <p:cNvSpPr txBox="1"/>
              <p:nvPr/>
            </p:nvSpPr>
            <p:spPr>
              <a:xfrm>
                <a:off x="6721434" y="1733798"/>
                <a:ext cx="522515" cy="23719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 defTabSz="685800"/>
                <a:r>
                  <a:rPr lang="en-US" sz="1000" b="1">
                    <a:solidFill>
                      <a:srgbClr val="FFFFFF"/>
                    </a:solidFill>
                  </a:rPr>
                  <a:t>Med</a:t>
                </a:r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0CB0C96F-FA3F-C1EA-B5D4-62270E0084AE}"/>
                </a:ext>
              </a:extLst>
            </p:cNvPr>
            <p:cNvGrpSpPr/>
            <p:nvPr/>
          </p:nvGrpSpPr>
          <p:grpSpPr>
            <a:xfrm>
              <a:off x="8272354" y="1347261"/>
              <a:ext cx="480060" cy="342900"/>
              <a:chOff x="6662057" y="1626919"/>
              <a:chExt cx="640080" cy="457200"/>
            </a:xfrm>
          </p:grpSpPr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B2E381C6-2B52-0775-8897-558BE50842D9}"/>
                  </a:ext>
                </a:extLst>
              </p:cNvPr>
              <p:cNvSpPr/>
              <p:nvPr/>
            </p:nvSpPr>
            <p:spPr>
              <a:xfrm>
                <a:off x="6662057" y="1626919"/>
                <a:ext cx="640080" cy="4572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/>
                <a:endParaRPr lang="en-US" sz="1200">
                  <a:solidFill>
                    <a:srgbClr val="FFFFFF"/>
                  </a:solidFill>
                </a:endParaRP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2B56E03A-E125-0F6F-3507-BCA929384C38}"/>
                  </a:ext>
                </a:extLst>
              </p:cNvPr>
              <p:cNvSpPr txBox="1"/>
              <p:nvPr/>
            </p:nvSpPr>
            <p:spPr>
              <a:xfrm>
                <a:off x="6721434" y="1733798"/>
                <a:ext cx="522515" cy="23719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 defTabSz="685800"/>
                <a:r>
                  <a:rPr lang="en-US" sz="1000" b="1">
                    <a:solidFill>
                      <a:srgbClr val="FFFFFF"/>
                    </a:solidFill>
                  </a:rPr>
                  <a:t>N/A</a:t>
                </a:r>
              </a:p>
            </p:txBody>
          </p:sp>
        </p:grpSp>
      </p:grp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81EFA6-437A-C005-E847-5BA5A302F08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76300" y="685800"/>
            <a:ext cx="10668000" cy="423863"/>
          </a:xfrm>
        </p:spPr>
        <p:txBody>
          <a:bodyPr/>
          <a:lstStyle/>
          <a:p>
            <a:r>
              <a:rPr lang="en-US" dirty="0"/>
              <a:t>Template</a:t>
            </a:r>
          </a:p>
        </p:txBody>
      </p:sp>
    </p:spTree>
    <p:extLst>
      <p:ext uri="{BB962C8B-B14F-4D97-AF65-F5344CB8AC3E}">
        <p14:creationId xmlns:p14="http://schemas.microsoft.com/office/powerpoint/2010/main" val="71448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1A43DE-56B0-751C-E32A-0B8474C719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0DD71-B11B-72A9-3238-13D2A2959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Stakeholder Impact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220B66-339E-8196-A675-0DF5F5262D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BFE12B-5862-8CEC-DC25-EA14F844AB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Template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5660EAD-EF73-4E0E-869A-E47BD498ACB8}"/>
              </a:ext>
            </a:extLst>
          </p:cNvPr>
          <p:cNvGraphicFramePr>
            <a:graphicFrameLocks noGrp="1"/>
          </p:cNvGraphicFramePr>
          <p:nvPr/>
        </p:nvGraphicFramePr>
        <p:xfrm>
          <a:off x="876300" y="1257299"/>
          <a:ext cx="10652759" cy="48444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1378">
                  <a:extLst>
                    <a:ext uri="{9D8B030D-6E8A-4147-A177-3AD203B41FA5}">
                      <a16:colId xmlns:a16="http://schemas.microsoft.com/office/drawing/2014/main" val="350152839"/>
                    </a:ext>
                  </a:extLst>
                </a:gridCol>
                <a:gridCol w="1786474">
                  <a:extLst>
                    <a:ext uri="{9D8B030D-6E8A-4147-A177-3AD203B41FA5}">
                      <a16:colId xmlns:a16="http://schemas.microsoft.com/office/drawing/2014/main" val="2442892820"/>
                    </a:ext>
                  </a:extLst>
                </a:gridCol>
                <a:gridCol w="1867964">
                  <a:extLst>
                    <a:ext uri="{9D8B030D-6E8A-4147-A177-3AD203B41FA5}">
                      <a16:colId xmlns:a16="http://schemas.microsoft.com/office/drawing/2014/main" val="2556847156"/>
                    </a:ext>
                  </a:extLst>
                </a:gridCol>
                <a:gridCol w="1718567">
                  <a:extLst>
                    <a:ext uri="{9D8B030D-6E8A-4147-A177-3AD203B41FA5}">
                      <a16:colId xmlns:a16="http://schemas.microsoft.com/office/drawing/2014/main" val="889923057"/>
                    </a:ext>
                  </a:extLst>
                </a:gridCol>
                <a:gridCol w="1851353">
                  <a:extLst>
                    <a:ext uri="{9D8B030D-6E8A-4147-A177-3AD203B41FA5}">
                      <a16:colId xmlns:a16="http://schemas.microsoft.com/office/drawing/2014/main" val="4286341852"/>
                    </a:ext>
                  </a:extLst>
                </a:gridCol>
                <a:gridCol w="2197023">
                  <a:extLst>
                    <a:ext uri="{9D8B030D-6E8A-4147-A177-3AD203B41FA5}">
                      <a16:colId xmlns:a16="http://schemas.microsoft.com/office/drawing/2014/main" val="3352664591"/>
                    </a:ext>
                  </a:extLst>
                </a:gridCol>
              </a:tblGrid>
              <a:tr h="558060">
                <a:tc>
                  <a:txBody>
                    <a:bodyPr/>
                    <a:lstStyle/>
                    <a:p>
                      <a:pPr algn="ctr"/>
                      <a:r>
                        <a:rPr lang="en-IN" sz="9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Stakeholder Group or Persona</a:t>
                      </a:r>
                    </a:p>
                  </a:txBody>
                  <a:tcPr marL="51388" marR="51388" marT="25695" marB="2569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9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Summary of Change Impact and Required </a:t>
                      </a:r>
                      <a:r>
                        <a:rPr lang="en-IN" sz="900" b="1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Behavior</a:t>
                      </a:r>
                      <a:r>
                        <a:rPr lang="en-IN" sz="9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Adoption</a:t>
                      </a:r>
                    </a:p>
                  </a:txBody>
                  <a:tcPr marL="51388" marR="51388" marT="25695" marB="2569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9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What do they care about?</a:t>
                      </a:r>
                    </a:p>
                  </a:txBody>
                  <a:tcPr marL="51388" marR="51388" marT="25695" marB="2569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9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What are the likely bright </a:t>
                      </a:r>
                      <a:br>
                        <a:rPr lang="en-IN" sz="9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IN" sz="9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spots / enablers?</a:t>
                      </a:r>
                    </a:p>
                  </a:txBody>
                  <a:tcPr marL="51388" marR="51388" marT="25695" marB="2569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9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What are the likely </a:t>
                      </a:r>
                      <a:br>
                        <a:rPr lang="en-IN" sz="9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IN" sz="9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concerns / barriers?</a:t>
                      </a:r>
                    </a:p>
                  </a:txBody>
                  <a:tcPr marL="51388" marR="51388" marT="25695" marB="2569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9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What questions are they likely to have?</a:t>
                      </a:r>
                    </a:p>
                  </a:txBody>
                  <a:tcPr marL="51388" marR="51388" marT="25695" marB="2569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9815109"/>
                  </a:ext>
                </a:extLst>
              </a:tr>
              <a:tr h="1071589">
                <a:tc>
                  <a:txBody>
                    <a:bodyPr/>
                    <a:lstStyle/>
                    <a:p>
                      <a:pPr marL="0" marR="0" lvl="0" indent="0" algn="l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0" u="none" kern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3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8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3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8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3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8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3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8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3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8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0427215"/>
                  </a:ext>
                </a:extLst>
              </a:tr>
              <a:tr h="1071589">
                <a:tc>
                  <a:txBody>
                    <a:bodyPr/>
                    <a:lstStyle/>
                    <a:p>
                      <a:pPr marL="0" marR="0" lvl="0" indent="0" algn="l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u="none" kern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3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1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3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1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3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1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3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1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3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1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0374529"/>
                  </a:ext>
                </a:extLst>
              </a:tr>
              <a:tr h="1071589">
                <a:tc>
                  <a:txBody>
                    <a:bodyPr/>
                    <a:lstStyle/>
                    <a:p>
                      <a:pPr marL="0" marR="0" lvl="0" indent="0" algn="l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u="none" kern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3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1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3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1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3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1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3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1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3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1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260129"/>
                  </a:ext>
                </a:extLst>
              </a:tr>
              <a:tr h="1071589">
                <a:tc>
                  <a:txBody>
                    <a:bodyPr/>
                    <a:lstStyle/>
                    <a:p>
                      <a:pPr marL="0" marR="0" lvl="0" indent="0" algn="l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u="none" kern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3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1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3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1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3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1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3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1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3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1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5717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3081716"/>
      </p:ext>
    </p:extLst>
  </p:cSld>
  <p:clrMapOvr>
    <a:masterClrMapping/>
  </p:clrMapOvr>
</p:sld>
</file>

<file path=ppt/theme/theme1.xml><?xml version="1.0" encoding="utf-8"?>
<a:theme xmlns:a="http://schemas.openxmlformats.org/drawingml/2006/main" name="Basic Layouts">
  <a:themeElements>
    <a:clrScheme name="AlignOrg25">
      <a:dk1>
        <a:srgbClr val="06091A"/>
      </a:dk1>
      <a:lt1>
        <a:srgbClr val="FFFFFF"/>
      </a:lt1>
      <a:dk2>
        <a:srgbClr val="3C59F3"/>
      </a:dk2>
      <a:lt2>
        <a:srgbClr val="F2F3FF"/>
      </a:lt2>
      <a:accent1>
        <a:srgbClr val="FF69B3"/>
      </a:accent1>
      <a:accent2>
        <a:srgbClr val="9370DB"/>
      </a:accent2>
      <a:accent3>
        <a:srgbClr val="00CED1"/>
      </a:accent3>
      <a:accent4>
        <a:srgbClr val="00BFFF"/>
      </a:accent4>
      <a:accent5>
        <a:srgbClr val="9ACD32"/>
      </a:accent5>
      <a:accent6>
        <a:srgbClr val="FF8C00"/>
      </a:accent6>
      <a:hlink>
        <a:srgbClr val="3C59F3"/>
      </a:hlink>
      <a:folHlink>
        <a:srgbClr val="97ACC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7079E311-5BEB-4E44-BA3A-7A2C4D831EBE}" vid="{9B6CF26E-4631-D348-B25F-7641D6D70AA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105</Words>
  <Application>Microsoft Macintosh PowerPoint</Application>
  <PresentationFormat>Widescreen</PresentationFormat>
  <Paragraphs>27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Arial</vt:lpstr>
      <vt:lpstr>Wingdings</vt:lpstr>
      <vt:lpstr>Basic Layouts</vt:lpstr>
      <vt:lpstr>Stakeholder Impact Analysis</vt:lpstr>
      <vt:lpstr>Stakeholder Impact Analysis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Ashley Somogyi</dc:creator>
  <cp:lastModifiedBy>Ashley Somogyi</cp:lastModifiedBy>
  <cp:revision>2</cp:revision>
  <dcterms:created xsi:type="dcterms:W3CDTF">2025-07-22T13:53:13Z</dcterms:created>
  <dcterms:modified xsi:type="dcterms:W3CDTF">2025-07-22T20:22:54Z</dcterms:modified>
</cp:coreProperties>
</file>