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32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1"/>
  </p:normalViewPr>
  <p:slideViewPr>
    <p:cSldViewPr snapToGrid="0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5B78-667E-21F2-9A75-BDACE12D3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91DDE5-83C1-DC54-1F20-A3C31F2A0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4DD93-EB06-FAC5-89C7-655442F7D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A019F-4FFA-AE81-3851-F77D3313B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013C2-BC92-234D-5CAD-27F2DF31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7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915B7-51E8-41C3-664B-3DF9BD54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C57AD1-F8EC-B77B-58F7-5F6F17479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CC512-AC1B-27AB-938C-C105E90F7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7CAF4-62DB-A1EB-7CE5-46AE8AF2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A2CD4-F442-9556-5330-6D7072E6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91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2543C1-9A6A-5840-ACB3-3A3355D23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BF01D6-415B-2EBC-3FAF-A9E28933D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400E8-D253-59B4-0CF7-A57ECAD3A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39E5B-9870-BAB3-F655-458110EAE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3DC66-C664-337A-7219-36445B02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2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992690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7C258-A2A6-3597-127C-9AF1F790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58618-9179-95DB-920B-EC8FB7627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96A20-39F0-6E5E-C5A9-2516D12B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4EE51-B778-F7AE-582F-5E5538FB7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6F839-0EED-D4BD-6A6A-361FB5B64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0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C8A88-7C03-91A1-2896-F6DF92D6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32866-A6DC-5CBF-D688-CC7EEADF9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BAE8-E1B7-BA1C-657B-4B1498D29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CA911-16A7-9669-0478-5BAD7D40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FF503-7E46-5947-9979-3CC14FCA2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44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371A-44F0-6D01-C07F-22BFCA405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D7D6B-234F-E56C-399F-7C7A54AC3E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832A5-A428-3C6B-2651-80D8A6983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01E12-E110-BCB6-9CAA-157008B08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B7270-AB17-1154-19CA-613F1DA6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30DC3-0567-2AD9-6BB7-3D751E249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1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E980A-8E58-79CF-5D0A-267A652E9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97AF7-6A41-4BC9-63C1-4028182EE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FEA952-D9F1-1FD2-64A3-AC162E32C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35DD09-4710-E918-E1E1-7218EAE60D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3E275F-8697-5152-AA3D-52EE9E9868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D6E349-1ED0-2A14-A5EB-773F083D3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65D62C-CE6C-042D-9E35-1CC932AF4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043BD-2830-11CD-7CD9-4BCFA752B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46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61B3B-8E19-19CE-EFD5-AA3529AA8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9C982-469A-BAF3-09BC-9820DD35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D1FBB9-3852-7A59-DF34-ECDC7F86D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ADB790-DCF3-B9AD-BF19-12AFB2B29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1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230F05-CACC-AE56-A936-762A49677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623A69-DD46-1EAF-57EF-F73AA1826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710C5-8236-BA95-D44C-55F713F21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2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F14BE-74D3-4A19-64CF-AB54C709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F334D-1ED7-0E14-A0DC-51BD03EB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2C15D-7E2B-96EE-48A9-681439D2B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A0CEAF-5A1B-62FD-AE32-463B19394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7FBF2-4F74-4684-548D-BD14070D7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D3FA1-DE29-63F5-6904-C894E60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5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8959-D3FF-017F-82CD-F04BFAE87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75628-4788-34BA-9076-84B255985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6CFB9-7633-F4BE-5282-AA7D1F5C4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BBF3E-2069-7BD6-4934-B1A9DFFF7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6C584-795C-11F8-C01D-D9EEBFF4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60285-1810-7796-BFD4-B5670E896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3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130C3-120F-5EF9-C7BF-2572BFEE6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D8DF8-87D2-2A61-9784-8FC38B16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BF316-4C11-991A-E50B-6A5851A3F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EC674E-03C1-6C40-9FAC-04A3486019A4}" type="datetimeFigureOut">
              <a:rPr lang="en-US" smtClean="0"/>
              <a:t>3/7/25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8541A-14B5-631D-A312-CFA0EE158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AA30B-1377-C7C0-85E2-3B8DB8C62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C2AA90-7F40-0F43-8B5B-A0C3F3AE6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86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EC8B6-EEB6-357F-1D25-A3D186FD6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F5AB9-0B6F-3D10-D59C-A6BD8D525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3F5C5C-3C86-3A5B-31D1-342C386C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313" y="268093"/>
            <a:ext cx="5830865" cy="355271"/>
          </a:xfrm>
        </p:spPr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Stakeholder Requirements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EB3A7-9019-F0AD-D137-888AD74BDB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Template</a:t>
            </a:r>
          </a:p>
        </p:txBody>
      </p:sp>
      <p:graphicFrame>
        <p:nvGraphicFramePr>
          <p:cNvPr id="8" name="Group 21">
            <a:extLst>
              <a:ext uri="{FF2B5EF4-FFF2-40B4-BE49-F238E27FC236}">
                <a16:creationId xmlns:a16="http://schemas.microsoft.com/office/drawing/2014/main" id="{CF00BC98-BE92-5639-5832-23D3BC64EE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122921"/>
              </p:ext>
            </p:extLst>
          </p:nvPr>
        </p:nvGraphicFramePr>
        <p:xfrm>
          <a:off x="736313" y="1096265"/>
          <a:ext cx="10666074" cy="3003132"/>
        </p:xfrm>
        <a:graphic>
          <a:graphicData uri="http://schemas.openxmlformats.org/drawingml/2006/table">
            <a:tbl>
              <a:tblPr firstRow="1" firstCol="1"/>
              <a:tblGrid>
                <a:gridCol w="2490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5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941">
                <a:tc>
                  <a:txBody>
                    <a:bodyPr/>
                    <a:lstStyle/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Stakeholder</a:t>
                      </a:r>
                    </a:p>
                  </a:txBody>
                  <a:tcPr marL="45664" marR="45664" marT="45663" marB="45663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Specific, Prioritized Requirements</a:t>
                      </a:r>
                    </a:p>
                  </a:txBody>
                  <a:tcPr marL="45664" marR="45664" marT="45663" marB="4566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652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AutoNum type="arabicPeriod"/>
                        <a:tabLst/>
                      </a:pP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652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anchor="ctr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AutoNum type="arabicPeriod"/>
                        <a:tabLst/>
                      </a:pP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652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anchor="ctr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010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anchor="ctr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AutoNum type="arabicPeriod"/>
                        <a:tabLst/>
                      </a:pP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664" marR="45664" marT="45663" marB="45663" horzOverflow="overflow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7D2CE6F-419D-81E7-A2A1-8CBACC138413}"/>
              </a:ext>
            </a:extLst>
          </p:cNvPr>
          <p:cNvSpPr txBox="1"/>
          <p:nvPr/>
        </p:nvSpPr>
        <p:spPr>
          <a:xfrm>
            <a:off x="221556" y="4484284"/>
            <a:ext cx="11748889" cy="409999"/>
          </a:xfrm>
          <a:prstGeom prst="rect">
            <a:avLst/>
          </a:prstGeom>
          <a:noFill/>
        </p:spPr>
        <p:txBody>
          <a:bodyPr wrap="square" lIns="121807" tIns="60904" rIns="121807" bIns="60904" rtlCol="0" anchor="t">
            <a:spAutoFit/>
          </a:bodyPr>
          <a:lstStyle/>
          <a:p>
            <a:pPr algn="ctr"/>
            <a:r>
              <a:rPr lang="en-US" sz="1865">
                <a:latin typeface="Arial"/>
                <a:cs typeface="Arial"/>
              </a:rPr>
              <a:t>Requirements must be specific enough to apply resources and prioritize.</a:t>
            </a:r>
            <a:endParaRPr lang="en-US" sz="1865"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55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Stakeholder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2025-03-07T21:19:55Z</dcterms:created>
  <dcterms:modified xsi:type="dcterms:W3CDTF">2025-03-07T21:25:03Z</dcterms:modified>
</cp:coreProperties>
</file>