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0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 varScale="1">
        <p:scale>
          <a:sx n="114" d="100"/>
          <a:sy n="114" d="100"/>
        </p:scale>
        <p:origin x="4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svg"/><Relationship Id="rId11" Type="http://schemas.openxmlformats.org/officeDocument/2006/relationships/image" Target="../media/image23.png"/><Relationship Id="rId5" Type="http://schemas.openxmlformats.org/officeDocument/2006/relationships/image" Target="../media/image29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7.png"/><Relationship Id="rId18" Type="http://schemas.openxmlformats.org/officeDocument/2006/relationships/image" Target="../media/image26.svg"/><Relationship Id="rId3" Type="http://schemas.openxmlformats.org/officeDocument/2006/relationships/image" Target="../media/image15.svg"/><Relationship Id="rId7" Type="http://schemas.openxmlformats.org/officeDocument/2006/relationships/image" Target="../media/image33.png"/><Relationship Id="rId12" Type="http://schemas.openxmlformats.org/officeDocument/2006/relationships/image" Target="../media/image36.svg"/><Relationship Id="rId17" Type="http://schemas.openxmlformats.org/officeDocument/2006/relationships/image" Target="../media/image25.pn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sv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5" Type="http://schemas.openxmlformats.org/officeDocument/2006/relationships/image" Target="../media/image27.png"/><Relationship Id="rId10" Type="http://schemas.openxmlformats.org/officeDocument/2006/relationships/image" Target="../media/image20.svg"/><Relationship Id="rId4" Type="http://schemas.openxmlformats.org/officeDocument/2006/relationships/image" Target="../media/image16.png"/><Relationship Id="rId9" Type="http://schemas.openxmlformats.org/officeDocument/2006/relationships/image" Target="../media/image19.png"/><Relationship Id="rId14" Type="http://schemas.openxmlformats.org/officeDocument/2006/relationships/image" Target="../media/image3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1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10652760" cy="4844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0A1A60-4FF0-700F-E9A0-D5F291D0D308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A1779A01-C879-DDA7-2B23-041B89228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57FCF9C0-14FF-5143-9562-243526B883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5894B134-897D-A1DB-2750-3E9D4B4E7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D8BE2-88B5-8C70-6D20-B50E51CE6E74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26" name="Image 0" descr=" ">
              <a:extLst>
                <a:ext uri="{FF2B5EF4-FFF2-40B4-BE49-F238E27FC236}">
                  <a16:creationId xmlns:a16="http://schemas.microsoft.com/office/drawing/2014/main" id="{9B8E4A7A-EDF4-6DE3-39DF-436F63103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27" name="Image 1" descr=" ">
              <a:extLst>
                <a:ext uri="{FF2B5EF4-FFF2-40B4-BE49-F238E27FC236}">
                  <a16:creationId xmlns:a16="http://schemas.microsoft.com/office/drawing/2014/main" id="{24A2600E-0D07-CA9F-C46F-54C32D9D8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28" name="Image 8" descr=" ">
              <a:extLst>
                <a:ext uri="{FF2B5EF4-FFF2-40B4-BE49-F238E27FC236}">
                  <a16:creationId xmlns:a16="http://schemas.microsoft.com/office/drawing/2014/main" id="{1F9092EC-635B-745D-EA11-41A6DA694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2002CF2-C7AF-38AD-595C-0C36E96D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1"/>
            <a:r>
              <a:rPr lang="en-US" dirty="0"/>
              <a:t>Subtitle goes here. Delete if not needed.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EFBED-62AF-9BB8-85EC-011FC2750805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7EBFC-3454-967B-7668-B903378D105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297C0A-E503-0AE9-E6A1-1EF6AB360F3C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607307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5140960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E5ADC5-ECD0-B33A-026E-0AFEF763482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00800" y="1257301"/>
            <a:ext cx="5138462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DCBB6B-0550-27B4-456B-9F548C4F07A6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6" name="Image 13" descr=" ">
              <a:extLst>
                <a:ext uri="{FF2B5EF4-FFF2-40B4-BE49-F238E27FC236}">
                  <a16:creationId xmlns:a16="http://schemas.microsoft.com/office/drawing/2014/main" id="{F2336C27-D0E8-2921-033F-34D962DB3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7" name="Image 14" descr=" ">
              <a:extLst>
                <a:ext uri="{FF2B5EF4-FFF2-40B4-BE49-F238E27FC236}">
                  <a16:creationId xmlns:a16="http://schemas.microsoft.com/office/drawing/2014/main" id="{0ACB8A77-9075-D4D8-4335-EC6BE5C15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8" name="Image 15" descr=" ">
              <a:extLst>
                <a:ext uri="{FF2B5EF4-FFF2-40B4-BE49-F238E27FC236}">
                  <a16:creationId xmlns:a16="http://schemas.microsoft.com/office/drawing/2014/main" id="{06EF35F1-D3DE-125E-8CFD-AEA7011FB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CB3667-9C38-04EE-6183-A7878F10A36B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10" name="Image 0" descr=" ">
              <a:extLst>
                <a:ext uri="{FF2B5EF4-FFF2-40B4-BE49-F238E27FC236}">
                  <a16:creationId xmlns:a16="http://schemas.microsoft.com/office/drawing/2014/main" id="{2A150670-34EB-2899-F9AC-4117D6240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11" name="Image 1" descr=" ">
              <a:extLst>
                <a:ext uri="{FF2B5EF4-FFF2-40B4-BE49-F238E27FC236}">
                  <a16:creationId xmlns:a16="http://schemas.microsoft.com/office/drawing/2014/main" id="{001494F9-F3DE-D050-0E61-2A16B72D6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A822489B-650B-BF36-9E53-A6A508DDF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7CCD35E-DBFC-8160-F0AA-413B701202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525884-174B-9E06-AC0B-5B42CB1180D6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6E175C-F944-CB42-508A-6BFA3024F1EB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374959-77F9-0AFE-6F74-054CCC960255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012762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8A556B-71FF-CAF6-5C63-A38FAD5C2E9C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3" name="Image 13" descr=" ">
              <a:extLst>
                <a:ext uri="{FF2B5EF4-FFF2-40B4-BE49-F238E27FC236}">
                  <a16:creationId xmlns:a16="http://schemas.microsoft.com/office/drawing/2014/main" id="{F1A58F9A-D7BD-1D87-3B71-A1EA08CB1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4" name="Image 14" descr=" ">
              <a:extLst>
                <a:ext uri="{FF2B5EF4-FFF2-40B4-BE49-F238E27FC236}">
                  <a16:creationId xmlns:a16="http://schemas.microsoft.com/office/drawing/2014/main" id="{BD3012BD-98BF-FF6E-27F3-9A59B8BCF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5" name="Image 15" descr=" ">
              <a:extLst>
                <a:ext uri="{FF2B5EF4-FFF2-40B4-BE49-F238E27FC236}">
                  <a16:creationId xmlns:a16="http://schemas.microsoft.com/office/drawing/2014/main" id="{B346C174-93C4-6F00-5811-D7A03B100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F623164-CB1E-2BEA-C7DB-81A06ADAA56D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8" name="Image 0" descr=" ">
              <a:extLst>
                <a:ext uri="{FF2B5EF4-FFF2-40B4-BE49-F238E27FC236}">
                  <a16:creationId xmlns:a16="http://schemas.microsoft.com/office/drawing/2014/main" id="{3FB1151B-A756-B156-81A5-97322A2A9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9" name="Image 1" descr=" ">
              <a:extLst>
                <a:ext uri="{FF2B5EF4-FFF2-40B4-BE49-F238E27FC236}">
                  <a16:creationId xmlns:a16="http://schemas.microsoft.com/office/drawing/2014/main" id="{F1305184-A216-5DB5-ADCA-68F06148B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0" name="Image 8" descr=" ">
              <a:extLst>
                <a:ext uri="{FF2B5EF4-FFF2-40B4-BE49-F238E27FC236}">
                  <a16:creationId xmlns:a16="http://schemas.microsoft.com/office/drawing/2014/main" id="{B495F97B-5D83-F6C6-C0C8-ADB259DDB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56288C-D898-16D0-E879-3478D01ABA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F5E56-0341-5B5E-BE6E-76891A27D3F0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692CCB-FCB4-27A4-4399-54E09340CEC2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F5A36-3E9E-8385-09E1-2A5286F1902A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68223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A85B65-C767-7D40-C57C-3BE070C19F64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C3637C-991B-7CF4-D0BF-DF6DA807E5E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B50E6-DDBF-6B49-AE29-4E01AD20AED0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271983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685EE0-163C-36C0-5771-8C14105ABABE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FDA748-4F99-7C63-C69A-F114CD16C968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1FB318-6FCD-5E7A-6ABB-4874D4F56C47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773069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EE18161-5D84-E793-52A1-1ADF0C259BF3}"/>
              </a:ext>
            </a:extLst>
          </p:cNvPr>
          <p:cNvGrpSpPr/>
          <p:nvPr userDrawn="1"/>
        </p:nvGrpSpPr>
        <p:grpSpPr>
          <a:xfrm>
            <a:off x="820597" y="5235315"/>
            <a:ext cx="539767" cy="540271"/>
            <a:chOff x="880558" y="1333499"/>
            <a:chExt cx="539767" cy="540271"/>
          </a:xfrm>
        </p:grpSpPr>
        <p:sp>
          <p:nvSpPr>
            <p:cNvPr id="32" name="Shape 24">
              <a:extLst>
                <a:ext uri="{FF2B5EF4-FFF2-40B4-BE49-F238E27FC236}">
                  <a16:creationId xmlns:a16="http://schemas.microsoft.com/office/drawing/2014/main" id="{30F6BB62-B0E2-8C7E-C6B3-14B78F8EA628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3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pic>
          <p:nvPicPr>
            <p:cNvPr id="33" name="Image 10" descr=" ">
              <a:extLst>
                <a:ext uri="{FF2B5EF4-FFF2-40B4-BE49-F238E27FC236}">
                  <a16:creationId xmlns:a16="http://schemas.microsoft.com/office/drawing/2014/main" id="{04022C76-F6AE-4D74-B452-F5D1567161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485130"/>
            <a:ext cx="790996" cy="1372870"/>
          </a:xfrm>
          <a:prstGeom prst="rect">
            <a:avLst/>
          </a:prstGeom>
        </p:spPr>
      </p:pic>
      <p:pic>
        <p:nvPicPr>
          <p:cNvPr id="46" name="Image 6" descr=" ">
            <a:extLst>
              <a:ext uri="{FF2B5EF4-FFF2-40B4-BE49-F238E27FC236}">
                <a16:creationId xmlns:a16="http://schemas.microsoft.com/office/drawing/2014/main" id="{2149BB66-55F1-7704-80B8-CA2D9EB24C84}"/>
              </a:ext>
            </a:extLst>
          </p:cNvPr>
          <p:cNvPicPr/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027560" y="5036695"/>
            <a:ext cx="789545" cy="13716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FADEB7C-D756-2268-E696-F8079012A2B9}"/>
              </a:ext>
            </a:extLst>
          </p:cNvPr>
          <p:cNvSpPr txBox="1"/>
          <p:nvPr userDrawn="1"/>
        </p:nvSpPr>
        <p:spPr>
          <a:xfrm>
            <a:off x="9031575" y="544892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Text Placeholder 60">
            <a:extLst>
              <a:ext uri="{FF2B5EF4-FFF2-40B4-BE49-F238E27FC236}">
                <a16:creationId xmlns:a16="http://schemas.microsoft.com/office/drawing/2014/main" id="{1D199757-AB6B-D975-9008-FD7ADA55A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4618" y="5222901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8CA3A-8D69-1705-5BAE-6AC49F6C1AE3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7307F5-DDE0-C2B3-83E2-B29CDBB1B897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DAD7B-5121-F654-2E40-32E9376DBF0D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408733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6032"/>
            <a:ext cx="10652760" cy="9398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1257300"/>
            <a:ext cx="10652760" cy="48444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585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>
          <p15:clr>
            <a:srgbClr val="F26B43"/>
          </p15:clr>
        </p15:guide>
        <p15:guide id="2" pos="3792">
          <p15:clr>
            <a:srgbClr val="F26B43"/>
          </p15:clr>
        </p15:guide>
        <p15:guide id="3" pos="552">
          <p15:clr>
            <a:srgbClr val="F26B43"/>
          </p15:clr>
        </p15:guide>
        <p15:guide id="4" pos="7272">
          <p15:clr>
            <a:srgbClr val="F26B43"/>
          </p15:clr>
        </p15:guide>
        <p15:guide id="5" pos="168">
          <p15:clr>
            <a:srgbClr val="F26B43"/>
          </p15:clr>
        </p15:guide>
        <p15:guide id="6" orient="horz" pos="4200">
          <p15:clr>
            <a:srgbClr val="F26B43"/>
          </p15:clr>
        </p15:guide>
        <p15:guide id="7" orient="horz" pos="792">
          <p15:clr>
            <a:srgbClr val="F26B43"/>
          </p15:clr>
        </p15:guide>
        <p15:guide id="8" orient="horz" pos="3888">
          <p15:clr>
            <a:srgbClr val="F26B43"/>
          </p15:clr>
        </p15:guide>
        <p15:guide id="9" pos="4032">
          <p15:clr>
            <a:srgbClr val="F26B43"/>
          </p15:clr>
        </p15:guide>
        <p15:guide id="10" pos="7512">
          <p15:clr>
            <a:srgbClr val="F26B43"/>
          </p15:clr>
        </p15:guide>
        <p15:guide id="11" orient="horz" pos="432">
          <p15:clr>
            <a:srgbClr val="F26B43"/>
          </p15:clr>
        </p15:guide>
        <p15:guide id="12" orient="horz" pos="4056">
          <p15:clr>
            <a:srgbClr val="F26B43"/>
          </p15:clr>
        </p15:guide>
        <p15:guide id="13" orient="horz" pos="62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8EC03-AF0D-BFA6-7981-DF718C085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68897-C59F-4BA0-ED5D-4A51B4F31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Status Report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21F1C0-8056-247C-D6B4-8271BB1018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Template</a:t>
            </a:r>
          </a:p>
        </p:txBody>
      </p:sp>
      <p:graphicFrame>
        <p:nvGraphicFramePr>
          <p:cNvPr id="5" name="Group 180">
            <a:extLst>
              <a:ext uri="{FF2B5EF4-FFF2-40B4-BE49-F238E27FC236}">
                <a16:creationId xmlns:a16="http://schemas.microsoft.com/office/drawing/2014/main" id="{5C4047B4-F324-A6B4-56FF-D1C581CFEF15}"/>
              </a:ext>
            </a:extLst>
          </p:cNvPr>
          <p:cNvGraphicFramePr>
            <a:graphicFrameLocks noGrp="1"/>
          </p:cNvGraphicFramePr>
          <p:nvPr/>
        </p:nvGraphicFramePr>
        <p:xfrm>
          <a:off x="876299" y="4601771"/>
          <a:ext cx="10652759" cy="1499944"/>
        </p:xfrm>
        <a:graphic>
          <a:graphicData uri="http://schemas.openxmlformats.org/drawingml/2006/table">
            <a:tbl>
              <a:tblPr/>
              <a:tblGrid>
                <a:gridCol w="3783839">
                  <a:extLst>
                    <a:ext uri="{9D8B030D-6E8A-4147-A177-3AD203B41FA5}">
                      <a16:colId xmlns:a16="http://schemas.microsoft.com/office/drawing/2014/main" val="996232251"/>
                    </a:ext>
                  </a:extLst>
                </a:gridCol>
                <a:gridCol w="3378458">
                  <a:extLst>
                    <a:ext uri="{9D8B030D-6E8A-4147-A177-3AD203B41FA5}">
                      <a16:colId xmlns:a16="http://schemas.microsoft.com/office/drawing/2014/main" val="2566280149"/>
                    </a:ext>
                  </a:extLst>
                </a:gridCol>
                <a:gridCol w="3490462">
                  <a:extLst>
                    <a:ext uri="{9D8B030D-6E8A-4147-A177-3AD203B41FA5}">
                      <a16:colId xmlns:a16="http://schemas.microsoft.com/office/drawing/2014/main" val="2803831235"/>
                    </a:ext>
                  </a:extLst>
                </a:gridCol>
              </a:tblGrid>
              <a:tr h="259200">
                <a:tc>
                  <a:txBody>
                    <a:bodyPr/>
                    <a:lstStyle>
                      <a:lvl1pPr marL="169863" indent="-169863" algn="l" defTabSz="609585" rtl="0" eaLnBrk="1" latinLnBrk="0" hangingPunct="1">
                        <a:spcBef>
                          <a:spcPct val="90000"/>
                        </a:spcBef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09563" indent="-138113" algn="l" defTabSz="609585" rtl="0" eaLnBrk="1" latinLnBrk="0" hangingPunct="1"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581025" indent="-269875" algn="l" defTabSz="609585" rtl="0" eaLnBrk="1" latinLnBrk="0" hangingPunct="1">
                        <a:spcBef>
                          <a:spcPct val="30000"/>
                        </a:spcBef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763588" indent="-180975" algn="l" defTabSz="609585" rtl="0" eaLnBrk="1" latinLnBrk="0" hangingPunct="1">
                        <a:spcBef>
                          <a:spcPct val="10000"/>
                        </a:spcBef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216025" algn="l" defTabSz="609585" rtl="0" eaLnBrk="1" latinLnBrk="0" hangingPunct="1">
                        <a:spcBef>
                          <a:spcPct val="0"/>
                        </a:spcBef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6732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1304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5876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0448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69545" marR="0" lvl="0" indent="-169545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cs typeface="Arial"/>
                        </a:rPr>
                        <a:t>COMPLETED OVER PAST MONTH</a:t>
                      </a:r>
                    </a:p>
                  </a:txBody>
                  <a:tcPr marL="67866" marR="67866" marT="33332" marB="33332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169863" indent="-169863" algn="l" defTabSz="609585" rtl="0" eaLnBrk="1" latinLnBrk="0" hangingPunct="1">
                        <a:spcBef>
                          <a:spcPct val="90000"/>
                        </a:spcBef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09563" indent="-138113" algn="l" defTabSz="609585" rtl="0" eaLnBrk="1" latinLnBrk="0" hangingPunct="1"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581025" indent="-269875" algn="l" defTabSz="609585" rtl="0" eaLnBrk="1" latinLnBrk="0" hangingPunct="1">
                        <a:spcBef>
                          <a:spcPct val="30000"/>
                        </a:spcBef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763588" indent="-180975" algn="l" defTabSz="609585" rtl="0" eaLnBrk="1" latinLnBrk="0" hangingPunct="1">
                        <a:spcBef>
                          <a:spcPct val="10000"/>
                        </a:spcBef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216025" algn="l" defTabSz="609585" rtl="0" eaLnBrk="1" latinLnBrk="0" hangingPunct="1">
                        <a:spcBef>
                          <a:spcPct val="0"/>
                        </a:spcBef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6732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1304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5876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0448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69545" marR="0" lvl="0" indent="-169545" algn="ctr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cs typeface="Arial"/>
                        </a:rPr>
                        <a:t>LEADERSHIP DECISIONS NEEDED</a:t>
                      </a:r>
                      <a:endParaRPr kumimoji="0" lang="en-US" altLang="en-US" sz="1200" b="1" i="0" u="none" strike="noStrike" cap="none" normalizeH="0" baseline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+mn-lt"/>
                        <a:cs typeface="Arial"/>
                      </a:endParaRPr>
                    </a:p>
                  </a:txBody>
                  <a:tcPr marL="67866" marR="67866" marT="33332" marB="33332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750" rtl="0" eaLnBrk="1" latinLnBrk="0" hangingPunct="1">
                        <a:defRPr sz="135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874" algn="l" defTabSz="685750" rtl="0" eaLnBrk="1" latinLnBrk="0" hangingPunct="1">
                        <a:defRPr sz="135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750" algn="l" defTabSz="685750" rtl="0" eaLnBrk="1" latinLnBrk="0" hangingPunct="1">
                        <a:defRPr sz="135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624" algn="l" defTabSz="685750" rtl="0" eaLnBrk="1" latinLnBrk="0" hangingPunct="1">
                        <a:defRPr sz="135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498" algn="l" defTabSz="685750" rtl="0" eaLnBrk="1" latinLnBrk="0" hangingPunct="1">
                        <a:defRPr sz="135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372" algn="l" defTabSz="685750" rtl="0" eaLnBrk="1" latinLnBrk="0" hangingPunct="1">
                        <a:defRPr sz="135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247" algn="l" defTabSz="685750" rtl="0" eaLnBrk="1" latinLnBrk="0" hangingPunct="1">
                        <a:defRPr sz="135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120" algn="l" defTabSz="685750" rtl="0" eaLnBrk="1" latinLnBrk="0" hangingPunct="1">
                        <a:defRPr sz="135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2994" algn="l" defTabSz="685750" rtl="0" eaLnBrk="1" latinLnBrk="0" hangingPunct="1">
                        <a:defRPr sz="135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169545" marR="0" lvl="0" indent="-169545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cs typeface="Arial"/>
                        </a:rPr>
                        <a:t>ISSUES AND RISKS (Executive Level)</a:t>
                      </a:r>
                    </a:p>
                  </a:txBody>
                  <a:tcPr marL="67866" marR="67866" marT="33332" marB="33332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2581491"/>
                  </a:ext>
                </a:extLst>
              </a:tr>
              <a:tr h="1240744">
                <a:tc>
                  <a:txBody>
                    <a:bodyPr/>
                    <a:lstStyle/>
                    <a:p>
                      <a:pPr marL="22860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 be filled 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114300" indent="-114300" algn="l" defTabSz="609585" rtl="0" eaLnBrk="1" latinLnBrk="0" hangingPunct="1">
                        <a:spcBef>
                          <a:spcPct val="90000"/>
                        </a:spcBef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430213" indent="-138113" algn="l" defTabSz="609585" rtl="0" eaLnBrk="1" latinLnBrk="0" hangingPunct="1"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814388" indent="-269875" algn="l" defTabSz="609585" rtl="0" eaLnBrk="1" latinLnBrk="0" hangingPunct="1">
                        <a:spcBef>
                          <a:spcPct val="30000"/>
                        </a:spcBef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109663" indent="-180975" algn="l" defTabSz="609585" rtl="0" eaLnBrk="1" latinLnBrk="0" hangingPunct="1">
                        <a:spcBef>
                          <a:spcPct val="10000"/>
                        </a:spcBef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223963" algn="l" defTabSz="609585" rtl="0" eaLnBrk="1" latinLnBrk="0" hangingPunct="1">
                        <a:spcBef>
                          <a:spcPct val="0"/>
                        </a:spcBef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681163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138363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595563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052763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71450" marR="0" lvl="0" indent="-171450" algn="l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,Sans-Serif" panose="020B0604020202020204" pitchFamily="34" charset="0"/>
                        <a:buChar char="•"/>
                      </a:pPr>
                      <a:r>
                        <a:rPr lang="en-US" sz="1200" b="0" i="0" u="none" strike="noStrike" kern="1200" baseline="0" noProof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Calibri"/>
                        </a:rPr>
                        <a:t>To be filled in</a:t>
                      </a:r>
                    </a:p>
                    <a:p>
                      <a:pPr marL="0" marR="0" lvl="0" indent="0" algn="l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None/>
                      </a:pPr>
                      <a:endParaRPr lang="en-US" sz="1200" b="0" i="0" u="none" strike="noStrike" kern="1200" baseline="0" noProof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Calibri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None/>
                      </a:pPr>
                      <a:endParaRPr lang="en-US" sz="1200" b="0" i="0" u="none" strike="noStrike" kern="1200" baseline="0" noProof="0">
                        <a:solidFill>
                          <a:srgbClr val="212121"/>
                        </a:solidFill>
                        <a:highlight>
                          <a:srgbClr val="FFFFFF"/>
                        </a:highlight>
                        <a:latin typeface="Calibri"/>
                      </a:endParaRP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</a:pPr>
                      <a:endParaRPr lang="en-US" sz="1200" b="0" i="0" u="none" strike="noStrike" kern="1200" baseline="0" noProof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</a:pPr>
                      <a:endParaRPr lang="en-US" sz="1200" b="0" i="0" u="none" strike="noStrike" kern="1200" baseline="0" noProof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7866" marR="67866" marT="33332" marB="33332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750" rtl="0" eaLnBrk="1" latinLnBrk="0" hangingPunct="1">
                        <a:defRPr sz="135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342874" algn="l" defTabSz="685750" rtl="0" eaLnBrk="1" latinLnBrk="0" hangingPunct="1">
                        <a:defRPr sz="135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685750" algn="l" defTabSz="685750" rtl="0" eaLnBrk="1" latinLnBrk="0" hangingPunct="1">
                        <a:defRPr sz="135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028624" algn="l" defTabSz="685750" rtl="0" eaLnBrk="1" latinLnBrk="0" hangingPunct="1">
                        <a:defRPr sz="135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371498" algn="l" defTabSz="685750" rtl="0" eaLnBrk="1" latinLnBrk="0" hangingPunct="1">
                        <a:defRPr sz="135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1714372" algn="l" defTabSz="685750" rtl="0" eaLnBrk="1" latinLnBrk="0" hangingPunct="1">
                        <a:defRPr sz="135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057247" algn="l" defTabSz="685750" rtl="0" eaLnBrk="1" latinLnBrk="0" hangingPunct="1">
                        <a:defRPr sz="135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2400120" algn="l" defTabSz="685750" rtl="0" eaLnBrk="1" latinLnBrk="0" hangingPunct="1">
                        <a:defRPr sz="135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2742994" algn="l" defTabSz="685750" rtl="0" eaLnBrk="1" latinLnBrk="0" hangingPunct="1">
                        <a:defRPr sz="1351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171450" marR="0" lvl="0" indent="-171450" algn="l" rtl="0" eaLnBrk="1" fontAlgn="base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1200">
                          <a:solidFill>
                            <a:srgbClr val="212121"/>
                          </a:solidFill>
                          <a:highlight>
                            <a:srgbClr val="FFFFFF"/>
                          </a:highlight>
                          <a:latin typeface="Calibri"/>
                        </a:rPr>
                        <a:t>[Risk] – To be filled in</a:t>
                      </a:r>
                      <a:endParaRPr lang="en-US" sz="1200" b="0" i="0" u="none" strike="noStrike" kern="1200" baseline="0" noProof="0">
                        <a:solidFill>
                          <a:srgbClr val="21212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67866" marR="67866" marT="33332" marB="33332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2609570"/>
                  </a:ext>
                </a:extLst>
              </a:tr>
            </a:tbl>
          </a:graphicData>
        </a:graphic>
      </p:graphicFrame>
      <p:graphicFrame>
        <p:nvGraphicFramePr>
          <p:cNvPr id="6" name="Group 180">
            <a:extLst>
              <a:ext uri="{FF2B5EF4-FFF2-40B4-BE49-F238E27FC236}">
                <a16:creationId xmlns:a16="http://schemas.microsoft.com/office/drawing/2014/main" id="{46AF4F12-6E7A-0517-148C-507523B53755}"/>
              </a:ext>
            </a:extLst>
          </p:cNvPr>
          <p:cNvGraphicFramePr>
            <a:graphicFrameLocks noGrp="1"/>
          </p:cNvGraphicFramePr>
          <p:nvPr/>
        </p:nvGraphicFramePr>
        <p:xfrm>
          <a:off x="5552901" y="1257300"/>
          <a:ext cx="5991399" cy="3090258"/>
        </p:xfrm>
        <a:graphic>
          <a:graphicData uri="http://schemas.openxmlformats.org/drawingml/2006/table">
            <a:tbl>
              <a:tblPr/>
              <a:tblGrid>
                <a:gridCol w="553982">
                  <a:extLst>
                    <a:ext uri="{9D8B030D-6E8A-4147-A177-3AD203B41FA5}">
                      <a16:colId xmlns:a16="http://schemas.microsoft.com/office/drawing/2014/main" val="2566280149"/>
                    </a:ext>
                  </a:extLst>
                </a:gridCol>
                <a:gridCol w="1038196">
                  <a:extLst>
                    <a:ext uri="{9D8B030D-6E8A-4147-A177-3AD203B41FA5}">
                      <a16:colId xmlns:a16="http://schemas.microsoft.com/office/drawing/2014/main" val="1971667481"/>
                    </a:ext>
                  </a:extLst>
                </a:gridCol>
                <a:gridCol w="2672472">
                  <a:extLst>
                    <a:ext uri="{9D8B030D-6E8A-4147-A177-3AD203B41FA5}">
                      <a16:colId xmlns:a16="http://schemas.microsoft.com/office/drawing/2014/main" val="4185079286"/>
                    </a:ext>
                  </a:extLst>
                </a:gridCol>
                <a:gridCol w="649519">
                  <a:extLst>
                    <a:ext uri="{9D8B030D-6E8A-4147-A177-3AD203B41FA5}">
                      <a16:colId xmlns:a16="http://schemas.microsoft.com/office/drawing/2014/main" val="261034375"/>
                    </a:ext>
                  </a:extLst>
                </a:gridCol>
                <a:gridCol w="1077230">
                  <a:extLst>
                    <a:ext uri="{9D8B030D-6E8A-4147-A177-3AD203B41FA5}">
                      <a16:colId xmlns:a16="http://schemas.microsoft.com/office/drawing/2014/main" val="577050493"/>
                    </a:ext>
                  </a:extLst>
                </a:gridCol>
              </a:tblGrid>
              <a:tr h="326337">
                <a:tc gridSpan="5">
                  <a:txBody>
                    <a:bodyPr/>
                    <a:lstStyle/>
                    <a:p>
                      <a:pPr marL="169545" marR="0" lvl="0" indent="-169545" algn="ctr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cs typeface="Arial"/>
                        </a:rPr>
                        <a:t>UPCOMING WORKSHOPS / ACTIVITIES</a:t>
                      </a:r>
                    </a:p>
                  </a:txBody>
                  <a:tcPr marL="67866" marR="67866" marT="33332" marB="3333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69545" marR="0" lvl="0" indent="-169545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/>
                      </a:endParaRPr>
                    </a:p>
                  </a:txBody>
                  <a:tcPr marL="67866" marR="67866" marT="33332" marB="333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69545" marR="0" lvl="0" indent="-169545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/>
                      </a:endParaRPr>
                    </a:p>
                  </a:txBody>
                  <a:tcPr marL="67866" marR="67866" marT="33332" marB="333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790930"/>
                  </a:ext>
                </a:extLst>
              </a:tr>
              <a:tr h="361846">
                <a:tc>
                  <a:txBody>
                    <a:bodyPr/>
                    <a:lstStyle>
                      <a:lvl1pPr marL="169863" indent="-169863" algn="l" defTabSz="609585" rtl="0" eaLnBrk="1" latinLnBrk="0" hangingPunct="1">
                        <a:spcBef>
                          <a:spcPct val="90000"/>
                        </a:spcBef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09563" indent="-138113" algn="l" defTabSz="609585" rtl="0" eaLnBrk="1" latinLnBrk="0" hangingPunct="1"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581025" indent="-269875" algn="l" defTabSz="609585" rtl="0" eaLnBrk="1" latinLnBrk="0" hangingPunct="1">
                        <a:spcBef>
                          <a:spcPct val="30000"/>
                        </a:spcBef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763588" indent="-180975" algn="l" defTabSz="609585" rtl="0" eaLnBrk="1" latinLnBrk="0" hangingPunct="1">
                        <a:spcBef>
                          <a:spcPct val="10000"/>
                        </a:spcBef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216025" algn="l" defTabSz="609585" rtl="0" eaLnBrk="1" latinLnBrk="0" hangingPunct="1">
                        <a:spcBef>
                          <a:spcPct val="0"/>
                        </a:spcBef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6732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1304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5876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0448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69545" marR="0" lvl="0" indent="-169545" algn="ctr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Date</a:t>
                      </a:r>
                    </a:p>
                  </a:txBody>
                  <a:tcPr marL="67866" marR="67866" marT="33332" marB="333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69545" marR="0" lvl="0" indent="-169545" algn="ctr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kumimoji="0" lang="en-US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/>
                        </a:rPr>
                        <a:t>Workstream</a:t>
                      </a:r>
                    </a:p>
                  </a:txBody>
                  <a:tcPr marL="67866" marR="67866" marT="33332" marB="333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>
                      <a:lvl1pPr marL="169863" indent="-169863" algn="l" defTabSz="609585" rtl="0" eaLnBrk="1" latinLnBrk="0" hangingPunct="1">
                        <a:spcBef>
                          <a:spcPct val="90000"/>
                        </a:spcBef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09563" indent="-138113" algn="l" defTabSz="609585" rtl="0" eaLnBrk="1" latinLnBrk="0" hangingPunct="1"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581025" indent="-269875" algn="l" defTabSz="609585" rtl="0" eaLnBrk="1" latinLnBrk="0" hangingPunct="1">
                        <a:spcBef>
                          <a:spcPct val="30000"/>
                        </a:spcBef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763588" indent="-180975" algn="l" defTabSz="609585" rtl="0" eaLnBrk="1" latinLnBrk="0" hangingPunct="1">
                        <a:spcBef>
                          <a:spcPct val="10000"/>
                        </a:spcBef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216025" algn="l" defTabSz="609585" rtl="0" eaLnBrk="1" latinLnBrk="0" hangingPunct="1">
                        <a:spcBef>
                          <a:spcPct val="0"/>
                        </a:spcBef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6732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1304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5876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0448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169545" marR="0" lvl="0" indent="-169545" algn="ctr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/>
                        </a:rPr>
                        <a:t>Upcoming Activities</a:t>
                      </a:r>
                      <a:endParaRPr kumimoji="0" lang="en-US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67866" marR="67866" marT="33332" marB="333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69545" marR="0" lvl="0" indent="-169545" algn="ctr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kumimoji="0" lang="en-US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/>
                        </a:rPr>
                        <a:t>Status</a:t>
                      </a:r>
                    </a:p>
                  </a:txBody>
                  <a:tcPr marL="67866" marR="67866" marT="33332" marB="333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69545" marR="0" lvl="0" indent="-169545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/>
                        </a:rPr>
                        <a:t>Notes</a:t>
                      </a:r>
                    </a:p>
                  </a:txBody>
                  <a:tcPr marL="67866" marR="67866" marT="33332" marB="333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910079"/>
                  </a:ext>
                </a:extLst>
              </a:tr>
              <a:tr h="312652">
                <a:tc>
                  <a:txBody>
                    <a:bodyPr/>
                    <a:lstStyle/>
                    <a:p>
                      <a:pPr algn="ctr" fontAlgn="t"/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en-U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en-US" sz="1200" b="0" i="0" u="none" strike="noStrike" kern="1200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197846"/>
                  </a:ext>
                </a:extLst>
              </a:tr>
              <a:tr h="318682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endParaRPr lang="en-US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en-U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en-US" sz="12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506006"/>
                  </a:ext>
                </a:extLst>
              </a:tr>
              <a:tr h="411318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None/>
                      </a:pPr>
                      <a:endParaRPr lang="en-US" sz="12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en-U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en-US" sz="12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3915852"/>
                  </a:ext>
                </a:extLst>
              </a:tr>
              <a:tr h="318682">
                <a:tc>
                  <a:txBody>
                    <a:bodyPr/>
                    <a:lstStyle>
                      <a:lvl1pPr marL="0" algn="l" defTabSz="609585" rtl="0" eaLnBrk="1" latinLnBrk="0" hangingPunct="1">
                        <a:spcBef>
                          <a:spcPct val="90000"/>
                        </a:spcBef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66713" indent="-138113" algn="l" defTabSz="609585" rtl="0" eaLnBrk="1" latinLnBrk="0" hangingPunct="1"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750888" indent="-269875" algn="l" defTabSz="609585" rtl="0" eaLnBrk="1" latinLnBrk="0" hangingPunct="1">
                        <a:spcBef>
                          <a:spcPct val="30000"/>
                        </a:spcBef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46163" indent="-180975" algn="l" defTabSz="609585" rtl="0" eaLnBrk="1" latinLnBrk="0" hangingPunct="1">
                        <a:spcBef>
                          <a:spcPct val="10000"/>
                        </a:spcBef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216025" algn="l" defTabSz="609585" rtl="0" eaLnBrk="1" latinLnBrk="0" hangingPunct="1">
                        <a:spcBef>
                          <a:spcPct val="0"/>
                        </a:spcBef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6732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1304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5876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0448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None/>
                      </a:pPr>
                      <a:endParaRPr kumimoji="0" lang="en-US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09585" rtl="0" eaLnBrk="1" latinLnBrk="0" hangingPunct="1">
                        <a:spcBef>
                          <a:spcPct val="90000"/>
                        </a:spcBef>
                        <a:buFont typeface="Wingdings" panose="05000000000000000000" pitchFamily="2" charset="2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66713" indent="-138113" algn="l" defTabSz="609585" rtl="0" eaLnBrk="1" latinLnBrk="0" hangingPunct="1"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750888" indent="-269875" algn="l" defTabSz="609585" rtl="0" eaLnBrk="1" latinLnBrk="0" hangingPunct="1">
                        <a:spcBef>
                          <a:spcPct val="30000"/>
                        </a:spcBef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46163" indent="-180975" algn="l" defTabSz="609585" rtl="0" eaLnBrk="1" latinLnBrk="0" hangingPunct="1">
                        <a:spcBef>
                          <a:spcPct val="10000"/>
                        </a:spcBef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216025" algn="l" defTabSz="609585" rtl="0" eaLnBrk="1" latinLnBrk="0" hangingPunct="1">
                        <a:spcBef>
                          <a:spcPct val="0"/>
                        </a:spcBef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6732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1304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5876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044825" algn="l" defTabSz="609585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Arial" panose="020B0604020202020204" pitchFamily="34" charset="0"/>
                        <a:defRPr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en-U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en-US" sz="12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4030246"/>
                  </a:ext>
                </a:extLst>
              </a:tr>
              <a:tr h="318682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None/>
                      </a:pPr>
                      <a:endParaRPr kumimoji="0" lang="en-US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en-U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en-U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en-U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en-US" sz="12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683852"/>
                  </a:ext>
                </a:extLst>
              </a:tr>
              <a:tr h="318682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None/>
                      </a:pPr>
                      <a:endParaRPr kumimoji="0" lang="en-US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en-U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en-U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en-U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en-US" sz="12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5436115"/>
                  </a:ext>
                </a:extLst>
              </a:tr>
              <a:tr h="403377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None/>
                      </a:pPr>
                      <a:endParaRPr kumimoji="0" lang="en-US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en-U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en-U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en-U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34290" marR="34290"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0928622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E48B054-043A-334D-0B44-9386F0EDF5B7}"/>
              </a:ext>
            </a:extLst>
          </p:cNvPr>
          <p:cNvGraphicFramePr>
            <a:graphicFrameLocks noGrp="1"/>
          </p:cNvGraphicFramePr>
          <p:nvPr/>
        </p:nvGraphicFramePr>
        <p:xfrm>
          <a:off x="876298" y="1216098"/>
          <a:ext cx="4427221" cy="3222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0985">
                  <a:extLst>
                    <a:ext uri="{9D8B030D-6E8A-4147-A177-3AD203B41FA5}">
                      <a16:colId xmlns:a16="http://schemas.microsoft.com/office/drawing/2014/main" val="481007058"/>
                    </a:ext>
                  </a:extLst>
                </a:gridCol>
                <a:gridCol w="3666236">
                  <a:extLst>
                    <a:ext uri="{9D8B030D-6E8A-4147-A177-3AD203B41FA5}">
                      <a16:colId xmlns:a16="http://schemas.microsoft.com/office/drawing/2014/main" val="246223581"/>
                    </a:ext>
                  </a:extLst>
                </a:gridCol>
              </a:tblGrid>
              <a:tr h="389500">
                <a:tc gridSpan="2"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</a:rPr>
                        <a:t>ACTIVATION MILESTONES / KEY DATES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6497846"/>
                  </a:ext>
                </a:extLst>
              </a:tr>
              <a:tr h="35409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200" b="1"/>
                        <a:t>Date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itchFamily="2" charset="2"/>
                        <a:buNone/>
                      </a:pPr>
                      <a:r>
                        <a:rPr lang="en-US" sz="1200" b="1"/>
                        <a:t>Milestone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9795616"/>
                  </a:ext>
                </a:extLst>
              </a:tr>
              <a:tr h="354091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/>
                        <a:t>8/20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en-US" sz="1200" b="0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Milestone 1</a:t>
                      </a:r>
                      <a:endParaRPr lang="en-US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991009"/>
                  </a:ext>
                </a:extLst>
              </a:tr>
              <a:tr h="354091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/>
                        <a:t>8/29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itchFamily="2" charset="2"/>
                        <a:buChar char="v"/>
                      </a:pPr>
                      <a:r>
                        <a:rPr lang="en-US" sz="1200" b="0" i="0" u="none" strike="noStrike">
                          <a:solidFill>
                            <a:srgbClr val="212121"/>
                          </a:solidFill>
                          <a:effectLst/>
                          <a:latin typeface="+mn-lt"/>
                        </a:rPr>
                        <a:t>Milestone 2</a:t>
                      </a:r>
                      <a:endParaRPr lang="en-US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0373562"/>
                  </a:ext>
                </a:extLst>
              </a:tr>
              <a:tr h="354091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en-US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itchFamily="2" charset="2"/>
                        <a:buNone/>
                      </a:pPr>
                      <a:endParaRPr lang="en-US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3895881"/>
                  </a:ext>
                </a:extLst>
              </a:tr>
              <a:tr h="354091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en-US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940721"/>
                  </a:ext>
                </a:extLst>
              </a:tr>
              <a:tr h="354091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en-US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itchFamily="2" charset="2"/>
                        <a:buNone/>
                      </a:pPr>
                      <a:endParaRPr lang="en-US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6368564"/>
                  </a:ext>
                </a:extLst>
              </a:tr>
              <a:tr h="354091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en-US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itchFamily="2" charset="2"/>
                        <a:buNone/>
                      </a:pPr>
                      <a:endParaRPr lang="en-US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230763"/>
                  </a:ext>
                </a:extLst>
              </a:tr>
              <a:tr h="354091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en-US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itchFamily="2" charset="2"/>
                        <a:buNone/>
                      </a:pPr>
                      <a:endParaRPr lang="en-US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101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1326567"/>
      </p:ext>
    </p:extLst>
  </p:cSld>
  <p:clrMapOvr>
    <a:masterClrMapping/>
  </p:clrMapOvr>
</p:sld>
</file>

<file path=ppt/theme/theme1.xml><?xml version="1.0" encoding="utf-8"?>
<a:theme xmlns:a="http://schemas.openxmlformats.org/drawingml/2006/main" name="Basic Layout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7079E311-5BEB-4E44-BA3A-7A2C4D831EBE}" vid="{9B6CF26E-4631-D348-B25F-7641D6D70AA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Macintosh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Arial,Sans-Serif</vt:lpstr>
      <vt:lpstr>Calibri</vt:lpstr>
      <vt:lpstr>Wingdings</vt:lpstr>
      <vt:lpstr>Basic Layouts</vt:lpstr>
      <vt:lpstr>Status Report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Somogyi</dc:creator>
  <cp:lastModifiedBy>Ashley Somogyi</cp:lastModifiedBy>
  <cp:revision>1</cp:revision>
  <dcterms:created xsi:type="dcterms:W3CDTF">2025-07-22T14:06:41Z</dcterms:created>
  <dcterms:modified xsi:type="dcterms:W3CDTF">2025-07-22T14:06:58Z</dcterms:modified>
</cp:coreProperties>
</file>