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diagrams/data1.xml" ContentType="application/vnd.openxmlformats-officedocument.drawingml.diagramData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slideLayouts/slideLayout30.xml" ContentType="application/vnd.openxmlformats-officedocument.presentationml.slideLayout+xml"/>
  <Override PartName="/ppt/diagrams/quickStyle1.xml" ContentType="application/vnd.openxmlformats-officedocument.drawingml.diagramStyl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ppt/slideLayouts/slideLayout14.xml" ContentType="application/vnd.openxmlformats-officedocument.presentationml.slideLayout+xml"/>
  <Override PartName="/ppt/diagrams/drawing1.xml" ContentType="application/vnd.ms-office.drawingml.diagramDrawing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slideLayouts/slideLayout29.xml" ContentType="application/vnd.openxmlformats-officedocument.presentationml.slideLayout+xml"/>
  <Override PartName="/ppt/diagrams/layout1.xml" ContentType="application/vnd.openxmlformats-officedocument.drawingml.diagramLayout+xml"/>
  <Override PartName="/ppt/theme/theme3.xml" ContentType="application/vnd.openxmlformats-officedocument.theme+xml"/>
  <Override PartName="/ppt/diagrams/colors1.xml" ContentType="application/vnd.openxmlformats-officedocument.drawingml.diagramColors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7"/>
  </p:notesMasterIdLst>
  <p:sldIdLst>
    <p:sldId id="2147480868" r:id="rId5"/>
    <p:sldId id="21474808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26"/>
  </p:normalViewPr>
  <p:slideViewPr>
    <p:cSldViewPr snapToGrid="0">
      <p:cViewPr varScale="1">
        <p:scale>
          <a:sx n="116" d="100"/>
          <a:sy n="116" d="100"/>
        </p:scale>
        <p:origin x="1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7DA075-45AC-D74F-9877-99ACE1935956}" type="doc">
      <dgm:prSet loTypeId="urn:microsoft.com/office/officeart/2005/8/layout/orgChart1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60FAC11-8538-7244-BF7B-6B0204444BA9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Head of Commercial</a:t>
          </a:r>
        </a:p>
      </dgm:t>
    </dgm:pt>
    <dgm:pt modelId="{43655395-942C-0D4C-93A5-52A66BD44E82}" type="parTrans" cxnId="{60744425-BECF-F04E-9C36-4E7A13D325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2E628C-856B-E94E-9495-DB9769F531DB}" type="sibTrans" cxnId="{60744425-BECF-F04E-9C36-4E7A13D325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6C46CE-668F-A846-9117-695E7006F4D4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Head of Customer Service</a:t>
          </a:r>
        </a:p>
      </dgm:t>
    </dgm:pt>
    <dgm:pt modelId="{9A7D3455-C75C-2344-9F8C-8C7F8F110382}" type="parTrans" cxnId="{DE3EE6A5-1EE3-D149-923A-A2AAF4100DC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4CCAA7-DB41-6440-84B8-24BB50E8136A}" type="sibTrans" cxnId="{DE3EE6A5-1EE3-D149-923A-A2AAF4100DC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DFB3B6-2C12-0F49-915F-BA0075EDFBD3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Head of Marketing</a:t>
          </a:r>
        </a:p>
      </dgm:t>
    </dgm:pt>
    <dgm:pt modelId="{F29223F6-7306-A74C-B660-362211CAC5EC}" type="parTrans" cxnId="{7D1B7A2A-61BA-7144-8FF8-DD0300787CD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F9771D-3BB5-5E4C-9638-65BB02A0E820}" type="sibTrans" cxnId="{7D1B7A2A-61BA-7144-8FF8-DD0300787CD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3F8CA5-FC5A-DF40-A7FB-259DDD8DAFCD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Head of Finance</a:t>
          </a:r>
        </a:p>
      </dgm:t>
    </dgm:pt>
    <dgm:pt modelId="{D4110419-80E4-C746-B4D1-6D8657EE1A34}" type="parTrans" cxnId="{BF49EEFE-2F89-8741-8022-F9A99E54A9F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C1AD3E-9457-824C-917A-A2ACC40FC545}" type="sibTrans" cxnId="{BF49EEFE-2F89-8741-8022-F9A99E54A9F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7B0DB8-9A4E-B544-B295-11417212D7B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 Innovation/ Prototyping</a:t>
          </a:r>
        </a:p>
      </dgm:t>
    </dgm:pt>
    <dgm:pt modelId="{07A6D3EC-F8D8-3B4F-9882-BA7C65248F17}" type="parTrans" cxnId="{5990801F-1451-074A-A1C8-6500CF3377F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DA1B6A-F9FD-B640-B786-3BE7EB508D2B}" type="sibTrans" cxnId="{5990801F-1451-074A-A1C8-6500CF3377F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6BBD3F-2DA9-224E-878E-64452B7C0823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7ABF9645-FF28-7C41-A7B2-B0D20BD3932E}" type="parTrans" cxnId="{32AB37E2-6488-9B43-B2D7-68D55A1DEE0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05183-B695-724F-8780-B9E098E6FFD6}" type="sibTrans" cxnId="{32AB37E2-6488-9B43-B2D7-68D55A1DEE0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A75571-6538-0240-98C5-580ED34035D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 Innovation/ Prototyping</a:t>
          </a:r>
        </a:p>
      </dgm:t>
    </dgm:pt>
    <dgm:pt modelId="{22EB3959-A675-F14D-ACF1-D63CD62F9B16}" type="parTrans" cxnId="{95241BF9-8479-7546-BF59-A3409623DEC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43131A-F265-0E41-A9BB-7A8D48CA273D}" type="sibTrans" cxnId="{95241BF9-8479-7546-BF59-A3409623DEC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672E99-B692-9849-9C75-4FBEC4AC4C14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B3845788-D81E-6F47-8DDE-BFAAA5781D29}" type="parTrans" cxnId="{3E87CCA9-0AB1-D848-B344-DF1A49E42C8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AC40F2-A354-134E-8329-A993AF25D10F}" type="sibTrans" cxnId="{3E87CCA9-0AB1-D848-B344-DF1A49E42C8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92830C-E147-464F-B8B8-2A83CD6C9634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BA Innovation/ Prototyping</a:t>
          </a:r>
        </a:p>
      </dgm:t>
    </dgm:pt>
    <dgm:pt modelId="{C6B3B0BC-63A7-944D-BBDE-B235FC359714}" type="parTrans" cxnId="{D9F0D069-4709-B843-B4B1-C48C10516ED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A85737-25F3-4D4F-9159-EBAC6EB6594B}" type="sibTrans" cxnId="{D9F0D069-4709-B843-B4B1-C48C10516ED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530527-0537-9046-A50A-B6FB56CB832B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1872F123-4D3A-9740-8F7F-1318BF83429B}" type="parTrans" cxnId="{174327C4-5B79-8B4A-8F5A-9161C676B6C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9623A-BF94-3542-8852-3C28837B7063}" type="sibTrans" cxnId="{174327C4-5B79-8B4A-8F5A-9161C676B6C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25F73C-1904-344C-BE47-A5EBB04FCCF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EF8137FE-5AAE-864E-B7E3-8AF9DEDFA900}" type="parTrans" cxnId="{2C10E1A3-9F13-3D47-9A85-51B9609BA33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07204F-1A21-804A-865A-AD3F60B249EB}" type="sibTrans" cxnId="{2C10E1A3-9F13-3D47-9A85-51B9609BA33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7FD48A-3DEC-C442-9072-1ABCDA73D4A8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1C6AC93A-6B47-884F-85BE-CA44C7470F49}" type="parTrans" cxnId="{02BB128B-4194-5B4C-B107-553F3E7D3EC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2DF4F-5495-B14C-854A-D21B4A8AE1E4}" type="sibTrans" cxnId="{02BB128B-4194-5B4C-B107-553F3E7D3EC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CC5B0E-9C09-DE4D-A1AC-413420419717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FD13A92E-604B-6A4A-9170-177078F83948}" type="parTrans" cxnId="{4F147B5D-915A-BF49-AB73-40BDEC15177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B5E2CF-0737-504C-8178-7C09FE645798}" type="sibTrans" cxnId="{4F147B5D-915A-BF49-AB73-40BDEC15177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A3692-0BA2-1049-9ABD-446768876EA9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9BB5E4AB-1937-7349-9584-FBC37978A8AA}" type="parTrans" cxnId="{793E6D54-5756-1C44-B9F5-810DCF714F1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695982-05F6-ED40-B195-55E4C7DA4CAC}" type="sibTrans" cxnId="{793E6D54-5756-1C44-B9F5-810DCF714F1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573C0B-5076-2F4C-A73D-A962F6DDBA6B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295E3989-A583-A746-8491-FE729A68EE32}" type="parTrans" cxnId="{26341538-17D4-D841-B0E0-86B1D979D1A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C1B99-F7B3-A04E-A519-8CE43408957A}" type="sibTrans" cxnId="{26341538-17D4-D841-B0E0-86B1D979D1A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C480AF-A884-A444-AA5D-1C3BF76BCC11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2A938EF2-00C0-C347-BD8B-34094A70F91A}" type="parTrans" cxnId="{2736E51C-F5B9-6144-BF85-161EDB52EE8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64F350-7056-5843-A151-AB3B3D0E1822}" type="sibTrans" cxnId="{2736E51C-F5B9-6144-BF85-161EDB52EE8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D26DAF-D4B0-474D-A3FB-F8881FEAC0AA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2F65681F-0ACB-2C4B-A0E0-DE6127A873DE}" type="parTrans" cxnId="{5B7BE43E-242E-2947-9038-20FE8DF7F1C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B7CBA-A0F4-FF40-B69A-A8A4C41E6AAF}" type="sibTrans" cxnId="{5B7BE43E-242E-2947-9038-20FE8DF7F1C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81F31-CE5B-3149-B9E7-667034AD903C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2441782D-1FB1-494B-931C-1242FB281B2A}" type="parTrans" cxnId="{E47F1427-1698-564C-B491-4BF3C0CC471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5065D-95E6-2744-BCDD-EA66806D276D}" type="sibTrans" cxnId="{E47F1427-1698-564C-B491-4BF3C0CC471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43AC18-6B5A-FF40-98C6-5B9CF9BAA5C0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ADA60579-38ED-0E43-83E3-D79973D7F36F}" type="parTrans" cxnId="{F823F48A-49B6-2742-A0F4-5E5CCB2E224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3A2003-C0BC-3D4B-92E9-AB72E332E669}" type="sibTrans" cxnId="{F823F48A-49B6-2742-A0F4-5E5CCB2E224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002518-4996-DD4A-84BE-EBF5DDB9704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52918CA6-B284-CC4D-B5EA-0DAE784BEAB8}" type="parTrans" cxnId="{730B965B-4E52-D749-84A9-1054E4FBAB2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772E77-61CD-B643-BECE-0A604625054E}" type="sibTrans" cxnId="{730B965B-4E52-D749-84A9-1054E4FBAB2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01D57D-63D2-774E-9946-ACE7E9467D76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81F3871F-897F-414A-8F2F-B85C38684427}" type="parTrans" cxnId="{8040A4B2-96A5-1949-98C9-8D5A23F14A4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866F70-277D-5D43-B431-F776EE2DB4A5}" type="sibTrans" cxnId="{8040A4B2-96A5-1949-98C9-8D5A23F14A4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A3D813-653C-714C-875A-14FF43906283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B1D96135-8DF8-9F4A-A9FA-A41EE9E1F665}" type="parTrans" cxnId="{F79D4D79-98AB-2748-90BC-980876C563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E024A3-4FCA-E145-AE89-66296C6084EB}" type="sibTrans" cxnId="{F79D4D79-98AB-2748-90BC-980876C563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C23E7F-1DCB-B940-A4DF-F5C3C523642E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gm:t>
    </dgm:pt>
    <dgm:pt modelId="{24C9185C-B621-F34F-ACF8-D8B7B804D441}" type="parTrans" cxnId="{B23824BF-7BC3-C548-A74C-5C7DE1FB9A0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BABE19-EB19-9F4F-9880-FA90BEE3262B}" type="sibTrans" cxnId="{B23824BF-7BC3-C548-A74C-5C7DE1FB9A0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90B428-D99E-4343-AB1E-6B96FF5BA237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D245EC49-BF1E-6D4F-B417-8441B16D6923}" type="parTrans" cxnId="{602E9F44-40AF-544F-BDB1-5F1267BDB21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744F19-A366-3E4D-B10F-4342A25080A2}" type="sibTrans" cxnId="{602E9F44-40AF-544F-BDB1-5F1267BDB21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F60F73-8550-1F44-93C2-01E00F56DA48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F39D59B0-3152-B040-B3EF-695A73261815}" type="parTrans" cxnId="{4D2A81F1-2178-C942-8F80-6BE66B5C77C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95BCF5-85D1-0748-993A-7738E8648951}" type="sibTrans" cxnId="{4D2A81F1-2178-C942-8F80-6BE66B5C77C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4709E5-DB2D-034D-B16A-FBADED05550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B6D5F373-22C9-8345-8F49-D4C42E56CE1B}" type="parTrans" cxnId="{AE2F5C82-8152-654F-B3E5-5EC8AD4AB62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BC76B5-F295-9E45-AD25-DF0B5825F982}" type="sibTrans" cxnId="{AE2F5C82-8152-654F-B3E5-5EC8AD4AB62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FF93F0-C336-E642-9198-35707CB1A3D9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gm:t>
    </dgm:pt>
    <dgm:pt modelId="{0AFCAFE2-563A-1344-A833-FA8F8F5EEECC}" type="parTrans" cxnId="{4C1D6EA0-0DB4-894E-8D75-6368D7F28D5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416375-8B73-AF40-A838-D4DF30BC9BAC}" type="sibTrans" cxnId="{4C1D6EA0-0DB4-894E-8D75-6368D7F28D5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C9CDA6-1E29-A04C-BD8E-13B0E98D5E12}" type="pres">
      <dgm:prSet presAssocID="{1C7DA075-45AC-D74F-9877-99ACE193595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8E55698-7DBB-7741-9DD6-8C7EDB390F5E}" type="pres">
      <dgm:prSet presAssocID="{160FAC11-8538-7244-BF7B-6B0204444BA9}" presName="hierRoot1" presStyleCnt="0">
        <dgm:presLayoutVars>
          <dgm:hierBranch val="init"/>
        </dgm:presLayoutVars>
      </dgm:prSet>
      <dgm:spPr/>
    </dgm:pt>
    <dgm:pt modelId="{4AB5EEED-FB03-4D4B-A152-21095451E7AC}" type="pres">
      <dgm:prSet presAssocID="{160FAC11-8538-7244-BF7B-6B0204444BA9}" presName="rootComposite1" presStyleCnt="0"/>
      <dgm:spPr/>
    </dgm:pt>
    <dgm:pt modelId="{6F103357-7D6D-7346-B75C-A91EDD13260C}" type="pres">
      <dgm:prSet presAssocID="{160FAC11-8538-7244-BF7B-6B0204444BA9}" presName="rootText1" presStyleLbl="node0" presStyleIdx="0" presStyleCnt="1" custLinFactNeighborY="-900">
        <dgm:presLayoutVars>
          <dgm:chPref val="3"/>
        </dgm:presLayoutVars>
      </dgm:prSet>
      <dgm:spPr/>
    </dgm:pt>
    <dgm:pt modelId="{03DB29F9-E6EF-B94C-9783-162BFF6D65C6}" type="pres">
      <dgm:prSet presAssocID="{160FAC11-8538-7244-BF7B-6B0204444BA9}" presName="rootConnector1" presStyleLbl="node1" presStyleIdx="0" presStyleCnt="0"/>
      <dgm:spPr/>
    </dgm:pt>
    <dgm:pt modelId="{60A9A851-A1EB-864B-B611-E2659DA2E99D}" type="pres">
      <dgm:prSet presAssocID="{160FAC11-8538-7244-BF7B-6B0204444BA9}" presName="hierChild2" presStyleCnt="0"/>
      <dgm:spPr/>
    </dgm:pt>
    <dgm:pt modelId="{8C0354F2-7375-F545-A580-4094B898BFDD}" type="pres">
      <dgm:prSet presAssocID="{9A7D3455-C75C-2344-9F8C-8C7F8F110382}" presName="Name37" presStyleLbl="parChTrans1D2" presStyleIdx="0" presStyleCnt="3"/>
      <dgm:spPr/>
    </dgm:pt>
    <dgm:pt modelId="{4309CD10-84DE-9643-970B-13CDAF753537}" type="pres">
      <dgm:prSet presAssocID="{7E6C46CE-668F-A846-9117-695E7006F4D4}" presName="hierRoot2" presStyleCnt="0">
        <dgm:presLayoutVars>
          <dgm:hierBranch val="hang"/>
        </dgm:presLayoutVars>
      </dgm:prSet>
      <dgm:spPr/>
    </dgm:pt>
    <dgm:pt modelId="{838BBB0A-3AAE-A340-A522-D77A1AA6E226}" type="pres">
      <dgm:prSet presAssocID="{7E6C46CE-668F-A846-9117-695E7006F4D4}" presName="rootComposite" presStyleCnt="0"/>
      <dgm:spPr/>
    </dgm:pt>
    <dgm:pt modelId="{AC9EDE17-A033-2C41-A8A9-E3FEEF09C995}" type="pres">
      <dgm:prSet presAssocID="{7E6C46CE-668F-A846-9117-695E7006F4D4}" presName="rootText" presStyleLbl="node2" presStyleIdx="0" presStyleCnt="3" custLinFactNeighborY="-900">
        <dgm:presLayoutVars>
          <dgm:chPref val="3"/>
        </dgm:presLayoutVars>
      </dgm:prSet>
      <dgm:spPr/>
    </dgm:pt>
    <dgm:pt modelId="{1572764E-3E14-7141-A355-C6889FE91989}" type="pres">
      <dgm:prSet presAssocID="{7E6C46CE-668F-A846-9117-695E7006F4D4}" presName="rootConnector" presStyleLbl="node2" presStyleIdx="0" presStyleCnt="3"/>
      <dgm:spPr/>
    </dgm:pt>
    <dgm:pt modelId="{7C10F433-2FB7-8A4F-AFF3-C2F2DC6384E9}" type="pres">
      <dgm:prSet presAssocID="{7E6C46CE-668F-A846-9117-695E7006F4D4}" presName="hierChild4" presStyleCnt="0"/>
      <dgm:spPr/>
    </dgm:pt>
    <dgm:pt modelId="{7F1D2421-EF96-6449-AC4B-B4429DCCA226}" type="pres">
      <dgm:prSet presAssocID="{07A6D3EC-F8D8-3B4F-9882-BA7C65248F17}" presName="Name48" presStyleLbl="parChTrans1D3" presStyleIdx="0" presStyleCnt="23"/>
      <dgm:spPr/>
    </dgm:pt>
    <dgm:pt modelId="{CE130ADB-F095-E94F-98C1-F14F74B372A7}" type="pres">
      <dgm:prSet presAssocID="{1B7B0DB8-9A4E-B544-B295-11417212D7B2}" presName="hierRoot2" presStyleCnt="0">
        <dgm:presLayoutVars>
          <dgm:hierBranch val="init"/>
        </dgm:presLayoutVars>
      </dgm:prSet>
      <dgm:spPr/>
    </dgm:pt>
    <dgm:pt modelId="{E7DAB0D5-20A2-8B4C-BA94-FF6EB614BF10}" type="pres">
      <dgm:prSet presAssocID="{1B7B0DB8-9A4E-B544-B295-11417212D7B2}" presName="rootComposite" presStyleCnt="0"/>
      <dgm:spPr/>
    </dgm:pt>
    <dgm:pt modelId="{7B425485-1E59-A54F-AA20-E5AB332B3AD1}" type="pres">
      <dgm:prSet presAssocID="{1B7B0DB8-9A4E-B544-B295-11417212D7B2}" presName="rootText" presStyleLbl="node3" presStyleIdx="0" presStyleCnt="23">
        <dgm:presLayoutVars>
          <dgm:chPref val="3"/>
        </dgm:presLayoutVars>
      </dgm:prSet>
      <dgm:spPr/>
    </dgm:pt>
    <dgm:pt modelId="{4B6E5B7D-5439-444D-A90E-8324D91D7DF0}" type="pres">
      <dgm:prSet presAssocID="{1B7B0DB8-9A4E-B544-B295-11417212D7B2}" presName="rootConnector" presStyleLbl="node3" presStyleIdx="0" presStyleCnt="23"/>
      <dgm:spPr/>
    </dgm:pt>
    <dgm:pt modelId="{2F06353B-28FE-254F-BA01-FF0621CA1CFF}" type="pres">
      <dgm:prSet presAssocID="{1B7B0DB8-9A4E-B544-B295-11417212D7B2}" presName="hierChild4" presStyleCnt="0"/>
      <dgm:spPr/>
    </dgm:pt>
    <dgm:pt modelId="{B2BDC984-7084-9242-A5A2-583AC1A0BF58}" type="pres">
      <dgm:prSet presAssocID="{1B7B0DB8-9A4E-B544-B295-11417212D7B2}" presName="hierChild5" presStyleCnt="0"/>
      <dgm:spPr/>
    </dgm:pt>
    <dgm:pt modelId="{74846093-3187-5041-A645-4DE16267B1CB}" type="pres">
      <dgm:prSet presAssocID="{7ABF9645-FF28-7C41-A7B2-B0D20BD3932E}" presName="Name48" presStyleLbl="parChTrans1D3" presStyleIdx="1" presStyleCnt="23"/>
      <dgm:spPr/>
    </dgm:pt>
    <dgm:pt modelId="{51B6C977-9E98-0C49-A97F-7DAB620295F7}" type="pres">
      <dgm:prSet presAssocID="{E36BBD3F-2DA9-224E-878E-64452B7C0823}" presName="hierRoot2" presStyleCnt="0">
        <dgm:presLayoutVars>
          <dgm:hierBranch val="init"/>
        </dgm:presLayoutVars>
      </dgm:prSet>
      <dgm:spPr/>
    </dgm:pt>
    <dgm:pt modelId="{736D1612-53C9-F74D-8470-CC46D21628A9}" type="pres">
      <dgm:prSet presAssocID="{E36BBD3F-2DA9-224E-878E-64452B7C0823}" presName="rootComposite" presStyleCnt="0"/>
      <dgm:spPr/>
    </dgm:pt>
    <dgm:pt modelId="{1E19C3AC-7D9F-0248-A588-2581395AFEEB}" type="pres">
      <dgm:prSet presAssocID="{E36BBD3F-2DA9-224E-878E-64452B7C0823}" presName="rootText" presStyleLbl="node3" presStyleIdx="1" presStyleCnt="23">
        <dgm:presLayoutVars>
          <dgm:chPref val="3"/>
        </dgm:presLayoutVars>
      </dgm:prSet>
      <dgm:spPr/>
    </dgm:pt>
    <dgm:pt modelId="{F9F17922-1B8C-914C-87AB-927B0A8A0D30}" type="pres">
      <dgm:prSet presAssocID="{E36BBD3F-2DA9-224E-878E-64452B7C0823}" presName="rootConnector" presStyleLbl="node3" presStyleIdx="1" presStyleCnt="23"/>
      <dgm:spPr/>
    </dgm:pt>
    <dgm:pt modelId="{13412BFE-951B-2749-BC3D-0DE2EDF978CC}" type="pres">
      <dgm:prSet presAssocID="{E36BBD3F-2DA9-224E-878E-64452B7C0823}" presName="hierChild4" presStyleCnt="0"/>
      <dgm:spPr/>
    </dgm:pt>
    <dgm:pt modelId="{47743AFD-1DA2-E54C-88D2-010D9E12E7BF}" type="pres">
      <dgm:prSet presAssocID="{E36BBD3F-2DA9-224E-878E-64452B7C0823}" presName="hierChild5" presStyleCnt="0"/>
      <dgm:spPr/>
    </dgm:pt>
    <dgm:pt modelId="{50784497-A4DD-6E48-8D05-920B1D8B97D2}" type="pres">
      <dgm:prSet presAssocID="{22EB3959-A675-F14D-ACF1-D63CD62F9B16}" presName="Name48" presStyleLbl="parChTrans1D3" presStyleIdx="2" presStyleCnt="23"/>
      <dgm:spPr/>
    </dgm:pt>
    <dgm:pt modelId="{013BBCF5-877F-914A-8B3D-3092B4C13171}" type="pres">
      <dgm:prSet presAssocID="{A5A75571-6538-0240-98C5-580ED34035D2}" presName="hierRoot2" presStyleCnt="0">
        <dgm:presLayoutVars>
          <dgm:hierBranch val="init"/>
        </dgm:presLayoutVars>
      </dgm:prSet>
      <dgm:spPr/>
    </dgm:pt>
    <dgm:pt modelId="{055839D5-3E6B-F44A-B962-26E5248B4E53}" type="pres">
      <dgm:prSet presAssocID="{A5A75571-6538-0240-98C5-580ED34035D2}" presName="rootComposite" presStyleCnt="0"/>
      <dgm:spPr/>
    </dgm:pt>
    <dgm:pt modelId="{3120648D-6C73-BB48-BF37-1FAE93C99F3B}" type="pres">
      <dgm:prSet presAssocID="{A5A75571-6538-0240-98C5-580ED34035D2}" presName="rootText" presStyleLbl="node3" presStyleIdx="2" presStyleCnt="23">
        <dgm:presLayoutVars>
          <dgm:chPref val="3"/>
        </dgm:presLayoutVars>
      </dgm:prSet>
      <dgm:spPr/>
    </dgm:pt>
    <dgm:pt modelId="{3C5D2AAB-853A-ED4B-A4FA-4BDBC76DF9A8}" type="pres">
      <dgm:prSet presAssocID="{A5A75571-6538-0240-98C5-580ED34035D2}" presName="rootConnector" presStyleLbl="node3" presStyleIdx="2" presStyleCnt="23"/>
      <dgm:spPr/>
    </dgm:pt>
    <dgm:pt modelId="{4CB25B0F-353B-8C4B-B679-05993931E01A}" type="pres">
      <dgm:prSet presAssocID="{A5A75571-6538-0240-98C5-580ED34035D2}" presName="hierChild4" presStyleCnt="0"/>
      <dgm:spPr/>
    </dgm:pt>
    <dgm:pt modelId="{B0B11B28-0CC5-B845-B765-DEE30057AA69}" type="pres">
      <dgm:prSet presAssocID="{A5A75571-6538-0240-98C5-580ED34035D2}" presName="hierChild5" presStyleCnt="0"/>
      <dgm:spPr/>
    </dgm:pt>
    <dgm:pt modelId="{5F361CC2-5636-E94A-9B4C-AC804AAD292A}" type="pres">
      <dgm:prSet presAssocID="{B3845788-D81E-6F47-8DDE-BFAAA5781D29}" presName="Name48" presStyleLbl="parChTrans1D3" presStyleIdx="3" presStyleCnt="23"/>
      <dgm:spPr/>
    </dgm:pt>
    <dgm:pt modelId="{5193AC36-3CEA-5044-A467-ADBD90EC70C8}" type="pres">
      <dgm:prSet presAssocID="{DD672E99-B692-9849-9C75-4FBEC4AC4C14}" presName="hierRoot2" presStyleCnt="0">
        <dgm:presLayoutVars>
          <dgm:hierBranch val="init"/>
        </dgm:presLayoutVars>
      </dgm:prSet>
      <dgm:spPr/>
    </dgm:pt>
    <dgm:pt modelId="{4C0B7EFE-0985-B74E-8246-77991FD8AB25}" type="pres">
      <dgm:prSet presAssocID="{DD672E99-B692-9849-9C75-4FBEC4AC4C14}" presName="rootComposite" presStyleCnt="0"/>
      <dgm:spPr/>
    </dgm:pt>
    <dgm:pt modelId="{9E122DB6-BACB-5D45-8CAD-9A64FB7FFD28}" type="pres">
      <dgm:prSet presAssocID="{DD672E99-B692-9849-9C75-4FBEC4AC4C14}" presName="rootText" presStyleLbl="node3" presStyleIdx="3" presStyleCnt="23">
        <dgm:presLayoutVars>
          <dgm:chPref val="3"/>
        </dgm:presLayoutVars>
      </dgm:prSet>
      <dgm:spPr/>
    </dgm:pt>
    <dgm:pt modelId="{36F43DB3-FFC2-0444-8BE5-8F992BF903A2}" type="pres">
      <dgm:prSet presAssocID="{DD672E99-B692-9849-9C75-4FBEC4AC4C14}" presName="rootConnector" presStyleLbl="node3" presStyleIdx="3" presStyleCnt="23"/>
      <dgm:spPr/>
    </dgm:pt>
    <dgm:pt modelId="{D51A6923-0D71-9B4E-80DA-99C7013DAC7D}" type="pres">
      <dgm:prSet presAssocID="{DD672E99-B692-9849-9C75-4FBEC4AC4C14}" presName="hierChild4" presStyleCnt="0"/>
      <dgm:spPr/>
    </dgm:pt>
    <dgm:pt modelId="{DBA4C9BC-DD16-154E-939F-6D7017F7C3A1}" type="pres">
      <dgm:prSet presAssocID="{DD672E99-B692-9849-9C75-4FBEC4AC4C14}" presName="hierChild5" presStyleCnt="0"/>
      <dgm:spPr/>
    </dgm:pt>
    <dgm:pt modelId="{933FF72A-A6EA-8646-A3D7-FA5E5CF222C2}" type="pres">
      <dgm:prSet presAssocID="{C6B3B0BC-63A7-944D-BBDE-B235FC359714}" presName="Name48" presStyleLbl="parChTrans1D3" presStyleIdx="4" presStyleCnt="23"/>
      <dgm:spPr/>
    </dgm:pt>
    <dgm:pt modelId="{C5871A85-C0F9-2748-AE63-3545DC5891E5}" type="pres">
      <dgm:prSet presAssocID="{1492830C-E147-464F-B8B8-2A83CD6C9634}" presName="hierRoot2" presStyleCnt="0">
        <dgm:presLayoutVars>
          <dgm:hierBranch val="init"/>
        </dgm:presLayoutVars>
      </dgm:prSet>
      <dgm:spPr/>
    </dgm:pt>
    <dgm:pt modelId="{DC5AB7DD-D57E-6E47-B60E-020F6D69D197}" type="pres">
      <dgm:prSet presAssocID="{1492830C-E147-464F-B8B8-2A83CD6C9634}" presName="rootComposite" presStyleCnt="0"/>
      <dgm:spPr/>
    </dgm:pt>
    <dgm:pt modelId="{8EFA40EB-87DA-E644-87C4-7929608D2A03}" type="pres">
      <dgm:prSet presAssocID="{1492830C-E147-464F-B8B8-2A83CD6C9634}" presName="rootText" presStyleLbl="node3" presStyleIdx="4" presStyleCnt="23">
        <dgm:presLayoutVars>
          <dgm:chPref val="3"/>
        </dgm:presLayoutVars>
      </dgm:prSet>
      <dgm:spPr/>
    </dgm:pt>
    <dgm:pt modelId="{DABD851B-AF6D-8F49-9081-C233C78F929F}" type="pres">
      <dgm:prSet presAssocID="{1492830C-E147-464F-B8B8-2A83CD6C9634}" presName="rootConnector" presStyleLbl="node3" presStyleIdx="4" presStyleCnt="23"/>
      <dgm:spPr/>
    </dgm:pt>
    <dgm:pt modelId="{AB671236-0FD8-A848-8854-977EB715D242}" type="pres">
      <dgm:prSet presAssocID="{1492830C-E147-464F-B8B8-2A83CD6C9634}" presName="hierChild4" presStyleCnt="0"/>
      <dgm:spPr/>
    </dgm:pt>
    <dgm:pt modelId="{5BAA7387-B190-1649-858B-E58FDF8FB7E3}" type="pres">
      <dgm:prSet presAssocID="{1492830C-E147-464F-B8B8-2A83CD6C9634}" presName="hierChild5" presStyleCnt="0"/>
      <dgm:spPr/>
    </dgm:pt>
    <dgm:pt modelId="{FA19963B-F195-9347-B9FF-16E80B17F297}" type="pres">
      <dgm:prSet presAssocID="{1872F123-4D3A-9740-8F7F-1318BF83429B}" presName="Name48" presStyleLbl="parChTrans1D3" presStyleIdx="5" presStyleCnt="23"/>
      <dgm:spPr/>
    </dgm:pt>
    <dgm:pt modelId="{CD32497D-9110-ED4E-B63A-73DA75F7A2BC}" type="pres">
      <dgm:prSet presAssocID="{9D530527-0537-9046-A50A-B6FB56CB832B}" presName="hierRoot2" presStyleCnt="0">
        <dgm:presLayoutVars>
          <dgm:hierBranch val="init"/>
        </dgm:presLayoutVars>
      </dgm:prSet>
      <dgm:spPr/>
    </dgm:pt>
    <dgm:pt modelId="{0209045C-9FB7-6045-8F1D-2A4C02F739F3}" type="pres">
      <dgm:prSet presAssocID="{9D530527-0537-9046-A50A-B6FB56CB832B}" presName="rootComposite" presStyleCnt="0"/>
      <dgm:spPr/>
    </dgm:pt>
    <dgm:pt modelId="{7E06C558-2419-7E46-AA85-C3B7A67486A1}" type="pres">
      <dgm:prSet presAssocID="{9D530527-0537-9046-A50A-B6FB56CB832B}" presName="rootText" presStyleLbl="node3" presStyleIdx="5" presStyleCnt="23">
        <dgm:presLayoutVars>
          <dgm:chPref val="3"/>
        </dgm:presLayoutVars>
      </dgm:prSet>
      <dgm:spPr/>
    </dgm:pt>
    <dgm:pt modelId="{398687BB-48DD-0D4E-9773-75F5674A9016}" type="pres">
      <dgm:prSet presAssocID="{9D530527-0537-9046-A50A-B6FB56CB832B}" presName="rootConnector" presStyleLbl="node3" presStyleIdx="5" presStyleCnt="23"/>
      <dgm:spPr/>
    </dgm:pt>
    <dgm:pt modelId="{ED246F2B-D1BB-FD49-9441-71FF57630C86}" type="pres">
      <dgm:prSet presAssocID="{9D530527-0537-9046-A50A-B6FB56CB832B}" presName="hierChild4" presStyleCnt="0"/>
      <dgm:spPr/>
    </dgm:pt>
    <dgm:pt modelId="{B41D5076-E2DF-E445-8D4E-BB215EC85CCD}" type="pres">
      <dgm:prSet presAssocID="{9D530527-0537-9046-A50A-B6FB56CB832B}" presName="hierChild5" presStyleCnt="0"/>
      <dgm:spPr/>
    </dgm:pt>
    <dgm:pt modelId="{1F43A7AF-40BA-1F4A-B3BD-C79401E93403}" type="pres">
      <dgm:prSet presAssocID="{EF8137FE-5AAE-864E-B7E3-8AF9DEDFA900}" presName="Name48" presStyleLbl="parChTrans1D3" presStyleIdx="6" presStyleCnt="23"/>
      <dgm:spPr/>
    </dgm:pt>
    <dgm:pt modelId="{D2C10781-0028-DC42-848A-BF98C9B2148F}" type="pres">
      <dgm:prSet presAssocID="{4E25F73C-1904-344C-BE47-A5EBB04FCCF2}" presName="hierRoot2" presStyleCnt="0">
        <dgm:presLayoutVars>
          <dgm:hierBranch val="init"/>
        </dgm:presLayoutVars>
      </dgm:prSet>
      <dgm:spPr/>
    </dgm:pt>
    <dgm:pt modelId="{93FF3366-EB61-A04A-985D-C7548B7B354E}" type="pres">
      <dgm:prSet presAssocID="{4E25F73C-1904-344C-BE47-A5EBB04FCCF2}" presName="rootComposite" presStyleCnt="0"/>
      <dgm:spPr/>
    </dgm:pt>
    <dgm:pt modelId="{0454F0A4-4FF6-084F-9964-9812FD83FCD3}" type="pres">
      <dgm:prSet presAssocID="{4E25F73C-1904-344C-BE47-A5EBB04FCCF2}" presName="rootText" presStyleLbl="node3" presStyleIdx="6" presStyleCnt="23" custLinFactX="21311" custLinFactNeighborX="100000" custLinFactNeighborY="-3387">
        <dgm:presLayoutVars>
          <dgm:chPref val="3"/>
        </dgm:presLayoutVars>
      </dgm:prSet>
      <dgm:spPr/>
    </dgm:pt>
    <dgm:pt modelId="{667580BF-2E2A-474C-89FF-6F1F2235AD34}" type="pres">
      <dgm:prSet presAssocID="{4E25F73C-1904-344C-BE47-A5EBB04FCCF2}" presName="rootConnector" presStyleLbl="node3" presStyleIdx="6" presStyleCnt="23"/>
      <dgm:spPr/>
    </dgm:pt>
    <dgm:pt modelId="{0BA4677D-BB52-6543-872F-72A899C91907}" type="pres">
      <dgm:prSet presAssocID="{4E25F73C-1904-344C-BE47-A5EBB04FCCF2}" presName="hierChild4" presStyleCnt="0"/>
      <dgm:spPr/>
    </dgm:pt>
    <dgm:pt modelId="{DE771EEA-5A02-224A-82DA-E95AB4A2F05C}" type="pres">
      <dgm:prSet presAssocID="{4E25F73C-1904-344C-BE47-A5EBB04FCCF2}" presName="hierChild5" presStyleCnt="0"/>
      <dgm:spPr/>
    </dgm:pt>
    <dgm:pt modelId="{47BABE7D-D521-6B49-9936-BB161772A552}" type="pres">
      <dgm:prSet presAssocID="{7E6C46CE-668F-A846-9117-695E7006F4D4}" presName="hierChild5" presStyleCnt="0"/>
      <dgm:spPr/>
    </dgm:pt>
    <dgm:pt modelId="{B149B486-9264-7D4C-B020-6C63515A44B4}" type="pres">
      <dgm:prSet presAssocID="{F29223F6-7306-A74C-B660-362211CAC5EC}" presName="Name37" presStyleLbl="parChTrans1D2" presStyleIdx="1" presStyleCnt="3"/>
      <dgm:spPr/>
    </dgm:pt>
    <dgm:pt modelId="{8EBC2F98-D03A-EB4B-A223-1F907E869051}" type="pres">
      <dgm:prSet presAssocID="{37DFB3B6-2C12-0F49-915F-BA0075EDFBD3}" presName="hierRoot2" presStyleCnt="0">
        <dgm:presLayoutVars>
          <dgm:hierBranch val="hang"/>
        </dgm:presLayoutVars>
      </dgm:prSet>
      <dgm:spPr/>
    </dgm:pt>
    <dgm:pt modelId="{C4E518FB-FDD9-3C44-9924-FDB6DEFE1D35}" type="pres">
      <dgm:prSet presAssocID="{37DFB3B6-2C12-0F49-915F-BA0075EDFBD3}" presName="rootComposite" presStyleCnt="0"/>
      <dgm:spPr/>
    </dgm:pt>
    <dgm:pt modelId="{3D8828E3-9D17-6841-8E98-8D53A70CE31C}" type="pres">
      <dgm:prSet presAssocID="{37DFB3B6-2C12-0F49-915F-BA0075EDFBD3}" presName="rootText" presStyleLbl="node2" presStyleIdx="1" presStyleCnt="3" custLinFactNeighborY="-900">
        <dgm:presLayoutVars>
          <dgm:chPref val="3"/>
        </dgm:presLayoutVars>
      </dgm:prSet>
      <dgm:spPr/>
    </dgm:pt>
    <dgm:pt modelId="{EAC58546-B6FE-964C-BAD9-F57A73D18B50}" type="pres">
      <dgm:prSet presAssocID="{37DFB3B6-2C12-0F49-915F-BA0075EDFBD3}" presName="rootConnector" presStyleLbl="node2" presStyleIdx="1" presStyleCnt="3"/>
      <dgm:spPr/>
    </dgm:pt>
    <dgm:pt modelId="{40E76402-4E2A-5546-BFB4-9CC58F77E5B5}" type="pres">
      <dgm:prSet presAssocID="{37DFB3B6-2C12-0F49-915F-BA0075EDFBD3}" presName="hierChild4" presStyleCnt="0"/>
      <dgm:spPr/>
    </dgm:pt>
    <dgm:pt modelId="{BC189441-3E7D-4244-B861-3B23C311F872}" type="pres">
      <dgm:prSet presAssocID="{1C6AC93A-6B47-884F-85BE-CA44C7470F49}" presName="Name48" presStyleLbl="parChTrans1D3" presStyleIdx="7" presStyleCnt="23"/>
      <dgm:spPr/>
    </dgm:pt>
    <dgm:pt modelId="{55219A30-90E9-1C4F-B791-42F1FB77EA47}" type="pres">
      <dgm:prSet presAssocID="{067FD48A-3DEC-C442-9072-1ABCDA73D4A8}" presName="hierRoot2" presStyleCnt="0">
        <dgm:presLayoutVars>
          <dgm:hierBranch val="init"/>
        </dgm:presLayoutVars>
      </dgm:prSet>
      <dgm:spPr/>
    </dgm:pt>
    <dgm:pt modelId="{CFCD4AAE-9143-A44E-B217-1719284BB7B4}" type="pres">
      <dgm:prSet presAssocID="{067FD48A-3DEC-C442-9072-1ABCDA73D4A8}" presName="rootComposite" presStyleCnt="0"/>
      <dgm:spPr/>
    </dgm:pt>
    <dgm:pt modelId="{BB7B2A4A-E998-2944-933C-23705225B52A}" type="pres">
      <dgm:prSet presAssocID="{067FD48A-3DEC-C442-9072-1ABCDA73D4A8}" presName="rootText" presStyleLbl="node3" presStyleIdx="7" presStyleCnt="23">
        <dgm:presLayoutVars>
          <dgm:chPref val="3"/>
        </dgm:presLayoutVars>
      </dgm:prSet>
      <dgm:spPr/>
    </dgm:pt>
    <dgm:pt modelId="{4CE9D999-6AB0-DC45-8427-E8DE08ACB98B}" type="pres">
      <dgm:prSet presAssocID="{067FD48A-3DEC-C442-9072-1ABCDA73D4A8}" presName="rootConnector" presStyleLbl="node3" presStyleIdx="7" presStyleCnt="23"/>
      <dgm:spPr/>
    </dgm:pt>
    <dgm:pt modelId="{AD46AEDE-9389-C94A-8143-026CF4F65642}" type="pres">
      <dgm:prSet presAssocID="{067FD48A-3DEC-C442-9072-1ABCDA73D4A8}" presName="hierChild4" presStyleCnt="0"/>
      <dgm:spPr/>
    </dgm:pt>
    <dgm:pt modelId="{300A9AA7-D97A-8E4A-8245-F9A724E6BC89}" type="pres">
      <dgm:prSet presAssocID="{067FD48A-3DEC-C442-9072-1ABCDA73D4A8}" presName="hierChild5" presStyleCnt="0"/>
      <dgm:spPr/>
    </dgm:pt>
    <dgm:pt modelId="{89230893-5A37-BA46-B745-B05C7350D3DA}" type="pres">
      <dgm:prSet presAssocID="{FD13A92E-604B-6A4A-9170-177078F83948}" presName="Name48" presStyleLbl="parChTrans1D3" presStyleIdx="8" presStyleCnt="23"/>
      <dgm:spPr/>
    </dgm:pt>
    <dgm:pt modelId="{6C40F8D0-E365-9540-9947-CDAF70E05524}" type="pres">
      <dgm:prSet presAssocID="{DECC5B0E-9C09-DE4D-A1AC-413420419717}" presName="hierRoot2" presStyleCnt="0">
        <dgm:presLayoutVars>
          <dgm:hierBranch val="init"/>
        </dgm:presLayoutVars>
      </dgm:prSet>
      <dgm:spPr/>
    </dgm:pt>
    <dgm:pt modelId="{F1B5E876-B85A-444C-8195-D54DBFDA24B6}" type="pres">
      <dgm:prSet presAssocID="{DECC5B0E-9C09-DE4D-A1AC-413420419717}" presName="rootComposite" presStyleCnt="0"/>
      <dgm:spPr/>
    </dgm:pt>
    <dgm:pt modelId="{58EDBE67-F4EF-C444-B13A-ADA4B48388F2}" type="pres">
      <dgm:prSet presAssocID="{DECC5B0E-9C09-DE4D-A1AC-413420419717}" presName="rootText" presStyleLbl="node3" presStyleIdx="8" presStyleCnt="23">
        <dgm:presLayoutVars>
          <dgm:chPref val="3"/>
        </dgm:presLayoutVars>
      </dgm:prSet>
      <dgm:spPr/>
    </dgm:pt>
    <dgm:pt modelId="{3DDED712-9D36-EE46-85AF-2F1BDB9630C4}" type="pres">
      <dgm:prSet presAssocID="{DECC5B0E-9C09-DE4D-A1AC-413420419717}" presName="rootConnector" presStyleLbl="node3" presStyleIdx="8" presStyleCnt="23"/>
      <dgm:spPr/>
    </dgm:pt>
    <dgm:pt modelId="{4F9B15F3-5DF8-B647-AC18-B8FEF3F0016B}" type="pres">
      <dgm:prSet presAssocID="{DECC5B0E-9C09-DE4D-A1AC-413420419717}" presName="hierChild4" presStyleCnt="0"/>
      <dgm:spPr/>
    </dgm:pt>
    <dgm:pt modelId="{01C1824B-E819-054C-987B-535734279CCA}" type="pres">
      <dgm:prSet presAssocID="{DECC5B0E-9C09-DE4D-A1AC-413420419717}" presName="hierChild5" presStyleCnt="0"/>
      <dgm:spPr/>
    </dgm:pt>
    <dgm:pt modelId="{1B7FB644-446B-C94D-912E-E898BACF2304}" type="pres">
      <dgm:prSet presAssocID="{9BB5E4AB-1937-7349-9584-FBC37978A8AA}" presName="Name48" presStyleLbl="parChTrans1D3" presStyleIdx="9" presStyleCnt="23"/>
      <dgm:spPr/>
    </dgm:pt>
    <dgm:pt modelId="{226EBCF5-012F-6F43-8D51-02C64AC21DDF}" type="pres">
      <dgm:prSet presAssocID="{E48A3692-0BA2-1049-9ABD-446768876EA9}" presName="hierRoot2" presStyleCnt="0">
        <dgm:presLayoutVars>
          <dgm:hierBranch val="init"/>
        </dgm:presLayoutVars>
      </dgm:prSet>
      <dgm:spPr/>
    </dgm:pt>
    <dgm:pt modelId="{DC83D327-FFA1-8F4F-B94D-B9EF3A1BD2B8}" type="pres">
      <dgm:prSet presAssocID="{E48A3692-0BA2-1049-9ABD-446768876EA9}" presName="rootComposite" presStyleCnt="0"/>
      <dgm:spPr/>
    </dgm:pt>
    <dgm:pt modelId="{8E577B2F-2055-0F42-93A4-FC5B927F1945}" type="pres">
      <dgm:prSet presAssocID="{E48A3692-0BA2-1049-9ABD-446768876EA9}" presName="rootText" presStyleLbl="node3" presStyleIdx="9" presStyleCnt="23">
        <dgm:presLayoutVars>
          <dgm:chPref val="3"/>
        </dgm:presLayoutVars>
      </dgm:prSet>
      <dgm:spPr/>
    </dgm:pt>
    <dgm:pt modelId="{91621B7F-9AEB-4146-88B3-DF77ED2034D3}" type="pres">
      <dgm:prSet presAssocID="{E48A3692-0BA2-1049-9ABD-446768876EA9}" presName="rootConnector" presStyleLbl="node3" presStyleIdx="9" presStyleCnt="23"/>
      <dgm:spPr/>
    </dgm:pt>
    <dgm:pt modelId="{AC810EA4-0226-764B-B182-3F430685C0D2}" type="pres">
      <dgm:prSet presAssocID="{E48A3692-0BA2-1049-9ABD-446768876EA9}" presName="hierChild4" presStyleCnt="0"/>
      <dgm:spPr/>
    </dgm:pt>
    <dgm:pt modelId="{673F4D3D-2C6C-5842-949A-BD962CD0C1E6}" type="pres">
      <dgm:prSet presAssocID="{E48A3692-0BA2-1049-9ABD-446768876EA9}" presName="hierChild5" presStyleCnt="0"/>
      <dgm:spPr/>
    </dgm:pt>
    <dgm:pt modelId="{89D323A3-555C-F648-A5EA-43CCBF253268}" type="pres">
      <dgm:prSet presAssocID="{295E3989-A583-A746-8491-FE729A68EE32}" presName="Name48" presStyleLbl="parChTrans1D3" presStyleIdx="10" presStyleCnt="23"/>
      <dgm:spPr/>
    </dgm:pt>
    <dgm:pt modelId="{BFD0FC12-6B0E-1244-B2AC-2B797D07A7CD}" type="pres">
      <dgm:prSet presAssocID="{4F573C0B-5076-2F4C-A73D-A962F6DDBA6B}" presName="hierRoot2" presStyleCnt="0">
        <dgm:presLayoutVars>
          <dgm:hierBranch val="init"/>
        </dgm:presLayoutVars>
      </dgm:prSet>
      <dgm:spPr/>
    </dgm:pt>
    <dgm:pt modelId="{8524DB2E-9FA6-1E44-9C68-E6F1F109073C}" type="pres">
      <dgm:prSet presAssocID="{4F573C0B-5076-2F4C-A73D-A962F6DDBA6B}" presName="rootComposite" presStyleCnt="0"/>
      <dgm:spPr/>
    </dgm:pt>
    <dgm:pt modelId="{4546FD1C-B080-8848-9E48-EC4401C6E441}" type="pres">
      <dgm:prSet presAssocID="{4F573C0B-5076-2F4C-A73D-A962F6DDBA6B}" presName="rootText" presStyleLbl="node3" presStyleIdx="10" presStyleCnt="23">
        <dgm:presLayoutVars>
          <dgm:chPref val="3"/>
        </dgm:presLayoutVars>
      </dgm:prSet>
      <dgm:spPr/>
    </dgm:pt>
    <dgm:pt modelId="{B6B30335-5678-9348-93D3-C85B0486C280}" type="pres">
      <dgm:prSet presAssocID="{4F573C0B-5076-2F4C-A73D-A962F6DDBA6B}" presName="rootConnector" presStyleLbl="node3" presStyleIdx="10" presStyleCnt="23"/>
      <dgm:spPr/>
    </dgm:pt>
    <dgm:pt modelId="{1497B77A-82D7-EA44-876E-F4D112684D3A}" type="pres">
      <dgm:prSet presAssocID="{4F573C0B-5076-2F4C-A73D-A962F6DDBA6B}" presName="hierChild4" presStyleCnt="0"/>
      <dgm:spPr/>
    </dgm:pt>
    <dgm:pt modelId="{368EF338-4A91-BB46-B9EA-667C9A385F8B}" type="pres">
      <dgm:prSet presAssocID="{4F573C0B-5076-2F4C-A73D-A962F6DDBA6B}" presName="hierChild5" presStyleCnt="0"/>
      <dgm:spPr/>
    </dgm:pt>
    <dgm:pt modelId="{B9D2CCFD-D444-134D-B413-0AD70612E9B3}" type="pres">
      <dgm:prSet presAssocID="{2A938EF2-00C0-C347-BD8B-34094A70F91A}" presName="Name48" presStyleLbl="parChTrans1D3" presStyleIdx="11" presStyleCnt="23"/>
      <dgm:spPr/>
    </dgm:pt>
    <dgm:pt modelId="{98E4C0AE-5A09-5246-98EE-66E45CA01119}" type="pres">
      <dgm:prSet presAssocID="{AEC480AF-A884-A444-AA5D-1C3BF76BCC11}" presName="hierRoot2" presStyleCnt="0">
        <dgm:presLayoutVars>
          <dgm:hierBranch val="init"/>
        </dgm:presLayoutVars>
      </dgm:prSet>
      <dgm:spPr/>
    </dgm:pt>
    <dgm:pt modelId="{2C2DCE39-ED73-7A43-B719-822A55968653}" type="pres">
      <dgm:prSet presAssocID="{AEC480AF-A884-A444-AA5D-1C3BF76BCC11}" presName="rootComposite" presStyleCnt="0"/>
      <dgm:spPr/>
    </dgm:pt>
    <dgm:pt modelId="{D8F17F5B-CC3F-7743-86C6-3495839547EA}" type="pres">
      <dgm:prSet presAssocID="{AEC480AF-A884-A444-AA5D-1C3BF76BCC11}" presName="rootText" presStyleLbl="node3" presStyleIdx="11" presStyleCnt="23">
        <dgm:presLayoutVars>
          <dgm:chPref val="3"/>
        </dgm:presLayoutVars>
      </dgm:prSet>
      <dgm:spPr/>
    </dgm:pt>
    <dgm:pt modelId="{E1D3761D-3005-F84B-BD17-FBED43A9D335}" type="pres">
      <dgm:prSet presAssocID="{AEC480AF-A884-A444-AA5D-1C3BF76BCC11}" presName="rootConnector" presStyleLbl="node3" presStyleIdx="11" presStyleCnt="23"/>
      <dgm:spPr/>
    </dgm:pt>
    <dgm:pt modelId="{0E972C64-D4AF-D74A-A692-EFC3E06B7AA2}" type="pres">
      <dgm:prSet presAssocID="{AEC480AF-A884-A444-AA5D-1C3BF76BCC11}" presName="hierChild4" presStyleCnt="0"/>
      <dgm:spPr/>
    </dgm:pt>
    <dgm:pt modelId="{0947DB12-BFDF-3A47-895D-13C3B8D2A698}" type="pres">
      <dgm:prSet presAssocID="{AEC480AF-A884-A444-AA5D-1C3BF76BCC11}" presName="hierChild5" presStyleCnt="0"/>
      <dgm:spPr/>
    </dgm:pt>
    <dgm:pt modelId="{5D9F7CA9-37C5-D044-89E7-69766C0D405F}" type="pres">
      <dgm:prSet presAssocID="{2F65681F-0ACB-2C4B-A0E0-DE6127A873DE}" presName="Name48" presStyleLbl="parChTrans1D3" presStyleIdx="12" presStyleCnt="23"/>
      <dgm:spPr/>
    </dgm:pt>
    <dgm:pt modelId="{E23BC4DA-672A-D347-98F9-E30211339775}" type="pres">
      <dgm:prSet presAssocID="{47D26DAF-D4B0-474D-A3FB-F8881FEAC0AA}" presName="hierRoot2" presStyleCnt="0">
        <dgm:presLayoutVars>
          <dgm:hierBranch val="init"/>
        </dgm:presLayoutVars>
      </dgm:prSet>
      <dgm:spPr/>
    </dgm:pt>
    <dgm:pt modelId="{A751E19A-964F-C14C-B1C9-9F8F0E1F0A16}" type="pres">
      <dgm:prSet presAssocID="{47D26DAF-D4B0-474D-A3FB-F8881FEAC0AA}" presName="rootComposite" presStyleCnt="0"/>
      <dgm:spPr/>
    </dgm:pt>
    <dgm:pt modelId="{F364B978-C625-DC4D-892E-6A2B60565D6A}" type="pres">
      <dgm:prSet presAssocID="{47D26DAF-D4B0-474D-A3FB-F8881FEAC0AA}" presName="rootText" presStyleLbl="node3" presStyleIdx="12" presStyleCnt="23">
        <dgm:presLayoutVars>
          <dgm:chPref val="3"/>
        </dgm:presLayoutVars>
      </dgm:prSet>
      <dgm:spPr/>
    </dgm:pt>
    <dgm:pt modelId="{4D42DD9E-AC36-524D-B854-2CD71BEBE278}" type="pres">
      <dgm:prSet presAssocID="{47D26DAF-D4B0-474D-A3FB-F8881FEAC0AA}" presName="rootConnector" presStyleLbl="node3" presStyleIdx="12" presStyleCnt="23"/>
      <dgm:spPr/>
    </dgm:pt>
    <dgm:pt modelId="{8AB9890C-DF64-3D48-A561-6FFCA992F09F}" type="pres">
      <dgm:prSet presAssocID="{47D26DAF-D4B0-474D-A3FB-F8881FEAC0AA}" presName="hierChild4" presStyleCnt="0"/>
      <dgm:spPr/>
    </dgm:pt>
    <dgm:pt modelId="{F99B8DBD-C64F-EE4C-AE8C-A84169944E92}" type="pres">
      <dgm:prSet presAssocID="{47D26DAF-D4B0-474D-A3FB-F8881FEAC0AA}" presName="hierChild5" presStyleCnt="0"/>
      <dgm:spPr/>
    </dgm:pt>
    <dgm:pt modelId="{96F395A6-BF4A-6843-BA86-FB805AE156A0}" type="pres">
      <dgm:prSet presAssocID="{2441782D-1FB1-494B-931C-1242FB281B2A}" presName="Name48" presStyleLbl="parChTrans1D3" presStyleIdx="13" presStyleCnt="23"/>
      <dgm:spPr/>
    </dgm:pt>
    <dgm:pt modelId="{A055AE0F-3456-A741-9582-4B51ECD5F2F3}" type="pres">
      <dgm:prSet presAssocID="{B6081F31-CE5B-3149-B9E7-667034AD903C}" presName="hierRoot2" presStyleCnt="0">
        <dgm:presLayoutVars>
          <dgm:hierBranch val="init"/>
        </dgm:presLayoutVars>
      </dgm:prSet>
      <dgm:spPr/>
    </dgm:pt>
    <dgm:pt modelId="{EDD6CD8A-B10E-334D-93A0-9503D0CA8D66}" type="pres">
      <dgm:prSet presAssocID="{B6081F31-CE5B-3149-B9E7-667034AD903C}" presName="rootComposite" presStyleCnt="0"/>
      <dgm:spPr/>
    </dgm:pt>
    <dgm:pt modelId="{4A98FC5F-7F0B-C846-8733-10B15C8AA08B}" type="pres">
      <dgm:prSet presAssocID="{B6081F31-CE5B-3149-B9E7-667034AD903C}" presName="rootText" presStyleLbl="node3" presStyleIdx="13" presStyleCnt="23">
        <dgm:presLayoutVars>
          <dgm:chPref val="3"/>
        </dgm:presLayoutVars>
      </dgm:prSet>
      <dgm:spPr/>
    </dgm:pt>
    <dgm:pt modelId="{3F8E90FC-4FFE-AE47-B860-B421D55018B8}" type="pres">
      <dgm:prSet presAssocID="{B6081F31-CE5B-3149-B9E7-667034AD903C}" presName="rootConnector" presStyleLbl="node3" presStyleIdx="13" presStyleCnt="23"/>
      <dgm:spPr/>
    </dgm:pt>
    <dgm:pt modelId="{C5AA896E-7C2D-E24A-BAA8-481B50F75E30}" type="pres">
      <dgm:prSet presAssocID="{B6081F31-CE5B-3149-B9E7-667034AD903C}" presName="hierChild4" presStyleCnt="0"/>
      <dgm:spPr/>
    </dgm:pt>
    <dgm:pt modelId="{EF906070-264F-314D-B60D-0AAA1BBC0332}" type="pres">
      <dgm:prSet presAssocID="{B6081F31-CE5B-3149-B9E7-667034AD903C}" presName="hierChild5" presStyleCnt="0"/>
      <dgm:spPr/>
    </dgm:pt>
    <dgm:pt modelId="{85B2A6D1-B4F4-BD40-AC1C-DC4DB12EEBB6}" type="pres">
      <dgm:prSet presAssocID="{ADA60579-38ED-0E43-83E3-D79973D7F36F}" presName="Name48" presStyleLbl="parChTrans1D3" presStyleIdx="14" presStyleCnt="23"/>
      <dgm:spPr/>
    </dgm:pt>
    <dgm:pt modelId="{4D6EE77B-F6BC-C044-BFB5-0ACB1F992F32}" type="pres">
      <dgm:prSet presAssocID="{9843AC18-6B5A-FF40-98C6-5B9CF9BAA5C0}" presName="hierRoot2" presStyleCnt="0">
        <dgm:presLayoutVars>
          <dgm:hierBranch val="init"/>
        </dgm:presLayoutVars>
      </dgm:prSet>
      <dgm:spPr/>
    </dgm:pt>
    <dgm:pt modelId="{414DECA9-AE28-A443-81B7-3CB17BFC0A91}" type="pres">
      <dgm:prSet presAssocID="{9843AC18-6B5A-FF40-98C6-5B9CF9BAA5C0}" presName="rootComposite" presStyleCnt="0"/>
      <dgm:spPr/>
    </dgm:pt>
    <dgm:pt modelId="{06C131F2-958F-E843-9EAC-145FD8F0C23A}" type="pres">
      <dgm:prSet presAssocID="{9843AC18-6B5A-FF40-98C6-5B9CF9BAA5C0}" presName="rootText" presStyleLbl="node3" presStyleIdx="14" presStyleCnt="23">
        <dgm:presLayoutVars>
          <dgm:chPref val="3"/>
        </dgm:presLayoutVars>
      </dgm:prSet>
      <dgm:spPr/>
    </dgm:pt>
    <dgm:pt modelId="{94F52122-542C-D84B-A6E3-05C4546EC394}" type="pres">
      <dgm:prSet presAssocID="{9843AC18-6B5A-FF40-98C6-5B9CF9BAA5C0}" presName="rootConnector" presStyleLbl="node3" presStyleIdx="14" presStyleCnt="23"/>
      <dgm:spPr/>
    </dgm:pt>
    <dgm:pt modelId="{D788AD71-93D3-A049-8784-C0A2431BA499}" type="pres">
      <dgm:prSet presAssocID="{9843AC18-6B5A-FF40-98C6-5B9CF9BAA5C0}" presName="hierChild4" presStyleCnt="0"/>
      <dgm:spPr/>
    </dgm:pt>
    <dgm:pt modelId="{8069E5E1-F8E0-DF40-986E-8F7E0804EB63}" type="pres">
      <dgm:prSet presAssocID="{9843AC18-6B5A-FF40-98C6-5B9CF9BAA5C0}" presName="hierChild5" presStyleCnt="0"/>
      <dgm:spPr/>
    </dgm:pt>
    <dgm:pt modelId="{AA978567-2225-E344-A146-49B337A77FAB}" type="pres">
      <dgm:prSet presAssocID="{37DFB3B6-2C12-0F49-915F-BA0075EDFBD3}" presName="hierChild5" presStyleCnt="0"/>
      <dgm:spPr/>
    </dgm:pt>
    <dgm:pt modelId="{AC86FF58-FBAA-9F44-8333-23F2B002BC50}" type="pres">
      <dgm:prSet presAssocID="{D4110419-80E4-C746-B4D1-6D8657EE1A34}" presName="Name37" presStyleLbl="parChTrans1D2" presStyleIdx="2" presStyleCnt="3"/>
      <dgm:spPr/>
    </dgm:pt>
    <dgm:pt modelId="{9DFB6B76-B3DD-0D4B-945B-2F5CEBFCF51B}" type="pres">
      <dgm:prSet presAssocID="{ED3F8CA5-FC5A-DF40-A7FB-259DDD8DAFCD}" presName="hierRoot2" presStyleCnt="0">
        <dgm:presLayoutVars>
          <dgm:hierBranch val="hang"/>
        </dgm:presLayoutVars>
      </dgm:prSet>
      <dgm:spPr/>
    </dgm:pt>
    <dgm:pt modelId="{D0B5C1B7-C3C1-3548-A059-BA3377811A3B}" type="pres">
      <dgm:prSet presAssocID="{ED3F8CA5-FC5A-DF40-A7FB-259DDD8DAFCD}" presName="rootComposite" presStyleCnt="0"/>
      <dgm:spPr/>
    </dgm:pt>
    <dgm:pt modelId="{D1C31AE9-1DD9-C847-BBC1-C76087BD823A}" type="pres">
      <dgm:prSet presAssocID="{ED3F8CA5-FC5A-DF40-A7FB-259DDD8DAFCD}" presName="rootText" presStyleLbl="node2" presStyleIdx="2" presStyleCnt="3">
        <dgm:presLayoutVars>
          <dgm:chPref val="3"/>
        </dgm:presLayoutVars>
      </dgm:prSet>
      <dgm:spPr/>
    </dgm:pt>
    <dgm:pt modelId="{AA629514-345E-A942-9A6D-776E67B773BD}" type="pres">
      <dgm:prSet presAssocID="{ED3F8CA5-FC5A-DF40-A7FB-259DDD8DAFCD}" presName="rootConnector" presStyleLbl="node2" presStyleIdx="2" presStyleCnt="3"/>
      <dgm:spPr/>
    </dgm:pt>
    <dgm:pt modelId="{D9282054-C178-D342-B312-B6B5651CF26B}" type="pres">
      <dgm:prSet presAssocID="{ED3F8CA5-FC5A-DF40-A7FB-259DDD8DAFCD}" presName="hierChild4" presStyleCnt="0"/>
      <dgm:spPr/>
    </dgm:pt>
    <dgm:pt modelId="{ECB24BF2-A966-6E40-BF4C-C517C251E502}" type="pres">
      <dgm:prSet presAssocID="{52918CA6-B284-CC4D-B5EA-0DAE784BEAB8}" presName="Name48" presStyleLbl="parChTrans1D3" presStyleIdx="15" presStyleCnt="23"/>
      <dgm:spPr/>
    </dgm:pt>
    <dgm:pt modelId="{84F34201-9B01-4F44-806F-E03A6D98A12B}" type="pres">
      <dgm:prSet presAssocID="{ED002518-4996-DD4A-84BE-EBF5DDB97042}" presName="hierRoot2" presStyleCnt="0">
        <dgm:presLayoutVars>
          <dgm:hierBranch val="init"/>
        </dgm:presLayoutVars>
      </dgm:prSet>
      <dgm:spPr/>
    </dgm:pt>
    <dgm:pt modelId="{EFCC4571-F31E-F54A-9FE4-CAB0875EF35E}" type="pres">
      <dgm:prSet presAssocID="{ED002518-4996-DD4A-84BE-EBF5DDB97042}" presName="rootComposite" presStyleCnt="0"/>
      <dgm:spPr/>
    </dgm:pt>
    <dgm:pt modelId="{E6DCABC8-4494-344B-85C5-F8BA3B64305D}" type="pres">
      <dgm:prSet presAssocID="{ED002518-4996-DD4A-84BE-EBF5DDB97042}" presName="rootText" presStyleLbl="node3" presStyleIdx="15" presStyleCnt="23">
        <dgm:presLayoutVars>
          <dgm:chPref val="3"/>
        </dgm:presLayoutVars>
      </dgm:prSet>
      <dgm:spPr/>
    </dgm:pt>
    <dgm:pt modelId="{63887186-47A0-BA44-B298-FD4336955785}" type="pres">
      <dgm:prSet presAssocID="{ED002518-4996-DD4A-84BE-EBF5DDB97042}" presName="rootConnector" presStyleLbl="node3" presStyleIdx="15" presStyleCnt="23"/>
      <dgm:spPr/>
    </dgm:pt>
    <dgm:pt modelId="{A76B7BEC-4D63-064C-A9DE-E27722293861}" type="pres">
      <dgm:prSet presAssocID="{ED002518-4996-DD4A-84BE-EBF5DDB97042}" presName="hierChild4" presStyleCnt="0"/>
      <dgm:spPr/>
    </dgm:pt>
    <dgm:pt modelId="{CE45A574-EA7D-5F47-893A-CEFED3577853}" type="pres">
      <dgm:prSet presAssocID="{ED002518-4996-DD4A-84BE-EBF5DDB97042}" presName="hierChild5" presStyleCnt="0"/>
      <dgm:spPr/>
    </dgm:pt>
    <dgm:pt modelId="{A70599BD-83FB-A24A-A3A1-74F8EDD71D46}" type="pres">
      <dgm:prSet presAssocID="{81F3871F-897F-414A-8F2F-B85C38684427}" presName="Name48" presStyleLbl="parChTrans1D3" presStyleIdx="16" presStyleCnt="23"/>
      <dgm:spPr/>
    </dgm:pt>
    <dgm:pt modelId="{2BE538FC-7B68-2D4D-88F5-FC1A2DDD2DCA}" type="pres">
      <dgm:prSet presAssocID="{5501D57D-63D2-774E-9946-ACE7E9467D76}" presName="hierRoot2" presStyleCnt="0">
        <dgm:presLayoutVars>
          <dgm:hierBranch val="init"/>
        </dgm:presLayoutVars>
      </dgm:prSet>
      <dgm:spPr/>
    </dgm:pt>
    <dgm:pt modelId="{AE69F9B1-579F-654D-B3FD-88152C36554B}" type="pres">
      <dgm:prSet presAssocID="{5501D57D-63D2-774E-9946-ACE7E9467D76}" presName="rootComposite" presStyleCnt="0"/>
      <dgm:spPr/>
    </dgm:pt>
    <dgm:pt modelId="{6F83F507-5998-6A4B-8B34-CC699928EE00}" type="pres">
      <dgm:prSet presAssocID="{5501D57D-63D2-774E-9946-ACE7E9467D76}" presName="rootText" presStyleLbl="node3" presStyleIdx="16" presStyleCnt="23">
        <dgm:presLayoutVars>
          <dgm:chPref val="3"/>
        </dgm:presLayoutVars>
      </dgm:prSet>
      <dgm:spPr/>
    </dgm:pt>
    <dgm:pt modelId="{A594F81C-3E26-8441-84B2-D3E2FAC55C2D}" type="pres">
      <dgm:prSet presAssocID="{5501D57D-63D2-774E-9946-ACE7E9467D76}" presName="rootConnector" presStyleLbl="node3" presStyleIdx="16" presStyleCnt="23"/>
      <dgm:spPr/>
    </dgm:pt>
    <dgm:pt modelId="{8C7E239C-F8DD-7F43-BB1C-A324A569B7B0}" type="pres">
      <dgm:prSet presAssocID="{5501D57D-63D2-774E-9946-ACE7E9467D76}" presName="hierChild4" presStyleCnt="0"/>
      <dgm:spPr/>
    </dgm:pt>
    <dgm:pt modelId="{9DA6BED2-827E-C343-B336-3B99291143F9}" type="pres">
      <dgm:prSet presAssocID="{5501D57D-63D2-774E-9946-ACE7E9467D76}" presName="hierChild5" presStyleCnt="0"/>
      <dgm:spPr/>
    </dgm:pt>
    <dgm:pt modelId="{D83E9D89-5C4F-2148-BA99-6296CD4BB07F}" type="pres">
      <dgm:prSet presAssocID="{B1D96135-8DF8-9F4A-A9FA-A41EE9E1F665}" presName="Name48" presStyleLbl="parChTrans1D3" presStyleIdx="17" presStyleCnt="23"/>
      <dgm:spPr/>
    </dgm:pt>
    <dgm:pt modelId="{17F375A7-6994-8049-A08E-7F8439FA4BC3}" type="pres">
      <dgm:prSet presAssocID="{31A3D813-653C-714C-875A-14FF43906283}" presName="hierRoot2" presStyleCnt="0">
        <dgm:presLayoutVars>
          <dgm:hierBranch val="init"/>
        </dgm:presLayoutVars>
      </dgm:prSet>
      <dgm:spPr/>
    </dgm:pt>
    <dgm:pt modelId="{38AB2CE7-51E7-4F4D-814C-F6ED5484F45E}" type="pres">
      <dgm:prSet presAssocID="{31A3D813-653C-714C-875A-14FF43906283}" presName="rootComposite" presStyleCnt="0"/>
      <dgm:spPr/>
    </dgm:pt>
    <dgm:pt modelId="{58CE0FBB-997E-9144-9059-5B8C329E9F98}" type="pres">
      <dgm:prSet presAssocID="{31A3D813-653C-714C-875A-14FF43906283}" presName="rootText" presStyleLbl="node3" presStyleIdx="17" presStyleCnt="23">
        <dgm:presLayoutVars>
          <dgm:chPref val="3"/>
        </dgm:presLayoutVars>
      </dgm:prSet>
      <dgm:spPr/>
    </dgm:pt>
    <dgm:pt modelId="{3EE3A413-0B92-2B4E-A2EC-93527AD97B29}" type="pres">
      <dgm:prSet presAssocID="{31A3D813-653C-714C-875A-14FF43906283}" presName="rootConnector" presStyleLbl="node3" presStyleIdx="17" presStyleCnt="23"/>
      <dgm:spPr/>
    </dgm:pt>
    <dgm:pt modelId="{8898F40E-498A-B94B-A102-53DA73BBC9F8}" type="pres">
      <dgm:prSet presAssocID="{31A3D813-653C-714C-875A-14FF43906283}" presName="hierChild4" presStyleCnt="0"/>
      <dgm:spPr/>
    </dgm:pt>
    <dgm:pt modelId="{486AC5BF-A736-FF49-8089-1D62276DA559}" type="pres">
      <dgm:prSet presAssocID="{31A3D813-653C-714C-875A-14FF43906283}" presName="hierChild5" presStyleCnt="0"/>
      <dgm:spPr/>
    </dgm:pt>
    <dgm:pt modelId="{6F32511A-B211-B84B-AB35-B9CFE47F04AA}" type="pres">
      <dgm:prSet presAssocID="{24C9185C-B621-F34F-ACF8-D8B7B804D441}" presName="Name48" presStyleLbl="parChTrans1D3" presStyleIdx="18" presStyleCnt="23"/>
      <dgm:spPr/>
    </dgm:pt>
    <dgm:pt modelId="{10209B0A-583C-AC4E-BCC5-CF499D049C48}" type="pres">
      <dgm:prSet presAssocID="{5BC23E7F-1DCB-B940-A4DF-F5C3C523642E}" presName="hierRoot2" presStyleCnt="0">
        <dgm:presLayoutVars>
          <dgm:hierBranch val="init"/>
        </dgm:presLayoutVars>
      </dgm:prSet>
      <dgm:spPr/>
    </dgm:pt>
    <dgm:pt modelId="{674B0100-D5FD-6D43-BFE6-813326AD098A}" type="pres">
      <dgm:prSet presAssocID="{5BC23E7F-1DCB-B940-A4DF-F5C3C523642E}" presName="rootComposite" presStyleCnt="0"/>
      <dgm:spPr/>
    </dgm:pt>
    <dgm:pt modelId="{43162FEA-E30D-BC45-B1FB-697BAB691F45}" type="pres">
      <dgm:prSet presAssocID="{5BC23E7F-1DCB-B940-A4DF-F5C3C523642E}" presName="rootText" presStyleLbl="node3" presStyleIdx="18" presStyleCnt="23">
        <dgm:presLayoutVars>
          <dgm:chPref val="3"/>
        </dgm:presLayoutVars>
      </dgm:prSet>
      <dgm:spPr/>
    </dgm:pt>
    <dgm:pt modelId="{3B9FA884-2BB9-BA48-90D8-E420CD3E6A19}" type="pres">
      <dgm:prSet presAssocID="{5BC23E7F-1DCB-B940-A4DF-F5C3C523642E}" presName="rootConnector" presStyleLbl="node3" presStyleIdx="18" presStyleCnt="23"/>
      <dgm:spPr/>
    </dgm:pt>
    <dgm:pt modelId="{E1B6EDF4-2089-7744-81E6-DFAFAD5EBDCD}" type="pres">
      <dgm:prSet presAssocID="{5BC23E7F-1DCB-B940-A4DF-F5C3C523642E}" presName="hierChild4" presStyleCnt="0"/>
      <dgm:spPr/>
    </dgm:pt>
    <dgm:pt modelId="{10AB416D-A399-5040-86BB-5D526C8F59F4}" type="pres">
      <dgm:prSet presAssocID="{5BC23E7F-1DCB-B940-A4DF-F5C3C523642E}" presName="hierChild5" presStyleCnt="0"/>
      <dgm:spPr/>
    </dgm:pt>
    <dgm:pt modelId="{BF6F7777-889D-2942-A04E-31D5D90C16C7}" type="pres">
      <dgm:prSet presAssocID="{D245EC49-BF1E-6D4F-B417-8441B16D6923}" presName="Name48" presStyleLbl="parChTrans1D3" presStyleIdx="19" presStyleCnt="23"/>
      <dgm:spPr/>
    </dgm:pt>
    <dgm:pt modelId="{E117C04E-39D3-B440-B648-FBEC351CD310}" type="pres">
      <dgm:prSet presAssocID="{B990B428-D99E-4343-AB1E-6B96FF5BA237}" presName="hierRoot2" presStyleCnt="0">
        <dgm:presLayoutVars>
          <dgm:hierBranch val="init"/>
        </dgm:presLayoutVars>
      </dgm:prSet>
      <dgm:spPr/>
    </dgm:pt>
    <dgm:pt modelId="{5202B1A5-B9C5-4A4C-9C1C-C53B316582A2}" type="pres">
      <dgm:prSet presAssocID="{B990B428-D99E-4343-AB1E-6B96FF5BA237}" presName="rootComposite" presStyleCnt="0"/>
      <dgm:spPr/>
    </dgm:pt>
    <dgm:pt modelId="{A3CD6C06-C77E-B048-AE98-F1D0FD41DA7F}" type="pres">
      <dgm:prSet presAssocID="{B990B428-D99E-4343-AB1E-6B96FF5BA237}" presName="rootText" presStyleLbl="node3" presStyleIdx="19" presStyleCnt="23">
        <dgm:presLayoutVars>
          <dgm:chPref val="3"/>
        </dgm:presLayoutVars>
      </dgm:prSet>
      <dgm:spPr/>
    </dgm:pt>
    <dgm:pt modelId="{3B87C610-9D76-F84B-B494-5E57C59F3607}" type="pres">
      <dgm:prSet presAssocID="{B990B428-D99E-4343-AB1E-6B96FF5BA237}" presName="rootConnector" presStyleLbl="node3" presStyleIdx="19" presStyleCnt="23"/>
      <dgm:spPr/>
    </dgm:pt>
    <dgm:pt modelId="{0D038226-1DB3-7647-B09C-8834918843EC}" type="pres">
      <dgm:prSet presAssocID="{B990B428-D99E-4343-AB1E-6B96FF5BA237}" presName="hierChild4" presStyleCnt="0"/>
      <dgm:spPr/>
    </dgm:pt>
    <dgm:pt modelId="{1BC5739C-D2D4-8B4A-80CE-D6E41B8AF0FC}" type="pres">
      <dgm:prSet presAssocID="{B990B428-D99E-4343-AB1E-6B96FF5BA237}" presName="hierChild5" presStyleCnt="0"/>
      <dgm:spPr/>
    </dgm:pt>
    <dgm:pt modelId="{AE30EB5C-DE47-D140-A1F9-8B4F69722BB2}" type="pres">
      <dgm:prSet presAssocID="{F39D59B0-3152-B040-B3EF-695A73261815}" presName="Name48" presStyleLbl="parChTrans1D3" presStyleIdx="20" presStyleCnt="23"/>
      <dgm:spPr/>
    </dgm:pt>
    <dgm:pt modelId="{37085432-4935-8E40-9F03-BA6BACD5DEEA}" type="pres">
      <dgm:prSet presAssocID="{85F60F73-8550-1F44-93C2-01E00F56DA48}" presName="hierRoot2" presStyleCnt="0">
        <dgm:presLayoutVars>
          <dgm:hierBranch val="init"/>
        </dgm:presLayoutVars>
      </dgm:prSet>
      <dgm:spPr/>
    </dgm:pt>
    <dgm:pt modelId="{A12026CE-C6E6-2B41-B4DF-7213A4AA1778}" type="pres">
      <dgm:prSet presAssocID="{85F60F73-8550-1F44-93C2-01E00F56DA48}" presName="rootComposite" presStyleCnt="0"/>
      <dgm:spPr/>
    </dgm:pt>
    <dgm:pt modelId="{713FA32E-9935-FB4F-B42D-2BF3936C339F}" type="pres">
      <dgm:prSet presAssocID="{85F60F73-8550-1F44-93C2-01E00F56DA48}" presName="rootText" presStyleLbl="node3" presStyleIdx="20" presStyleCnt="23">
        <dgm:presLayoutVars>
          <dgm:chPref val="3"/>
        </dgm:presLayoutVars>
      </dgm:prSet>
      <dgm:spPr/>
    </dgm:pt>
    <dgm:pt modelId="{482CC87F-017C-AB44-B1CE-8A76E6A3F325}" type="pres">
      <dgm:prSet presAssocID="{85F60F73-8550-1F44-93C2-01E00F56DA48}" presName="rootConnector" presStyleLbl="node3" presStyleIdx="20" presStyleCnt="23"/>
      <dgm:spPr/>
    </dgm:pt>
    <dgm:pt modelId="{0BC78CA2-A8F2-BA4E-A681-D143C69C7C4B}" type="pres">
      <dgm:prSet presAssocID="{85F60F73-8550-1F44-93C2-01E00F56DA48}" presName="hierChild4" presStyleCnt="0"/>
      <dgm:spPr/>
    </dgm:pt>
    <dgm:pt modelId="{CC98BACC-AF9D-9148-81B7-0EB52FF6B4F9}" type="pres">
      <dgm:prSet presAssocID="{85F60F73-8550-1F44-93C2-01E00F56DA48}" presName="hierChild5" presStyleCnt="0"/>
      <dgm:spPr/>
    </dgm:pt>
    <dgm:pt modelId="{7E3701AE-4987-D048-85F7-D34676A204B5}" type="pres">
      <dgm:prSet presAssocID="{B6D5F373-22C9-8345-8F49-D4C42E56CE1B}" presName="Name48" presStyleLbl="parChTrans1D3" presStyleIdx="21" presStyleCnt="23"/>
      <dgm:spPr/>
    </dgm:pt>
    <dgm:pt modelId="{CFCA93DE-8CC0-5F48-9F3E-7B4649F21938}" type="pres">
      <dgm:prSet presAssocID="{F54709E5-DB2D-034D-B16A-FBADED055502}" presName="hierRoot2" presStyleCnt="0">
        <dgm:presLayoutVars>
          <dgm:hierBranch val="init"/>
        </dgm:presLayoutVars>
      </dgm:prSet>
      <dgm:spPr/>
    </dgm:pt>
    <dgm:pt modelId="{DB33B1B3-F5C1-234B-8A99-C1F7B2D46134}" type="pres">
      <dgm:prSet presAssocID="{F54709E5-DB2D-034D-B16A-FBADED055502}" presName="rootComposite" presStyleCnt="0"/>
      <dgm:spPr/>
    </dgm:pt>
    <dgm:pt modelId="{6C99A88D-1D7D-3F46-91C3-1361A3444D39}" type="pres">
      <dgm:prSet presAssocID="{F54709E5-DB2D-034D-B16A-FBADED055502}" presName="rootText" presStyleLbl="node3" presStyleIdx="21" presStyleCnt="23">
        <dgm:presLayoutVars>
          <dgm:chPref val="3"/>
        </dgm:presLayoutVars>
      </dgm:prSet>
      <dgm:spPr/>
    </dgm:pt>
    <dgm:pt modelId="{C47F24BE-A680-DA41-A650-7753E419AE33}" type="pres">
      <dgm:prSet presAssocID="{F54709E5-DB2D-034D-B16A-FBADED055502}" presName="rootConnector" presStyleLbl="node3" presStyleIdx="21" presStyleCnt="23"/>
      <dgm:spPr/>
    </dgm:pt>
    <dgm:pt modelId="{F79B2310-7D6C-794E-9B34-FACD202999B2}" type="pres">
      <dgm:prSet presAssocID="{F54709E5-DB2D-034D-B16A-FBADED055502}" presName="hierChild4" presStyleCnt="0"/>
      <dgm:spPr/>
    </dgm:pt>
    <dgm:pt modelId="{D0D6F75A-7AE9-6A43-A5E7-770CCC2E47DB}" type="pres">
      <dgm:prSet presAssocID="{F54709E5-DB2D-034D-B16A-FBADED055502}" presName="hierChild5" presStyleCnt="0"/>
      <dgm:spPr/>
    </dgm:pt>
    <dgm:pt modelId="{1B510432-8856-F942-93DA-94DEA46D1025}" type="pres">
      <dgm:prSet presAssocID="{0AFCAFE2-563A-1344-A833-FA8F8F5EEECC}" presName="Name48" presStyleLbl="parChTrans1D3" presStyleIdx="22" presStyleCnt="23"/>
      <dgm:spPr/>
    </dgm:pt>
    <dgm:pt modelId="{9258A7B2-C107-B44D-8AD1-895849F8328A}" type="pres">
      <dgm:prSet presAssocID="{5EFF93F0-C336-E642-9198-35707CB1A3D9}" presName="hierRoot2" presStyleCnt="0">
        <dgm:presLayoutVars>
          <dgm:hierBranch val="init"/>
        </dgm:presLayoutVars>
      </dgm:prSet>
      <dgm:spPr/>
    </dgm:pt>
    <dgm:pt modelId="{0257A638-4BBA-234D-B702-35666924C698}" type="pres">
      <dgm:prSet presAssocID="{5EFF93F0-C336-E642-9198-35707CB1A3D9}" presName="rootComposite" presStyleCnt="0"/>
      <dgm:spPr/>
    </dgm:pt>
    <dgm:pt modelId="{A7A8DE75-D692-D340-B39A-3C74BE804A15}" type="pres">
      <dgm:prSet presAssocID="{5EFF93F0-C336-E642-9198-35707CB1A3D9}" presName="rootText" presStyleLbl="node3" presStyleIdx="22" presStyleCnt="23">
        <dgm:presLayoutVars>
          <dgm:chPref val="3"/>
        </dgm:presLayoutVars>
      </dgm:prSet>
      <dgm:spPr/>
    </dgm:pt>
    <dgm:pt modelId="{5368ADFD-AC64-5940-858E-1F48E0821EF4}" type="pres">
      <dgm:prSet presAssocID="{5EFF93F0-C336-E642-9198-35707CB1A3D9}" presName="rootConnector" presStyleLbl="node3" presStyleIdx="22" presStyleCnt="23"/>
      <dgm:spPr/>
    </dgm:pt>
    <dgm:pt modelId="{1962A77A-6B1E-E449-A321-C191303B92A0}" type="pres">
      <dgm:prSet presAssocID="{5EFF93F0-C336-E642-9198-35707CB1A3D9}" presName="hierChild4" presStyleCnt="0"/>
      <dgm:spPr/>
    </dgm:pt>
    <dgm:pt modelId="{B7973431-0C74-5F4C-839E-9017261E5267}" type="pres">
      <dgm:prSet presAssocID="{5EFF93F0-C336-E642-9198-35707CB1A3D9}" presName="hierChild5" presStyleCnt="0"/>
      <dgm:spPr/>
    </dgm:pt>
    <dgm:pt modelId="{63B4020B-D5E7-294A-977E-7A33CE1BB856}" type="pres">
      <dgm:prSet presAssocID="{ED3F8CA5-FC5A-DF40-A7FB-259DDD8DAFCD}" presName="hierChild5" presStyleCnt="0"/>
      <dgm:spPr/>
    </dgm:pt>
    <dgm:pt modelId="{BB2FF48E-FE9E-6044-8F56-2EC0A9F4F918}" type="pres">
      <dgm:prSet presAssocID="{160FAC11-8538-7244-BF7B-6B0204444BA9}" presName="hierChild3" presStyleCnt="0"/>
      <dgm:spPr/>
    </dgm:pt>
  </dgm:ptLst>
  <dgm:cxnLst>
    <dgm:cxn modelId="{33EF6000-B2EB-1C41-9515-ACEBA8BAF919}" type="presOf" srcId="{47D26DAF-D4B0-474D-A3FB-F8881FEAC0AA}" destId="{F364B978-C625-DC4D-892E-6A2B60565D6A}" srcOrd="0" destOrd="0" presId="urn:microsoft.com/office/officeart/2005/8/layout/orgChart1"/>
    <dgm:cxn modelId="{A799D800-C74D-164A-84EA-019CFD48BE14}" type="presOf" srcId="{5BC23E7F-1DCB-B940-A4DF-F5C3C523642E}" destId="{43162FEA-E30D-BC45-B1FB-697BAB691F45}" srcOrd="0" destOrd="0" presId="urn:microsoft.com/office/officeart/2005/8/layout/orgChart1"/>
    <dgm:cxn modelId="{88037204-FE21-FE45-A257-0BD86A3ADAA8}" type="presOf" srcId="{B990B428-D99E-4343-AB1E-6B96FF5BA237}" destId="{A3CD6C06-C77E-B048-AE98-F1D0FD41DA7F}" srcOrd="0" destOrd="0" presId="urn:microsoft.com/office/officeart/2005/8/layout/orgChart1"/>
    <dgm:cxn modelId="{BCD72205-3425-5243-A236-DD619E494D95}" type="presOf" srcId="{1492830C-E147-464F-B8B8-2A83CD6C9634}" destId="{8EFA40EB-87DA-E644-87C4-7929608D2A03}" srcOrd="0" destOrd="0" presId="urn:microsoft.com/office/officeart/2005/8/layout/orgChart1"/>
    <dgm:cxn modelId="{BD2B390F-683D-A647-BAFB-5136DB4F0AC6}" type="presOf" srcId="{37DFB3B6-2C12-0F49-915F-BA0075EDFBD3}" destId="{EAC58546-B6FE-964C-BAD9-F57A73D18B50}" srcOrd="1" destOrd="0" presId="urn:microsoft.com/office/officeart/2005/8/layout/orgChart1"/>
    <dgm:cxn modelId="{E9CB4A11-1A46-C342-A141-13F69DDD734F}" type="presOf" srcId="{D245EC49-BF1E-6D4F-B417-8441B16D6923}" destId="{BF6F7777-889D-2942-A04E-31D5D90C16C7}" srcOrd="0" destOrd="0" presId="urn:microsoft.com/office/officeart/2005/8/layout/orgChart1"/>
    <dgm:cxn modelId="{2736E51C-F5B9-6144-BF85-161EDB52EE87}" srcId="{37DFB3B6-2C12-0F49-915F-BA0075EDFBD3}" destId="{AEC480AF-A884-A444-AA5D-1C3BF76BCC11}" srcOrd="4" destOrd="0" parTransId="{2A938EF2-00C0-C347-BD8B-34094A70F91A}" sibTransId="{6764F350-7056-5843-A151-AB3B3D0E1822}"/>
    <dgm:cxn modelId="{B4494F1D-CF6D-074E-B6CE-A4F62A3C325F}" type="presOf" srcId="{85F60F73-8550-1F44-93C2-01E00F56DA48}" destId="{713FA32E-9935-FB4F-B42D-2BF3936C339F}" srcOrd="0" destOrd="0" presId="urn:microsoft.com/office/officeart/2005/8/layout/orgChart1"/>
    <dgm:cxn modelId="{5990801F-1451-074A-A1C8-6500CF3377F7}" srcId="{7E6C46CE-668F-A846-9117-695E7006F4D4}" destId="{1B7B0DB8-9A4E-B544-B295-11417212D7B2}" srcOrd="0" destOrd="0" parTransId="{07A6D3EC-F8D8-3B4F-9882-BA7C65248F17}" sibTransId="{5CDA1B6A-F9FD-B640-B786-3BE7EB508D2B}"/>
    <dgm:cxn modelId="{3A23B81F-F267-DC4C-9226-5524A37B70A7}" type="presOf" srcId="{9BB5E4AB-1937-7349-9584-FBC37978A8AA}" destId="{1B7FB644-446B-C94D-912E-E898BACF2304}" srcOrd="0" destOrd="0" presId="urn:microsoft.com/office/officeart/2005/8/layout/orgChart1"/>
    <dgm:cxn modelId="{CA166420-AE82-D747-A596-5C2449F842D1}" type="presOf" srcId="{5501D57D-63D2-774E-9946-ACE7E9467D76}" destId="{6F83F507-5998-6A4B-8B34-CC699928EE00}" srcOrd="0" destOrd="0" presId="urn:microsoft.com/office/officeart/2005/8/layout/orgChart1"/>
    <dgm:cxn modelId="{60744425-BECF-F04E-9C36-4E7A13D32512}" srcId="{1C7DA075-45AC-D74F-9877-99ACE1935956}" destId="{160FAC11-8538-7244-BF7B-6B0204444BA9}" srcOrd="0" destOrd="0" parTransId="{43655395-942C-0D4C-93A5-52A66BD44E82}" sibTransId="{CB2E628C-856B-E94E-9495-DB9769F531DB}"/>
    <dgm:cxn modelId="{C4C78C26-5AE3-D540-A58E-26867C0F3AE6}" type="presOf" srcId="{E48A3692-0BA2-1049-9ABD-446768876EA9}" destId="{8E577B2F-2055-0F42-93A4-FC5B927F1945}" srcOrd="0" destOrd="0" presId="urn:microsoft.com/office/officeart/2005/8/layout/orgChart1"/>
    <dgm:cxn modelId="{A5C09A26-B510-7941-8500-158250AA0088}" type="presOf" srcId="{B6081F31-CE5B-3149-B9E7-667034AD903C}" destId="{4A98FC5F-7F0B-C846-8733-10B15C8AA08B}" srcOrd="0" destOrd="0" presId="urn:microsoft.com/office/officeart/2005/8/layout/orgChart1"/>
    <dgm:cxn modelId="{E47F1427-1698-564C-B491-4BF3C0CC4717}" srcId="{37DFB3B6-2C12-0F49-915F-BA0075EDFBD3}" destId="{B6081F31-CE5B-3149-B9E7-667034AD903C}" srcOrd="6" destOrd="0" parTransId="{2441782D-1FB1-494B-931C-1242FB281B2A}" sibTransId="{BC05065D-95E6-2744-BCDD-EA66806D276D}"/>
    <dgm:cxn modelId="{2904232A-50B9-5D4E-AC19-BDFC5E172912}" type="presOf" srcId="{DECC5B0E-9C09-DE4D-A1AC-413420419717}" destId="{3DDED712-9D36-EE46-85AF-2F1BDB9630C4}" srcOrd="1" destOrd="0" presId="urn:microsoft.com/office/officeart/2005/8/layout/orgChart1"/>
    <dgm:cxn modelId="{7D1B7A2A-61BA-7144-8FF8-DD0300787CDB}" srcId="{160FAC11-8538-7244-BF7B-6B0204444BA9}" destId="{37DFB3B6-2C12-0F49-915F-BA0075EDFBD3}" srcOrd="1" destOrd="0" parTransId="{F29223F6-7306-A74C-B660-362211CAC5EC}" sibTransId="{93F9771D-3BB5-5E4C-9638-65BB02A0E820}"/>
    <dgm:cxn modelId="{1CEA462B-BE71-2F4F-9B08-E58018FD0637}" type="presOf" srcId="{FD13A92E-604B-6A4A-9170-177078F83948}" destId="{89230893-5A37-BA46-B745-B05C7350D3DA}" srcOrd="0" destOrd="0" presId="urn:microsoft.com/office/officeart/2005/8/layout/orgChart1"/>
    <dgm:cxn modelId="{EB3FF42C-53D5-7E4E-A899-0D1416A29BDB}" type="presOf" srcId="{9D530527-0537-9046-A50A-B6FB56CB832B}" destId="{7E06C558-2419-7E46-AA85-C3B7A67486A1}" srcOrd="0" destOrd="0" presId="urn:microsoft.com/office/officeart/2005/8/layout/orgChart1"/>
    <dgm:cxn modelId="{36172C32-7B1F-034E-97EE-10558F24FA53}" type="presOf" srcId="{9843AC18-6B5A-FF40-98C6-5B9CF9BAA5C0}" destId="{94F52122-542C-D84B-A6E3-05C4546EC394}" srcOrd="1" destOrd="0" presId="urn:microsoft.com/office/officeart/2005/8/layout/orgChart1"/>
    <dgm:cxn modelId="{311C2435-FBAD-BD41-9F78-14FF55E41660}" type="presOf" srcId="{4E25F73C-1904-344C-BE47-A5EBB04FCCF2}" destId="{667580BF-2E2A-474C-89FF-6F1F2235AD34}" srcOrd="1" destOrd="0" presId="urn:microsoft.com/office/officeart/2005/8/layout/orgChart1"/>
    <dgm:cxn modelId="{26341538-17D4-D841-B0E0-86B1D979D1AE}" srcId="{37DFB3B6-2C12-0F49-915F-BA0075EDFBD3}" destId="{4F573C0B-5076-2F4C-A73D-A962F6DDBA6B}" srcOrd="3" destOrd="0" parTransId="{295E3989-A583-A746-8491-FE729A68EE32}" sibTransId="{16CC1B99-F7B3-A04E-A519-8CE43408957A}"/>
    <dgm:cxn modelId="{7F9C2B38-7B98-0E43-B846-B5BB1B4A7536}" type="presOf" srcId="{9843AC18-6B5A-FF40-98C6-5B9CF9BAA5C0}" destId="{06C131F2-958F-E843-9EAC-145FD8F0C23A}" srcOrd="0" destOrd="0" presId="urn:microsoft.com/office/officeart/2005/8/layout/orgChart1"/>
    <dgm:cxn modelId="{0330DD3C-6F7B-B742-9F6C-F3DF648D5B25}" type="presOf" srcId="{4F573C0B-5076-2F4C-A73D-A962F6DDBA6B}" destId="{4546FD1C-B080-8848-9E48-EC4401C6E441}" srcOrd="0" destOrd="0" presId="urn:microsoft.com/office/officeart/2005/8/layout/orgChart1"/>
    <dgm:cxn modelId="{5B7BE43E-242E-2947-9038-20FE8DF7F1CC}" srcId="{37DFB3B6-2C12-0F49-915F-BA0075EDFBD3}" destId="{47D26DAF-D4B0-474D-A3FB-F8881FEAC0AA}" srcOrd="5" destOrd="0" parTransId="{2F65681F-0ACB-2C4B-A0E0-DE6127A873DE}" sibTransId="{286B7CBA-A0F4-FF40-B69A-A8A4C41E6AAF}"/>
    <dgm:cxn modelId="{E90D8F42-5101-D349-9682-1EE83E7FD8AA}" type="presOf" srcId="{B990B428-D99E-4343-AB1E-6B96FF5BA237}" destId="{3B87C610-9D76-F84B-B494-5E57C59F3607}" srcOrd="1" destOrd="0" presId="urn:microsoft.com/office/officeart/2005/8/layout/orgChart1"/>
    <dgm:cxn modelId="{EFFF9643-192D-FB48-8A07-8785A2AD0745}" type="presOf" srcId="{24C9185C-B621-F34F-ACF8-D8B7B804D441}" destId="{6F32511A-B211-B84B-AB35-B9CFE47F04AA}" srcOrd="0" destOrd="0" presId="urn:microsoft.com/office/officeart/2005/8/layout/orgChart1"/>
    <dgm:cxn modelId="{602E9F44-40AF-544F-BDB1-5F1267BDB218}" srcId="{ED3F8CA5-FC5A-DF40-A7FB-259DDD8DAFCD}" destId="{B990B428-D99E-4343-AB1E-6B96FF5BA237}" srcOrd="4" destOrd="0" parTransId="{D245EC49-BF1E-6D4F-B417-8441B16D6923}" sibTransId="{56744F19-A366-3E4D-B10F-4342A25080A2}"/>
    <dgm:cxn modelId="{A166B94A-E128-074F-82FD-3947DC57E827}" type="presOf" srcId="{0AFCAFE2-563A-1344-A833-FA8F8F5EEECC}" destId="{1B510432-8856-F942-93DA-94DEA46D1025}" srcOrd="0" destOrd="0" presId="urn:microsoft.com/office/officeart/2005/8/layout/orgChart1"/>
    <dgm:cxn modelId="{9F8E6C4D-E502-7D44-8B4B-BC1441C2099A}" type="presOf" srcId="{160FAC11-8538-7244-BF7B-6B0204444BA9}" destId="{03DB29F9-E6EF-B94C-9783-162BFF6D65C6}" srcOrd="1" destOrd="0" presId="urn:microsoft.com/office/officeart/2005/8/layout/orgChart1"/>
    <dgm:cxn modelId="{32E5F452-0256-E247-9010-3DA1B98D701F}" type="presOf" srcId="{2441782D-1FB1-494B-931C-1242FB281B2A}" destId="{96F395A6-BF4A-6843-BA86-FB805AE156A0}" srcOrd="0" destOrd="0" presId="urn:microsoft.com/office/officeart/2005/8/layout/orgChart1"/>
    <dgm:cxn modelId="{793E6D54-5756-1C44-B9F5-810DCF714F1D}" srcId="{37DFB3B6-2C12-0F49-915F-BA0075EDFBD3}" destId="{E48A3692-0BA2-1049-9ABD-446768876EA9}" srcOrd="2" destOrd="0" parTransId="{9BB5E4AB-1937-7349-9584-FBC37978A8AA}" sibTransId="{8A695982-05F6-ED40-B195-55E4C7DA4CAC}"/>
    <dgm:cxn modelId="{C6CF5A55-7FF9-F241-B10E-6947DFB3F5B4}" type="presOf" srcId="{B6081F31-CE5B-3149-B9E7-667034AD903C}" destId="{3F8E90FC-4FFE-AE47-B860-B421D55018B8}" srcOrd="1" destOrd="0" presId="urn:microsoft.com/office/officeart/2005/8/layout/orgChart1"/>
    <dgm:cxn modelId="{45776B56-FD89-BA4F-A4A9-7F8447B3CFB5}" type="presOf" srcId="{47D26DAF-D4B0-474D-A3FB-F8881FEAC0AA}" destId="{4D42DD9E-AC36-524D-B854-2CD71BEBE278}" srcOrd="1" destOrd="0" presId="urn:microsoft.com/office/officeart/2005/8/layout/orgChart1"/>
    <dgm:cxn modelId="{C822765B-A07D-6648-994D-E89E060F7832}" type="presOf" srcId="{C6B3B0BC-63A7-944D-BBDE-B235FC359714}" destId="{933FF72A-A6EA-8646-A3D7-FA5E5CF222C2}" srcOrd="0" destOrd="0" presId="urn:microsoft.com/office/officeart/2005/8/layout/orgChart1"/>
    <dgm:cxn modelId="{730B965B-4E52-D749-84A9-1054E4FBAB26}" srcId="{ED3F8CA5-FC5A-DF40-A7FB-259DDD8DAFCD}" destId="{ED002518-4996-DD4A-84BE-EBF5DDB97042}" srcOrd="0" destOrd="0" parTransId="{52918CA6-B284-CC4D-B5EA-0DAE784BEAB8}" sibTransId="{D2772E77-61CD-B643-BECE-0A604625054E}"/>
    <dgm:cxn modelId="{4F147B5D-915A-BF49-AB73-40BDEC151774}" srcId="{37DFB3B6-2C12-0F49-915F-BA0075EDFBD3}" destId="{DECC5B0E-9C09-DE4D-A1AC-413420419717}" srcOrd="1" destOrd="0" parTransId="{FD13A92E-604B-6A4A-9170-177078F83948}" sibTransId="{C5B5E2CF-0737-504C-8178-7C09FE645798}"/>
    <dgm:cxn modelId="{30960B63-61B8-7247-A523-C7F3F91757C8}" type="presOf" srcId="{ED3F8CA5-FC5A-DF40-A7FB-259DDD8DAFCD}" destId="{D1C31AE9-1DD9-C847-BBC1-C76087BD823A}" srcOrd="0" destOrd="0" presId="urn:microsoft.com/office/officeart/2005/8/layout/orgChart1"/>
    <dgm:cxn modelId="{3E684168-EB81-1D4F-BF33-3C67484A4487}" type="presOf" srcId="{F54709E5-DB2D-034D-B16A-FBADED055502}" destId="{6C99A88D-1D7D-3F46-91C3-1361A3444D39}" srcOrd="0" destOrd="0" presId="urn:microsoft.com/office/officeart/2005/8/layout/orgChart1"/>
    <dgm:cxn modelId="{1B8C9068-7B09-E34A-8EBD-1717CEA30CCD}" type="presOf" srcId="{160FAC11-8538-7244-BF7B-6B0204444BA9}" destId="{6F103357-7D6D-7346-B75C-A91EDD13260C}" srcOrd="0" destOrd="0" presId="urn:microsoft.com/office/officeart/2005/8/layout/orgChart1"/>
    <dgm:cxn modelId="{D9F0D069-4709-B843-B4B1-C48C10516EDB}" srcId="{7E6C46CE-668F-A846-9117-695E7006F4D4}" destId="{1492830C-E147-464F-B8B8-2A83CD6C9634}" srcOrd="4" destOrd="0" parTransId="{C6B3B0BC-63A7-944D-BBDE-B235FC359714}" sibTransId="{9BA85737-25F3-4D4F-9159-EBAC6EB6594B}"/>
    <dgm:cxn modelId="{81C5716A-1601-CA43-8F88-42DB8CE46D65}" type="presOf" srcId="{ADA60579-38ED-0E43-83E3-D79973D7F36F}" destId="{85B2A6D1-B4F4-BD40-AC1C-DC4DB12EEBB6}" srcOrd="0" destOrd="0" presId="urn:microsoft.com/office/officeart/2005/8/layout/orgChart1"/>
    <dgm:cxn modelId="{3D00876E-26DC-7C4D-83C0-C27A54DCD6E1}" type="presOf" srcId="{5501D57D-63D2-774E-9946-ACE7E9467D76}" destId="{A594F81C-3E26-8441-84B2-D3E2FAC55C2D}" srcOrd="1" destOrd="0" presId="urn:microsoft.com/office/officeart/2005/8/layout/orgChart1"/>
    <dgm:cxn modelId="{BC6EAC6E-A775-394A-8554-37E8E5729C92}" type="presOf" srcId="{31A3D813-653C-714C-875A-14FF43906283}" destId="{3EE3A413-0B92-2B4E-A2EC-93527AD97B29}" srcOrd="1" destOrd="0" presId="urn:microsoft.com/office/officeart/2005/8/layout/orgChart1"/>
    <dgm:cxn modelId="{01F9D36E-545B-8C42-8BB8-19D1351CFFE5}" type="presOf" srcId="{52918CA6-B284-CC4D-B5EA-0DAE784BEAB8}" destId="{ECB24BF2-A966-6E40-BF4C-C517C251E502}" srcOrd="0" destOrd="0" presId="urn:microsoft.com/office/officeart/2005/8/layout/orgChart1"/>
    <dgm:cxn modelId="{CC70CA71-5965-EF43-BBFA-CE701295B3A3}" type="presOf" srcId="{81F3871F-897F-414A-8F2F-B85C38684427}" destId="{A70599BD-83FB-A24A-A3A1-74F8EDD71D46}" srcOrd="0" destOrd="0" presId="urn:microsoft.com/office/officeart/2005/8/layout/orgChart1"/>
    <dgm:cxn modelId="{EDF48A73-71C8-D047-BF5D-5D2E07870AED}" type="presOf" srcId="{DECC5B0E-9C09-DE4D-A1AC-413420419717}" destId="{58EDBE67-F4EF-C444-B13A-ADA4B48388F2}" srcOrd="0" destOrd="0" presId="urn:microsoft.com/office/officeart/2005/8/layout/orgChart1"/>
    <dgm:cxn modelId="{E061D174-15A6-C044-A15E-05C5EBE17F01}" type="presOf" srcId="{07A6D3EC-F8D8-3B4F-9882-BA7C65248F17}" destId="{7F1D2421-EF96-6449-AC4B-B4429DCCA226}" srcOrd="0" destOrd="0" presId="urn:microsoft.com/office/officeart/2005/8/layout/orgChart1"/>
    <dgm:cxn modelId="{889ED476-C799-4348-B2B7-666D195E2714}" type="presOf" srcId="{AEC480AF-A884-A444-AA5D-1C3BF76BCC11}" destId="{D8F17F5B-CC3F-7743-86C6-3495839547EA}" srcOrd="0" destOrd="0" presId="urn:microsoft.com/office/officeart/2005/8/layout/orgChart1"/>
    <dgm:cxn modelId="{F79D4D79-98AB-2748-90BC-980876C5635C}" srcId="{ED3F8CA5-FC5A-DF40-A7FB-259DDD8DAFCD}" destId="{31A3D813-653C-714C-875A-14FF43906283}" srcOrd="2" destOrd="0" parTransId="{B1D96135-8DF8-9F4A-A9FA-A41EE9E1F665}" sibTransId="{51E024A3-4FCA-E145-AE89-66296C6084EB}"/>
    <dgm:cxn modelId="{6D810A7B-C1DF-F84A-A951-B59A93E553D3}" type="presOf" srcId="{2A938EF2-00C0-C347-BD8B-34094A70F91A}" destId="{B9D2CCFD-D444-134D-B413-0AD70612E9B3}" srcOrd="0" destOrd="0" presId="urn:microsoft.com/office/officeart/2005/8/layout/orgChart1"/>
    <dgm:cxn modelId="{AE2F5C82-8152-654F-B3E5-5EC8AD4AB62F}" srcId="{ED3F8CA5-FC5A-DF40-A7FB-259DDD8DAFCD}" destId="{F54709E5-DB2D-034D-B16A-FBADED055502}" srcOrd="6" destOrd="0" parTransId="{B6D5F373-22C9-8345-8F49-D4C42E56CE1B}" sibTransId="{A5BC76B5-F295-9E45-AD25-DF0B5825F982}"/>
    <dgm:cxn modelId="{F4361A84-CB8F-614C-A850-29FCC9AC4761}" type="presOf" srcId="{37DFB3B6-2C12-0F49-915F-BA0075EDFBD3}" destId="{3D8828E3-9D17-6841-8E98-8D53A70CE31C}" srcOrd="0" destOrd="0" presId="urn:microsoft.com/office/officeart/2005/8/layout/orgChart1"/>
    <dgm:cxn modelId="{F823F48A-49B6-2742-A0F4-5E5CCB2E2243}" srcId="{37DFB3B6-2C12-0F49-915F-BA0075EDFBD3}" destId="{9843AC18-6B5A-FF40-98C6-5B9CF9BAA5C0}" srcOrd="7" destOrd="0" parTransId="{ADA60579-38ED-0E43-83E3-D79973D7F36F}" sibTransId="{A13A2003-C0BC-3D4B-92E9-AB72E332E669}"/>
    <dgm:cxn modelId="{02BB128B-4194-5B4C-B107-553F3E7D3EC4}" srcId="{37DFB3B6-2C12-0F49-915F-BA0075EDFBD3}" destId="{067FD48A-3DEC-C442-9072-1ABCDA73D4A8}" srcOrd="0" destOrd="0" parTransId="{1C6AC93A-6B47-884F-85BE-CA44C7470F49}" sibTransId="{7D82DF4F-5495-B14C-854A-D21B4A8AE1E4}"/>
    <dgm:cxn modelId="{1124578F-B6F7-5240-A849-03F68D45C571}" type="presOf" srcId="{B6D5F373-22C9-8345-8F49-D4C42E56CE1B}" destId="{7E3701AE-4987-D048-85F7-D34676A204B5}" srcOrd="0" destOrd="0" presId="urn:microsoft.com/office/officeart/2005/8/layout/orgChart1"/>
    <dgm:cxn modelId="{D4579595-08EE-9446-9D08-1852DE9E0373}" type="presOf" srcId="{1C6AC93A-6B47-884F-85BE-CA44C7470F49}" destId="{BC189441-3E7D-4244-B861-3B23C311F872}" srcOrd="0" destOrd="0" presId="urn:microsoft.com/office/officeart/2005/8/layout/orgChart1"/>
    <dgm:cxn modelId="{C19ED196-37EB-CD45-934D-12AC23C4045C}" type="presOf" srcId="{E36BBD3F-2DA9-224E-878E-64452B7C0823}" destId="{1E19C3AC-7D9F-0248-A588-2581395AFEEB}" srcOrd="0" destOrd="0" presId="urn:microsoft.com/office/officeart/2005/8/layout/orgChart1"/>
    <dgm:cxn modelId="{23583899-075E-A24F-8385-5E9D67439E9C}" type="presOf" srcId="{1C7DA075-45AC-D74F-9877-99ACE1935956}" destId="{0AC9CDA6-1E29-A04C-BD8E-13B0E98D5E12}" srcOrd="0" destOrd="0" presId="urn:microsoft.com/office/officeart/2005/8/layout/orgChart1"/>
    <dgm:cxn modelId="{C04C2B9A-8265-614C-A007-1C344149F999}" type="presOf" srcId="{E48A3692-0BA2-1049-9ABD-446768876EA9}" destId="{91621B7F-9AEB-4146-88B3-DF77ED2034D3}" srcOrd="1" destOrd="0" presId="urn:microsoft.com/office/officeart/2005/8/layout/orgChart1"/>
    <dgm:cxn modelId="{C249F09D-413D-1745-9FA2-AF15C8416DB4}" type="presOf" srcId="{295E3989-A583-A746-8491-FE729A68EE32}" destId="{89D323A3-555C-F648-A5EA-43CCBF253268}" srcOrd="0" destOrd="0" presId="urn:microsoft.com/office/officeart/2005/8/layout/orgChart1"/>
    <dgm:cxn modelId="{A506EC9F-1146-3A4B-9DAA-DE783FC1D0D9}" type="presOf" srcId="{1B7B0DB8-9A4E-B544-B295-11417212D7B2}" destId="{7B425485-1E59-A54F-AA20-E5AB332B3AD1}" srcOrd="0" destOrd="0" presId="urn:microsoft.com/office/officeart/2005/8/layout/orgChart1"/>
    <dgm:cxn modelId="{4C1D6EA0-0DB4-894E-8D75-6368D7F28D50}" srcId="{ED3F8CA5-FC5A-DF40-A7FB-259DDD8DAFCD}" destId="{5EFF93F0-C336-E642-9198-35707CB1A3D9}" srcOrd="7" destOrd="0" parTransId="{0AFCAFE2-563A-1344-A833-FA8F8F5EEECC}" sibTransId="{BE416375-8B73-AF40-A838-D4DF30BC9BAC}"/>
    <dgm:cxn modelId="{434034A1-A769-9F46-9A88-3A6651A189D4}" type="presOf" srcId="{7E6C46CE-668F-A846-9117-695E7006F4D4}" destId="{AC9EDE17-A033-2C41-A8A9-E3FEEF09C995}" srcOrd="0" destOrd="0" presId="urn:microsoft.com/office/officeart/2005/8/layout/orgChart1"/>
    <dgm:cxn modelId="{2C10E1A3-9F13-3D47-9A85-51B9609BA338}" srcId="{7E6C46CE-668F-A846-9117-695E7006F4D4}" destId="{4E25F73C-1904-344C-BE47-A5EBB04FCCF2}" srcOrd="6" destOrd="0" parTransId="{EF8137FE-5AAE-864E-B7E3-8AF9DEDFA900}" sibTransId="{B907204F-1A21-804A-865A-AD3F60B249EB}"/>
    <dgm:cxn modelId="{A0618DA4-5174-3542-8608-AA701536527C}" type="presOf" srcId="{31A3D813-653C-714C-875A-14FF43906283}" destId="{58CE0FBB-997E-9144-9059-5B8C329E9F98}" srcOrd="0" destOrd="0" presId="urn:microsoft.com/office/officeart/2005/8/layout/orgChart1"/>
    <dgm:cxn modelId="{C30993A4-0F20-D34E-B89F-B4492C0AA6A3}" type="presOf" srcId="{F54709E5-DB2D-034D-B16A-FBADED055502}" destId="{C47F24BE-A680-DA41-A650-7753E419AE33}" srcOrd="1" destOrd="0" presId="urn:microsoft.com/office/officeart/2005/8/layout/orgChart1"/>
    <dgm:cxn modelId="{9CCBB8A4-6DFB-CD47-ABB6-66DB39B0DAA6}" type="presOf" srcId="{B3845788-D81E-6F47-8DDE-BFAAA5781D29}" destId="{5F361CC2-5636-E94A-9B4C-AC804AAD292A}" srcOrd="0" destOrd="0" presId="urn:microsoft.com/office/officeart/2005/8/layout/orgChart1"/>
    <dgm:cxn modelId="{779A7AA5-B86E-0644-8FE3-A496CACEF470}" type="presOf" srcId="{067FD48A-3DEC-C442-9072-1ABCDA73D4A8}" destId="{4CE9D999-6AB0-DC45-8427-E8DE08ACB98B}" srcOrd="1" destOrd="0" presId="urn:microsoft.com/office/officeart/2005/8/layout/orgChart1"/>
    <dgm:cxn modelId="{DE3EE6A5-1EE3-D149-923A-A2AAF4100DCE}" srcId="{160FAC11-8538-7244-BF7B-6B0204444BA9}" destId="{7E6C46CE-668F-A846-9117-695E7006F4D4}" srcOrd="0" destOrd="0" parTransId="{9A7D3455-C75C-2344-9F8C-8C7F8F110382}" sibTransId="{724CCAA7-DB41-6440-84B8-24BB50E8136A}"/>
    <dgm:cxn modelId="{797F7CA9-4B0B-2348-B203-79FAFD423F1E}" type="presOf" srcId="{9D530527-0537-9046-A50A-B6FB56CB832B}" destId="{398687BB-48DD-0D4E-9773-75F5674A9016}" srcOrd="1" destOrd="0" presId="urn:microsoft.com/office/officeart/2005/8/layout/orgChart1"/>
    <dgm:cxn modelId="{3E87CCA9-0AB1-D848-B344-DF1A49E42C88}" srcId="{7E6C46CE-668F-A846-9117-695E7006F4D4}" destId="{DD672E99-B692-9849-9C75-4FBEC4AC4C14}" srcOrd="3" destOrd="0" parTransId="{B3845788-D81E-6F47-8DDE-BFAAA5781D29}" sibTransId="{9AAC40F2-A354-134E-8329-A993AF25D10F}"/>
    <dgm:cxn modelId="{BCE74CAB-1D1D-3743-BF39-B613051B2A4E}" type="presOf" srcId="{7ABF9645-FF28-7C41-A7B2-B0D20BD3932E}" destId="{74846093-3187-5041-A645-4DE16267B1CB}" srcOrd="0" destOrd="0" presId="urn:microsoft.com/office/officeart/2005/8/layout/orgChart1"/>
    <dgm:cxn modelId="{54DB44B1-2B21-984D-814E-B03A7D5298FF}" type="presOf" srcId="{1B7B0DB8-9A4E-B544-B295-11417212D7B2}" destId="{4B6E5B7D-5439-444D-A90E-8324D91D7DF0}" srcOrd="1" destOrd="0" presId="urn:microsoft.com/office/officeart/2005/8/layout/orgChart1"/>
    <dgm:cxn modelId="{8040A4B2-96A5-1949-98C9-8D5A23F14A42}" srcId="{ED3F8CA5-FC5A-DF40-A7FB-259DDD8DAFCD}" destId="{5501D57D-63D2-774E-9946-ACE7E9467D76}" srcOrd="1" destOrd="0" parTransId="{81F3871F-897F-414A-8F2F-B85C38684427}" sibTransId="{1E866F70-277D-5D43-B431-F776EE2DB4A5}"/>
    <dgm:cxn modelId="{EAE5FDB2-8749-A34E-8D6E-367541950B3B}" type="presOf" srcId="{4E25F73C-1904-344C-BE47-A5EBB04FCCF2}" destId="{0454F0A4-4FF6-084F-9964-9812FD83FCD3}" srcOrd="0" destOrd="0" presId="urn:microsoft.com/office/officeart/2005/8/layout/orgChart1"/>
    <dgm:cxn modelId="{50C4B6B5-A04F-CE41-977D-1ECAD45C145D}" type="presOf" srcId="{AEC480AF-A884-A444-AA5D-1C3BF76BCC11}" destId="{E1D3761D-3005-F84B-BD17-FBED43A9D335}" srcOrd="1" destOrd="0" presId="urn:microsoft.com/office/officeart/2005/8/layout/orgChart1"/>
    <dgm:cxn modelId="{4CCC1CBB-B7F4-EC44-BAC7-E5BD53CA231C}" type="presOf" srcId="{85F60F73-8550-1F44-93C2-01E00F56DA48}" destId="{482CC87F-017C-AB44-B1CE-8A76E6A3F325}" srcOrd="1" destOrd="0" presId="urn:microsoft.com/office/officeart/2005/8/layout/orgChart1"/>
    <dgm:cxn modelId="{B23824BF-7BC3-C548-A74C-5C7DE1FB9A03}" srcId="{ED3F8CA5-FC5A-DF40-A7FB-259DDD8DAFCD}" destId="{5BC23E7F-1DCB-B940-A4DF-F5C3C523642E}" srcOrd="3" destOrd="0" parTransId="{24C9185C-B621-F34F-ACF8-D8B7B804D441}" sibTransId="{C5BABE19-EB19-9F4F-9880-FA90BEE3262B}"/>
    <dgm:cxn modelId="{09AF3AC0-E317-A544-A921-7E062EA2E861}" type="presOf" srcId="{067FD48A-3DEC-C442-9072-1ABCDA73D4A8}" destId="{BB7B2A4A-E998-2944-933C-23705225B52A}" srcOrd="0" destOrd="0" presId="urn:microsoft.com/office/officeart/2005/8/layout/orgChart1"/>
    <dgm:cxn modelId="{CD7706C1-132E-D04F-A31C-24B872DD648E}" type="presOf" srcId="{9A7D3455-C75C-2344-9F8C-8C7F8F110382}" destId="{8C0354F2-7375-F545-A580-4094B898BFDD}" srcOrd="0" destOrd="0" presId="urn:microsoft.com/office/officeart/2005/8/layout/orgChart1"/>
    <dgm:cxn modelId="{1F25B9C1-E079-6D48-B541-8B2FE28D64A9}" type="presOf" srcId="{A5A75571-6538-0240-98C5-580ED34035D2}" destId="{3C5D2AAB-853A-ED4B-A4FA-4BDBC76DF9A8}" srcOrd="1" destOrd="0" presId="urn:microsoft.com/office/officeart/2005/8/layout/orgChart1"/>
    <dgm:cxn modelId="{8EC771C3-7E69-114C-A2C8-526407C748AD}" type="presOf" srcId="{7E6C46CE-668F-A846-9117-695E7006F4D4}" destId="{1572764E-3E14-7141-A355-C6889FE91989}" srcOrd="1" destOrd="0" presId="urn:microsoft.com/office/officeart/2005/8/layout/orgChart1"/>
    <dgm:cxn modelId="{2E978FC3-B161-4245-A00A-8BCB90F8C5B5}" type="presOf" srcId="{1872F123-4D3A-9740-8F7F-1318BF83429B}" destId="{FA19963B-F195-9347-B9FF-16E80B17F297}" srcOrd="0" destOrd="0" presId="urn:microsoft.com/office/officeart/2005/8/layout/orgChart1"/>
    <dgm:cxn modelId="{174327C4-5B79-8B4A-8F5A-9161C676B6CA}" srcId="{7E6C46CE-668F-A846-9117-695E7006F4D4}" destId="{9D530527-0537-9046-A50A-B6FB56CB832B}" srcOrd="5" destOrd="0" parTransId="{1872F123-4D3A-9740-8F7F-1318BF83429B}" sibTransId="{B1C9623A-BF94-3542-8852-3C28837B7063}"/>
    <dgm:cxn modelId="{589B85C6-0AC5-694F-9464-CC0AC4D180F8}" type="presOf" srcId="{A5A75571-6538-0240-98C5-580ED34035D2}" destId="{3120648D-6C73-BB48-BF37-1FAE93C99F3B}" srcOrd="0" destOrd="0" presId="urn:microsoft.com/office/officeart/2005/8/layout/orgChart1"/>
    <dgm:cxn modelId="{FE1555C8-7910-6F4B-96CB-074E405868C0}" type="presOf" srcId="{B1D96135-8DF8-9F4A-A9FA-A41EE9E1F665}" destId="{D83E9D89-5C4F-2148-BA99-6296CD4BB07F}" srcOrd="0" destOrd="0" presId="urn:microsoft.com/office/officeart/2005/8/layout/orgChart1"/>
    <dgm:cxn modelId="{98042EC9-AD35-6047-AF1B-AF24B3A326EC}" type="presOf" srcId="{DD672E99-B692-9849-9C75-4FBEC4AC4C14}" destId="{36F43DB3-FFC2-0444-8BE5-8F992BF903A2}" srcOrd="1" destOrd="0" presId="urn:microsoft.com/office/officeart/2005/8/layout/orgChart1"/>
    <dgm:cxn modelId="{C7797ACE-A68A-3140-9A57-9A9AD81CFF03}" type="presOf" srcId="{D4110419-80E4-C746-B4D1-6D8657EE1A34}" destId="{AC86FF58-FBAA-9F44-8333-23F2B002BC50}" srcOrd="0" destOrd="0" presId="urn:microsoft.com/office/officeart/2005/8/layout/orgChart1"/>
    <dgm:cxn modelId="{DDB660D4-6FF7-0744-AFBF-806832CDE447}" type="presOf" srcId="{E36BBD3F-2DA9-224E-878E-64452B7C0823}" destId="{F9F17922-1B8C-914C-87AB-927B0A8A0D30}" srcOrd="1" destOrd="0" presId="urn:microsoft.com/office/officeart/2005/8/layout/orgChart1"/>
    <dgm:cxn modelId="{210E8FD5-8665-4846-AE41-26A0A05A3864}" type="presOf" srcId="{5BC23E7F-1DCB-B940-A4DF-F5C3C523642E}" destId="{3B9FA884-2BB9-BA48-90D8-E420CD3E6A19}" srcOrd="1" destOrd="0" presId="urn:microsoft.com/office/officeart/2005/8/layout/orgChart1"/>
    <dgm:cxn modelId="{4E9294D5-86B2-014F-9888-938FC0FA7E3E}" type="presOf" srcId="{DD672E99-B692-9849-9C75-4FBEC4AC4C14}" destId="{9E122DB6-BACB-5D45-8CAD-9A64FB7FFD28}" srcOrd="0" destOrd="0" presId="urn:microsoft.com/office/officeart/2005/8/layout/orgChart1"/>
    <dgm:cxn modelId="{649250D9-6354-0E43-A78E-1D8EF6251E06}" type="presOf" srcId="{EF8137FE-5AAE-864E-B7E3-8AF9DEDFA900}" destId="{1F43A7AF-40BA-1F4A-B3BD-C79401E93403}" srcOrd="0" destOrd="0" presId="urn:microsoft.com/office/officeart/2005/8/layout/orgChart1"/>
    <dgm:cxn modelId="{76EA5EDB-6DF6-CD4F-9A07-F6E0EB0B3A4B}" type="presOf" srcId="{ED3F8CA5-FC5A-DF40-A7FB-259DDD8DAFCD}" destId="{AA629514-345E-A942-9A6D-776E67B773BD}" srcOrd="1" destOrd="0" presId="urn:microsoft.com/office/officeart/2005/8/layout/orgChart1"/>
    <dgm:cxn modelId="{69B415DE-3BF1-4F43-AF44-25F3912F80BC}" type="presOf" srcId="{F29223F6-7306-A74C-B660-362211CAC5EC}" destId="{B149B486-9264-7D4C-B020-6C63515A44B4}" srcOrd="0" destOrd="0" presId="urn:microsoft.com/office/officeart/2005/8/layout/orgChart1"/>
    <dgm:cxn modelId="{4B0EFFDE-D03D-2741-8DA3-2A6AB189223C}" type="presOf" srcId="{5EFF93F0-C336-E642-9198-35707CB1A3D9}" destId="{A7A8DE75-D692-D340-B39A-3C74BE804A15}" srcOrd="0" destOrd="0" presId="urn:microsoft.com/office/officeart/2005/8/layout/orgChart1"/>
    <dgm:cxn modelId="{2EEF6DE0-761F-714C-A14A-F43372B4776A}" type="presOf" srcId="{5EFF93F0-C336-E642-9198-35707CB1A3D9}" destId="{5368ADFD-AC64-5940-858E-1F48E0821EF4}" srcOrd="1" destOrd="0" presId="urn:microsoft.com/office/officeart/2005/8/layout/orgChart1"/>
    <dgm:cxn modelId="{32AB37E2-6488-9B43-B2D7-68D55A1DEE07}" srcId="{7E6C46CE-668F-A846-9117-695E7006F4D4}" destId="{E36BBD3F-2DA9-224E-878E-64452B7C0823}" srcOrd="1" destOrd="0" parTransId="{7ABF9645-FF28-7C41-A7B2-B0D20BD3932E}" sibTransId="{56905183-B695-724F-8780-B9E098E6FFD6}"/>
    <dgm:cxn modelId="{7D14F4E5-62C0-7042-92A9-B63EF0E64F9A}" type="presOf" srcId="{2F65681F-0ACB-2C4B-A0E0-DE6127A873DE}" destId="{5D9F7CA9-37C5-D044-89E7-69766C0D405F}" srcOrd="0" destOrd="0" presId="urn:microsoft.com/office/officeart/2005/8/layout/orgChart1"/>
    <dgm:cxn modelId="{849E65E6-BDA5-3247-B08E-2923F5E8F49D}" type="presOf" srcId="{ED002518-4996-DD4A-84BE-EBF5DDB97042}" destId="{E6DCABC8-4494-344B-85C5-F8BA3B64305D}" srcOrd="0" destOrd="0" presId="urn:microsoft.com/office/officeart/2005/8/layout/orgChart1"/>
    <dgm:cxn modelId="{E01BEFE7-8159-4C48-BBE6-AB5D38071C70}" type="presOf" srcId="{22EB3959-A675-F14D-ACF1-D63CD62F9B16}" destId="{50784497-A4DD-6E48-8D05-920B1D8B97D2}" srcOrd="0" destOrd="0" presId="urn:microsoft.com/office/officeart/2005/8/layout/orgChart1"/>
    <dgm:cxn modelId="{47C48FEB-5CFE-2D4B-BEB6-5C11A3C7AF5B}" type="presOf" srcId="{ED002518-4996-DD4A-84BE-EBF5DDB97042}" destId="{63887186-47A0-BA44-B298-FD4336955785}" srcOrd="1" destOrd="0" presId="urn:microsoft.com/office/officeart/2005/8/layout/orgChart1"/>
    <dgm:cxn modelId="{28D19CF0-550A-074E-8AB7-0FCBD3DBFEAA}" type="presOf" srcId="{F39D59B0-3152-B040-B3EF-695A73261815}" destId="{AE30EB5C-DE47-D140-A1F9-8B4F69722BB2}" srcOrd="0" destOrd="0" presId="urn:microsoft.com/office/officeart/2005/8/layout/orgChart1"/>
    <dgm:cxn modelId="{FF292AF1-BE68-AE46-9F4E-0DE7553BBE68}" type="presOf" srcId="{4F573C0B-5076-2F4C-A73D-A962F6DDBA6B}" destId="{B6B30335-5678-9348-93D3-C85B0486C280}" srcOrd="1" destOrd="0" presId="urn:microsoft.com/office/officeart/2005/8/layout/orgChart1"/>
    <dgm:cxn modelId="{4D2A81F1-2178-C942-8F80-6BE66B5C77C9}" srcId="{ED3F8CA5-FC5A-DF40-A7FB-259DDD8DAFCD}" destId="{85F60F73-8550-1F44-93C2-01E00F56DA48}" srcOrd="5" destOrd="0" parTransId="{F39D59B0-3152-B040-B3EF-695A73261815}" sibTransId="{B795BCF5-85D1-0748-993A-7738E8648951}"/>
    <dgm:cxn modelId="{FA9DC2F2-615B-CB49-B12C-306C6A3C82FB}" type="presOf" srcId="{1492830C-E147-464F-B8B8-2A83CD6C9634}" destId="{DABD851B-AF6D-8F49-9081-C233C78F929F}" srcOrd="1" destOrd="0" presId="urn:microsoft.com/office/officeart/2005/8/layout/orgChart1"/>
    <dgm:cxn modelId="{95241BF9-8479-7546-BF59-A3409623DECC}" srcId="{7E6C46CE-668F-A846-9117-695E7006F4D4}" destId="{A5A75571-6538-0240-98C5-580ED34035D2}" srcOrd="2" destOrd="0" parTransId="{22EB3959-A675-F14D-ACF1-D63CD62F9B16}" sibTransId="{0B43131A-F265-0E41-A9BB-7A8D48CA273D}"/>
    <dgm:cxn modelId="{BF49EEFE-2F89-8741-8022-F9A99E54A9F0}" srcId="{160FAC11-8538-7244-BF7B-6B0204444BA9}" destId="{ED3F8CA5-FC5A-DF40-A7FB-259DDD8DAFCD}" srcOrd="2" destOrd="0" parTransId="{D4110419-80E4-C746-B4D1-6D8657EE1A34}" sibTransId="{5BC1AD3E-9457-824C-917A-A2ACC40FC545}"/>
    <dgm:cxn modelId="{B86A8E92-43AE-BE4E-9E59-0CB2A49C3878}" type="presParOf" srcId="{0AC9CDA6-1E29-A04C-BD8E-13B0E98D5E12}" destId="{38E55698-7DBB-7741-9DD6-8C7EDB390F5E}" srcOrd="0" destOrd="0" presId="urn:microsoft.com/office/officeart/2005/8/layout/orgChart1"/>
    <dgm:cxn modelId="{A1A50779-75DB-E340-818F-E77FC6C1F15B}" type="presParOf" srcId="{38E55698-7DBB-7741-9DD6-8C7EDB390F5E}" destId="{4AB5EEED-FB03-4D4B-A152-21095451E7AC}" srcOrd="0" destOrd="0" presId="urn:microsoft.com/office/officeart/2005/8/layout/orgChart1"/>
    <dgm:cxn modelId="{9BAA38E2-B7C2-2241-A256-4AD73A88FEF2}" type="presParOf" srcId="{4AB5EEED-FB03-4D4B-A152-21095451E7AC}" destId="{6F103357-7D6D-7346-B75C-A91EDD13260C}" srcOrd="0" destOrd="0" presId="urn:microsoft.com/office/officeart/2005/8/layout/orgChart1"/>
    <dgm:cxn modelId="{E26DBBA7-F4D2-9344-B862-E5556860C182}" type="presParOf" srcId="{4AB5EEED-FB03-4D4B-A152-21095451E7AC}" destId="{03DB29F9-E6EF-B94C-9783-162BFF6D65C6}" srcOrd="1" destOrd="0" presId="urn:microsoft.com/office/officeart/2005/8/layout/orgChart1"/>
    <dgm:cxn modelId="{1B37EA47-C6EA-8147-A63C-2CA4CDD7475E}" type="presParOf" srcId="{38E55698-7DBB-7741-9DD6-8C7EDB390F5E}" destId="{60A9A851-A1EB-864B-B611-E2659DA2E99D}" srcOrd="1" destOrd="0" presId="urn:microsoft.com/office/officeart/2005/8/layout/orgChart1"/>
    <dgm:cxn modelId="{904DC3F2-8EFD-1140-B01F-ADA87D39EB08}" type="presParOf" srcId="{60A9A851-A1EB-864B-B611-E2659DA2E99D}" destId="{8C0354F2-7375-F545-A580-4094B898BFDD}" srcOrd="0" destOrd="0" presId="urn:microsoft.com/office/officeart/2005/8/layout/orgChart1"/>
    <dgm:cxn modelId="{C802B174-387E-0646-92C7-194BC30F11C6}" type="presParOf" srcId="{60A9A851-A1EB-864B-B611-E2659DA2E99D}" destId="{4309CD10-84DE-9643-970B-13CDAF753537}" srcOrd="1" destOrd="0" presId="urn:microsoft.com/office/officeart/2005/8/layout/orgChart1"/>
    <dgm:cxn modelId="{BD1F5F8C-4013-1649-91D3-8B96C5D7BB4B}" type="presParOf" srcId="{4309CD10-84DE-9643-970B-13CDAF753537}" destId="{838BBB0A-3AAE-A340-A522-D77A1AA6E226}" srcOrd="0" destOrd="0" presId="urn:microsoft.com/office/officeart/2005/8/layout/orgChart1"/>
    <dgm:cxn modelId="{F17C80FA-5A41-A543-B9EC-C2CA53C62000}" type="presParOf" srcId="{838BBB0A-3AAE-A340-A522-D77A1AA6E226}" destId="{AC9EDE17-A033-2C41-A8A9-E3FEEF09C995}" srcOrd="0" destOrd="0" presId="urn:microsoft.com/office/officeart/2005/8/layout/orgChart1"/>
    <dgm:cxn modelId="{740E8F8A-323B-0848-BE6A-AB71204DD42C}" type="presParOf" srcId="{838BBB0A-3AAE-A340-A522-D77A1AA6E226}" destId="{1572764E-3E14-7141-A355-C6889FE91989}" srcOrd="1" destOrd="0" presId="urn:microsoft.com/office/officeart/2005/8/layout/orgChart1"/>
    <dgm:cxn modelId="{9B76EAB1-363F-4243-AF4A-7014A9D4929D}" type="presParOf" srcId="{4309CD10-84DE-9643-970B-13CDAF753537}" destId="{7C10F433-2FB7-8A4F-AFF3-C2F2DC6384E9}" srcOrd="1" destOrd="0" presId="urn:microsoft.com/office/officeart/2005/8/layout/orgChart1"/>
    <dgm:cxn modelId="{15A9A642-F4B7-1A4B-813E-2BC02302AB11}" type="presParOf" srcId="{7C10F433-2FB7-8A4F-AFF3-C2F2DC6384E9}" destId="{7F1D2421-EF96-6449-AC4B-B4429DCCA226}" srcOrd="0" destOrd="0" presId="urn:microsoft.com/office/officeart/2005/8/layout/orgChart1"/>
    <dgm:cxn modelId="{945FA4AE-8E74-8A4A-A2B4-B72CEE93B745}" type="presParOf" srcId="{7C10F433-2FB7-8A4F-AFF3-C2F2DC6384E9}" destId="{CE130ADB-F095-E94F-98C1-F14F74B372A7}" srcOrd="1" destOrd="0" presId="urn:microsoft.com/office/officeart/2005/8/layout/orgChart1"/>
    <dgm:cxn modelId="{E76D566E-EE5B-2642-94C7-33B8565D1C3A}" type="presParOf" srcId="{CE130ADB-F095-E94F-98C1-F14F74B372A7}" destId="{E7DAB0D5-20A2-8B4C-BA94-FF6EB614BF10}" srcOrd="0" destOrd="0" presId="urn:microsoft.com/office/officeart/2005/8/layout/orgChart1"/>
    <dgm:cxn modelId="{32E060A1-28FE-AE41-8655-5A229F1CD177}" type="presParOf" srcId="{E7DAB0D5-20A2-8B4C-BA94-FF6EB614BF10}" destId="{7B425485-1E59-A54F-AA20-E5AB332B3AD1}" srcOrd="0" destOrd="0" presId="urn:microsoft.com/office/officeart/2005/8/layout/orgChart1"/>
    <dgm:cxn modelId="{21AD856E-F938-6D41-8903-1392A30D1249}" type="presParOf" srcId="{E7DAB0D5-20A2-8B4C-BA94-FF6EB614BF10}" destId="{4B6E5B7D-5439-444D-A90E-8324D91D7DF0}" srcOrd="1" destOrd="0" presId="urn:microsoft.com/office/officeart/2005/8/layout/orgChart1"/>
    <dgm:cxn modelId="{6B6AAB18-A001-084C-B4AD-0207154D1D01}" type="presParOf" srcId="{CE130ADB-F095-E94F-98C1-F14F74B372A7}" destId="{2F06353B-28FE-254F-BA01-FF0621CA1CFF}" srcOrd="1" destOrd="0" presId="urn:microsoft.com/office/officeart/2005/8/layout/orgChart1"/>
    <dgm:cxn modelId="{6C836FF5-5BA3-2140-8AA0-656B6D04BFB9}" type="presParOf" srcId="{CE130ADB-F095-E94F-98C1-F14F74B372A7}" destId="{B2BDC984-7084-9242-A5A2-583AC1A0BF58}" srcOrd="2" destOrd="0" presId="urn:microsoft.com/office/officeart/2005/8/layout/orgChart1"/>
    <dgm:cxn modelId="{1B6D242D-5B63-4B4D-8DE9-8A7AA36320FB}" type="presParOf" srcId="{7C10F433-2FB7-8A4F-AFF3-C2F2DC6384E9}" destId="{74846093-3187-5041-A645-4DE16267B1CB}" srcOrd="2" destOrd="0" presId="urn:microsoft.com/office/officeart/2005/8/layout/orgChart1"/>
    <dgm:cxn modelId="{ECC9E1B8-6357-6F47-8A89-8B6FD562B550}" type="presParOf" srcId="{7C10F433-2FB7-8A4F-AFF3-C2F2DC6384E9}" destId="{51B6C977-9E98-0C49-A97F-7DAB620295F7}" srcOrd="3" destOrd="0" presId="urn:microsoft.com/office/officeart/2005/8/layout/orgChart1"/>
    <dgm:cxn modelId="{0D336611-F7B6-ED41-A173-58525DC27ED0}" type="presParOf" srcId="{51B6C977-9E98-0C49-A97F-7DAB620295F7}" destId="{736D1612-53C9-F74D-8470-CC46D21628A9}" srcOrd="0" destOrd="0" presId="urn:microsoft.com/office/officeart/2005/8/layout/orgChart1"/>
    <dgm:cxn modelId="{77002B70-161E-664B-8CE2-0CF23A1DACE0}" type="presParOf" srcId="{736D1612-53C9-F74D-8470-CC46D21628A9}" destId="{1E19C3AC-7D9F-0248-A588-2581395AFEEB}" srcOrd="0" destOrd="0" presId="urn:microsoft.com/office/officeart/2005/8/layout/orgChart1"/>
    <dgm:cxn modelId="{E2DE5EFF-99FD-1848-AD30-ED10D4ACC981}" type="presParOf" srcId="{736D1612-53C9-F74D-8470-CC46D21628A9}" destId="{F9F17922-1B8C-914C-87AB-927B0A8A0D30}" srcOrd="1" destOrd="0" presId="urn:microsoft.com/office/officeart/2005/8/layout/orgChart1"/>
    <dgm:cxn modelId="{DC851ED0-6440-5E40-8355-EDC3F8BB1D4F}" type="presParOf" srcId="{51B6C977-9E98-0C49-A97F-7DAB620295F7}" destId="{13412BFE-951B-2749-BC3D-0DE2EDF978CC}" srcOrd="1" destOrd="0" presId="urn:microsoft.com/office/officeart/2005/8/layout/orgChart1"/>
    <dgm:cxn modelId="{1EDD6DEF-43CD-F548-9864-3009D7B51EAC}" type="presParOf" srcId="{51B6C977-9E98-0C49-A97F-7DAB620295F7}" destId="{47743AFD-1DA2-E54C-88D2-010D9E12E7BF}" srcOrd="2" destOrd="0" presId="urn:microsoft.com/office/officeart/2005/8/layout/orgChart1"/>
    <dgm:cxn modelId="{7EECF16C-A86C-3F4F-8949-BA551C4D6EC1}" type="presParOf" srcId="{7C10F433-2FB7-8A4F-AFF3-C2F2DC6384E9}" destId="{50784497-A4DD-6E48-8D05-920B1D8B97D2}" srcOrd="4" destOrd="0" presId="urn:microsoft.com/office/officeart/2005/8/layout/orgChart1"/>
    <dgm:cxn modelId="{EF95DAD6-8689-1549-9301-9B46BAAB4D28}" type="presParOf" srcId="{7C10F433-2FB7-8A4F-AFF3-C2F2DC6384E9}" destId="{013BBCF5-877F-914A-8B3D-3092B4C13171}" srcOrd="5" destOrd="0" presId="urn:microsoft.com/office/officeart/2005/8/layout/orgChart1"/>
    <dgm:cxn modelId="{51FF8A80-2C1D-174D-9A77-8DBDE2DABC7E}" type="presParOf" srcId="{013BBCF5-877F-914A-8B3D-3092B4C13171}" destId="{055839D5-3E6B-F44A-B962-26E5248B4E53}" srcOrd="0" destOrd="0" presId="urn:microsoft.com/office/officeart/2005/8/layout/orgChart1"/>
    <dgm:cxn modelId="{7BD53C7D-CA99-F640-A2C0-7C3137C9BED2}" type="presParOf" srcId="{055839D5-3E6B-F44A-B962-26E5248B4E53}" destId="{3120648D-6C73-BB48-BF37-1FAE93C99F3B}" srcOrd="0" destOrd="0" presId="urn:microsoft.com/office/officeart/2005/8/layout/orgChart1"/>
    <dgm:cxn modelId="{067A199F-B9DB-0A4F-90F1-B986481F5551}" type="presParOf" srcId="{055839D5-3E6B-F44A-B962-26E5248B4E53}" destId="{3C5D2AAB-853A-ED4B-A4FA-4BDBC76DF9A8}" srcOrd="1" destOrd="0" presId="urn:microsoft.com/office/officeart/2005/8/layout/orgChart1"/>
    <dgm:cxn modelId="{0DA84D48-3DCE-E84F-AEC2-87FE31878DAB}" type="presParOf" srcId="{013BBCF5-877F-914A-8B3D-3092B4C13171}" destId="{4CB25B0F-353B-8C4B-B679-05993931E01A}" srcOrd="1" destOrd="0" presId="urn:microsoft.com/office/officeart/2005/8/layout/orgChart1"/>
    <dgm:cxn modelId="{5EF03A46-DC30-564C-8090-D812E7867173}" type="presParOf" srcId="{013BBCF5-877F-914A-8B3D-3092B4C13171}" destId="{B0B11B28-0CC5-B845-B765-DEE30057AA69}" srcOrd="2" destOrd="0" presId="urn:microsoft.com/office/officeart/2005/8/layout/orgChart1"/>
    <dgm:cxn modelId="{6F42E99D-3E58-F444-8497-7A062AB49CC5}" type="presParOf" srcId="{7C10F433-2FB7-8A4F-AFF3-C2F2DC6384E9}" destId="{5F361CC2-5636-E94A-9B4C-AC804AAD292A}" srcOrd="6" destOrd="0" presId="urn:microsoft.com/office/officeart/2005/8/layout/orgChart1"/>
    <dgm:cxn modelId="{98A82DAD-28C1-134A-8FBC-E01A6113479C}" type="presParOf" srcId="{7C10F433-2FB7-8A4F-AFF3-C2F2DC6384E9}" destId="{5193AC36-3CEA-5044-A467-ADBD90EC70C8}" srcOrd="7" destOrd="0" presId="urn:microsoft.com/office/officeart/2005/8/layout/orgChart1"/>
    <dgm:cxn modelId="{9695FEF7-450E-2340-A13A-34250274EA83}" type="presParOf" srcId="{5193AC36-3CEA-5044-A467-ADBD90EC70C8}" destId="{4C0B7EFE-0985-B74E-8246-77991FD8AB25}" srcOrd="0" destOrd="0" presId="urn:microsoft.com/office/officeart/2005/8/layout/orgChart1"/>
    <dgm:cxn modelId="{B4D5D34F-D5BD-0F47-9E73-60626CDE2228}" type="presParOf" srcId="{4C0B7EFE-0985-B74E-8246-77991FD8AB25}" destId="{9E122DB6-BACB-5D45-8CAD-9A64FB7FFD28}" srcOrd="0" destOrd="0" presId="urn:microsoft.com/office/officeart/2005/8/layout/orgChart1"/>
    <dgm:cxn modelId="{443E1E4B-995A-BA4F-9DFB-C6FFE4F75D00}" type="presParOf" srcId="{4C0B7EFE-0985-B74E-8246-77991FD8AB25}" destId="{36F43DB3-FFC2-0444-8BE5-8F992BF903A2}" srcOrd="1" destOrd="0" presId="urn:microsoft.com/office/officeart/2005/8/layout/orgChart1"/>
    <dgm:cxn modelId="{088E02E1-9D4C-FB4B-8271-718F37911D9A}" type="presParOf" srcId="{5193AC36-3CEA-5044-A467-ADBD90EC70C8}" destId="{D51A6923-0D71-9B4E-80DA-99C7013DAC7D}" srcOrd="1" destOrd="0" presId="urn:microsoft.com/office/officeart/2005/8/layout/orgChart1"/>
    <dgm:cxn modelId="{5C996CED-BAF4-C949-9AE2-7FBE697E1235}" type="presParOf" srcId="{5193AC36-3CEA-5044-A467-ADBD90EC70C8}" destId="{DBA4C9BC-DD16-154E-939F-6D7017F7C3A1}" srcOrd="2" destOrd="0" presId="urn:microsoft.com/office/officeart/2005/8/layout/orgChart1"/>
    <dgm:cxn modelId="{233C16AD-6FAD-4449-A508-B333D5134C39}" type="presParOf" srcId="{7C10F433-2FB7-8A4F-AFF3-C2F2DC6384E9}" destId="{933FF72A-A6EA-8646-A3D7-FA5E5CF222C2}" srcOrd="8" destOrd="0" presId="urn:microsoft.com/office/officeart/2005/8/layout/orgChart1"/>
    <dgm:cxn modelId="{B823375B-B5E2-0F45-801C-AB8B4E837C0F}" type="presParOf" srcId="{7C10F433-2FB7-8A4F-AFF3-C2F2DC6384E9}" destId="{C5871A85-C0F9-2748-AE63-3545DC5891E5}" srcOrd="9" destOrd="0" presId="urn:microsoft.com/office/officeart/2005/8/layout/orgChart1"/>
    <dgm:cxn modelId="{85869478-F0E1-B847-B947-102C1962D7D0}" type="presParOf" srcId="{C5871A85-C0F9-2748-AE63-3545DC5891E5}" destId="{DC5AB7DD-D57E-6E47-B60E-020F6D69D197}" srcOrd="0" destOrd="0" presId="urn:microsoft.com/office/officeart/2005/8/layout/orgChart1"/>
    <dgm:cxn modelId="{07BC0FCD-377C-0246-96B1-13AFBE18393C}" type="presParOf" srcId="{DC5AB7DD-D57E-6E47-B60E-020F6D69D197}" destId="{8EFA40EB-87DA-E644-87C4-7929608D2A03}" srcOrd="0" destOrd="0" presId="urn:microsoft.com/office/officeart/2005/8/layout/orgChart1"/>
    <dgm:cxn modelId="{4A713C09-C9F2-F04B-A5EB-CE34B34FC0CD}" type="presParOf" srcId="{DC5AB7DD-D57E-6E47-B60E-020F6D69D197}" destId="{DABD851B-AF6D-8F49-9081-C233C78F929F}" srcOrd="1" destOrd="0" presId="urn:microsoft.com/office/officeart/2005/8/layout/orgChart1"/>
    <dgm:cxn modelId="{A8C33021-B8F7-6547-BC96-EC18AEC0C539}" type="presParOf" srcId="{C5871A85-C0F9-2748-AE63-3545DC5891E5}" destId="{AB671236-0FD8-A848-8854-977EB715D242}" srcOrd="1" destOrd="0" presId="urn:microsoft.com/office/officeart/2005/8/layout/orgChart1"/>
    <dgm:cxn modelId="{795E01C9-5352-DF41-BAC1-7DA4A6662DAA}" type="presParOf" srcId="{C5871A85-C0F9-2748-AE63-3545DC5891E5}" destId="{5BAA7387-B190-1649-858B-E58FDF8FB7E3}" srcOrd="2" destOrd="0" presId="urn:microsoft.com/office/officeart/2005/8/layout/orgChart1"/>
    <dgm:cxn modelId="{2066B42D-F4C4-8948-BDC0-1765C5098307}" type="presParOf" srcId="{7C10F433-2FB7-8A4F-AFF3-C2F2DC6384E9}" destId="{FA19963B-F195-9347-B9FF-16E80B17F297}" srcOrd="10" destOrd="0" presId="urn:microsoft.com/office/officeart/2005/8/layout/orgChart1"/>
    <dgm:cxn modelId="{91BF7307-CC30-C144-ABEA-58A82B6190B4}" type="presParOf" srcId="{7C10F433-2FB7-8A4F-AFF3-C2F2DC6384E9}" destId="{CD32497D-9110-ED4E-B63A-73DA75F7A2BC}" srcOrd="11" destOrd="0" presId="urn:microsoft.com/office/officeart/2005/8/layout/orgChart1"/>
    <dgm:cxn modelId="{B3938C6D-B0F5-ED42-99A3-ABB011B192AA}" type="presParOf" srcId="{CD32497D-9110-ED4E-B63A-73DA75F7A2BC}" destId="{0209045C-9FB7-6045-8F1D-2A4C02F739F3}" srcOrd="0" destOrd="0" presId="urn:microsoft.com/office/officeart/2005/8/layout/orgChart1"/>
    <dgm:cxn modelId="{71AD54EF-2DAC-FC42-9284-A3E1AFBB68F2}" type="presParOf" srcId="{0209045C-9FB7-6045-8F1D-2A4C02F739F3}" destId="{7E06C558-2419-7E46-AA85-C3B7A67486A1}" srcOrd="0" destOrd="0" presId="urn:microsoft.com/office/officeart/2005/8/layout/orgChart1"/>
    <dgm:cxn modelId="{6EA0796D-505B-E24B-8BE2-FD9FE3DF76A2}" type="presParOf" srcId="{0209045C-9FB7-6045-8F1D-2A4C02F739F3}" destId="{398687BB-48DD-0D4E-9773-75F5674A9016}" srcOrd="1" destOrd="0" presId="urn:microsoft.com/office/officeart/2005/8/layout/orgChart1"/>
    <dgm:cxn modelId="{512A487D-83CC-274F-9448-1D1BB07B2563}" type="presParOf" srcId="{CD32497D-9110-ED4E-B63A-73DA75F7A2BC}" destId="{ED246F2B-D1BB-FD49-9441-71FF57630C86}" srcOrd="1" destOrd="0" presId="urn:microsoft.com/office/officeart/2005/8/layout/orgChart1"/>
    <dgm:cxn modelId="{C590F07C-EFBD-4548-B610-25EABE09EC6A}" type="presParOf" srcId="{CD32497D-9110-ED4E-B63A-73DA75F7A2BC}" destId="{B41D5076-E2DF-E445-8D4E-BB215EC85CCD}" srcOrd="2" destOrd="0" presId="urn:microsoft.com/office/officeart/2005/8/layout/orgChart1"/>
    <dgm:cxn modelId="{95FDFD71-ADE2-3F4C-B471-5F1C0B778FC8}" type="presParOf" srcId="{7C10F433-2FB7-8A4F-AFF3-C2F2DC6384E9}" destId="{1F43A7AF-40BA-1F4A-B3BD-C79401E93403}" srcOrd="12" destOrd="0" presId="urn:microsoft.com/office/officeart/2005/8/layout/orgChart1"/>
    <dgm:cxn modelId="{4A310702-1AC4-9F41-A72B-265CAFC7D612}" type="presParOf" srcId="{7C10F433-2FB7-8A4F-AFF3-C2F2DC6384E9}" destId="{D2C10781-0028-DC42-848A-BF98C9B2148F}" srcOrd="13" destOrd="0" presId="urn:microsoft.com/office/officeart/2005/8/layout/orgChart1"/>
    <dgm:cxn modelId="{74927B44-BD5A-724E-A98A-F76D7866E4DE}" type="presParOf" srcId="{D2C10781-0028-DC42-848A-BF98C9B2148F}" destId="{93FF3366-EB61-A04A-985D-C7548B7B354E}" srcOrd="0" destOrd="0" presId="urn:microsoft.com/office/officeart/2005/8/layout/orgChart1"/>
    <dgm:cxn modelId="{6303B980-4234-9D45-A73E-0FFBC1FE5B08}" type="presParOf" srcId="{93FF3366-EB61-A04A-985D-C7548B7B354E}" destId="{0454F0A4-4FF6-084F-9964-9812FD83FCD3}" srcOrd="0" destOrd="0" presId="urn:microsoft.com/office/officeart/2005/8/layout/orgChart1"/>
    <dgm:cxn modelId="{C086A6EF-DC1C-9347-A659-90A400A2B0DB}" type="presParOf" srcId="{93FF3366-EB61-A04A-985D-C7548B7B354E}" destId="{667580BF-2E2A-474C-89FF-6F1F2235AD34}" srcOrd="1" destOrd="0" presId="urn:microsoft.com/office/officeart/2005/8/layout/orgChart1"/>
    <dgm:cxn modelId="{422C7593-646B-B543-8595-106E13842940}" type="presParOf" srcId="{D2C10781-0028-DC42-848A-BF98C9B2148F}" destId="{0BA4677D-BB52-6543-872F-72A899C91907}" srcOrd="1" destOrd="0" presId="urn:microsoft.com/office/officeart/2005/8/layout/orgChart1"/>
    <dgm:cxn modelId="{A7D6C5A1-8E2B-5442-9B5A-61339460A197}" type="presParOf" srcId="{D2C10781-0028-DC42-848A-BF98C9B2148F}" destId="{DE771EEA-5A02-224A-82DA-E95AB4A2F05C}" srcOrd="2" destOrd="0" presId="urn:microsoft.com/office/officeart/2005/8/layout/orgChart1"/>
    <dgm:cxn modelId="{A588BC02-8077-AB46-B2FA-2F7B6D360E89}" type="presParOf" srcId="{4309CD10-84DE-9643-970B-13CDAF753537}" destId="{47BABE7D-D521-6B49-9936-BB161772A552}" srcOrd="2" destOrd="0" presId="urn:microsoft.com/office/officeart/2005/8/layout/orgChart1"/>
    <dgm:cxn modelId="{45F96D36-33C3-A94C-94D3-315DE8C44D68}" type="presParOf" srcId="{60A9A851-A1EB-864B-B611-E2659DA2E99D}" destId="{B149B486-9264-7D4C-B020-6C63515A44B4}" srcOrd="2" destOrd="0" presId="urn:microsoft.com/office/officeart/2005/8/layout/orgChart1"/>
    <dgm:cxn modelId="{BEE627C1-BF5B-CD4B-81CB-F718664AB94D}" type="presParOf" srcId="{60A9A851-A1EB-864B-B611-E2659DA2E99D}" destId="{8EBC2F98-D03A-EB4B-A223-1F907E869051}" srcOrd="3" destOrd="0" presId="urn:microsoft.com/office/officeart/2005/8/layout/orgChart1"/>
    <dgm:cxn modelId="{3DD58528-C7FA-334B-BCB3-E2A0FF3CCE7C}" type="presParOf" srcId="{8EBC2F98-D03A-EB4B-A223-1F907E869051}" destId="{C4E518FB-FDD9-3C44-9924-FDB6DEFE1D35}" srcOrd="0" destOrd="0" presId="urn:microsoft.com/office/officeart/2005/8/layout/orgChart1"/>
    <dgm:cxn modelId="{F5EEFE26-6B0A-9D42-A4D7-3782A7D4E2D8}" type="presParOf" srcId="{C4E518FB-FDD9-3C44-9924-FDB6DEFE1D35}" destId="{3D8828E3-9D17-6841-8E98-8D53A70CE31C}" srcOrd="0" destOrd="0" presId="urn:microsoft.com/office/officeart/2005/8/layout/orgChart1"/>
    <dgm:cxn modelId="{61782A64-43A8-6240-B478-794DFC3C335A}" type="presParOf" srcId="{C4E518FB-FDD9-3C44-9924-FDB6DEFE1D35}" destId="{EAC58546-B6FE-964C-BAD9-F57A73D18B50}" srcOrd="1" destOrd="0" presId="urn:microsoft.com/office/officeart/2005/8/layout/orgChart1"/>
    <dgm:cxn modelId="{F4E7BAAA-BD11-CA4E-AAD6-59997DA4F881}" type="presParOf" srcId="{8EBC2F98-D03A-EB4B-A223-1F907E869051}" destId="{40E76402-4E2A-5546-BFB4-9CC58F77E5B5}" srcOrd="1" destOrd="0" presId="urn:microsoft.com/office/officeart/2005/8/layout/orgChart1"/>
    <dgm:cxn modelId="{2459BECD-0F1D-E149-AA8F-D6B85EE6E8D5}" type="presParOf" srcId="{40E76402-4E2A-5546-BFB4-9CC58F77E5B5}" destId="{BC189441-3E7D-4244-B861-3B23C311F872}" srcOrd="0" destOrd="0" presId="urn:microsoft.com/office/officeart/2005/8/layout/orgChart1"/>
    <dgm:cxn modelId="{ACFD5E35-CDA5-234B-BED3-64A609FCE010}" type="presParOf" srcId="{40E76402-4E2A-5546-BFB4-9CC58F77E5B5}" destId="{55219A30-90E9-1C4F-B791-42F1FB77EA47}" srcOrd="1" destOrd="0" presId="urn:microsoft.com/office/officeart/2005/8/layout/orgChart1"/>
    <dgm:cxn modelId="{3D385882-725E-F24D-8AA0-CA0C523BD77A}" type="presParOf" srcId="{55219A30-90E9-1C4F-B791-42F1FB77EA47}" destId="{CFCD4AAE-9143-A44E-B217-1719284BB7B4}" srcOrd="0" destOrd="0" presId="urn:microsoft.com/office/officeart/2005/8/layout/orgChart1"/>
    <dgm:cxn modelId="{4C74DEF5-7583-E946-AD5A-EAEBD3EDF3F7}" type="presParOf" srcId="{CFCD4AAE-9143-A44E-B217-1719284BB7B4}" destId="{BB7B2A4A-E998-2944-933C-23705225B52A}" srcOrd="0" destOrd="0" presId="urn:microsoft.com/office/officeart/2005/8/layout/orgChart1"/>
    <dgm:cxn modelId="{B61E7740-BA1D-B84A-805B-C875B6B7CA4A}" type="presParOf" srcId="{CFCD4AAE-9143-A44E-B217-1719284BB7B4}" destId="{4CE9D999-6AB0-DC45-8427-E8DE08ACB98B}" srcOrd="1" destOrd="0" presId="urn:microsoft.com/office/officeart/2005/8/layout/orgChart1"/>
    <dgm:cxn modelId="{8C35B016-A588-B84E-BD17-3886FDE8A10C}" type="presParOf" srcId="{55219A30-90E9-1C4F-B791-42F1FB77EA47}" destId="{AD46AEDE-9389-C94A-8143-026CF4F65642}" srcOrd="1" destOrd="0" presId="urn:microsoft.com/office/officeart/2005/8/layout/orgChart1"/>
    <dgm:cxn modelId="{12C6ED7F-FF86-5148-B064-2503E013DB33}" type="presParOf" srcId="{55219A30-90E9-1C4F-B791-42F1FB77EA47}" destId="{300A9AA7-D97A-8E4A-8245-F9A724E6BC89}" srcOrd="2" destOrd="0" presId="urn:microsoft.com/office/officeart/2005/8/layout/orgChart1"/>
    <dgm:cxn modelId="{08175FDE-2D44-8549-8B16-C449CB5D288B}" type="presParOf" srcId="{40E76402-4E2A-5546-BFB4-9CC58F77E5B5}" destId="{89230893-5A37-BA46-B745-B05C7350D3DA}" srcOrd="2" destOrd="0" presId="urn:microsoft.com/office/officeart/2005/8/layout/orgChart1"/>
    <dgm:cxn modelId="{9AD09C61-D03E-3542-AC20-DBD3369EBF60}" type="presParOf" srcId="{40E76402-4E2A-5546-BFB4-9CC58F77E5B5}" destId="{6C40F8D0-E365-9540-9947-CDAF70E05524}" srcOrd="3" destOrd="0" presId="urn:microsoft.com/office/officeart/2005/8/layout/orgChart1"/>
    <dgm:cxn modelId="{F2534D13-2A74-3B47-959A-E866F7ECD0CB}" type="presParOf" srcId="{6C40F8D0-E365-9540-9947-CDAF70E05524}" destId="{F1B5E876-B85A-444C-8195-D54DBFDA24B6}" srcOrd="0" destOrd="0" presId="urn:microsoft.com/office/officeart/2005/8/layout/orgChart1"/>
    <dgm:cxn modelId="{E87AEE20-1839-C848-AA37-8234BB956194}" type="presParOf" srcId="{F1B5E876-B85A-444C-8195-D54DBFDA24B6}" destId="{58EDBE67-F4EF-C444-B13A-ADA4B48388F2}" srcOrd="0" destOrd="0" presId="urn:microsoft.com/office/officeart/2005/8/layout/orgChart1"/>
    <dgm:cxn modelId="{E9B35518-FB5F-FF45-9C18-7CEC5D3B49B3}" type="presParOf" srcId="{F1B5E876-B85A-444C-8195-D54DBFDA24B6}" destId="{3DDED712-9D36-EE46-85AF-2F1BDB9630C4}" srcOrd="1" destOrd="0" presId="urn:microsoft.com/office/officeart/2005/8/layout/orgChart1"/>
    <dgm:cxn modelId="{C58B053D-F0CF-B443-8DB6-71106910D95C}" type="presParOf" srcId="{6C40F8D0-E365-9540-9947-CDAF70E05524}" destId="{4F9B15F3-5DF8-B647-AC18-B8FEF3F0016B}" srcOrd="1" destOrd="0" presId="urn:microsoft.com/office/officeart/2005/8/layout/orgChart1"/>
    <dgm:cxn modelId="{4406455B-7B70-3D44-96A3-77DAC359DF56}" type="presParOf" srcId="{6C40F8D0-E365-9540-9947-CDAF70E05524}" destId="{01C1824B-E819-054C-987B-535734279CCA}" srcOrd="2" destOrd="0" presId="urn:microsoft.com/office/officeart/2005/8/layout/orgChart1"/>
    <dgm:cxn modelId="{0988F2FE-CFA9-2541-B818-525D7CC4ECD6}" type="presParOf" srcId="{40E76402-4E2A-5546-BFB4-9CC58F77E5B5}" destId="{1B7FB644-446B-C94D-912E-E898BACF2304}" srcOrd="4" destOrd="0" presId="urn:microsoft.com/office/officeart/2005/8/layout/orgChart1"/>
    <dgm:cxn modelId="{7FB1DFCC-D2C9-B84C-A23D-F7D8CF0B73AD}" type="presParOf" srcId="{40E76402-4E2A-5546-BFB4-9CC58F77E5B5}" destId="{226EBCF5-012F-6F43-8D51-02C64AC21DDF}" srcOrd="5" destOrd="0" presId="urn:microsoft.com/office/officeart/2005/8/layout/orgChart1"/>
    <dgm:cxn modelId="{1E9C7670-3DC8-5749-8A3E-80CC8C78C513}" type="presParOf" srcId="{226EBCF5-012F-6F43-8D51-02C64AC21DDF}" destId="{DC83D327-FFA1-8F4F-B94D-B9EF3A1BD2B8}" srcOrd="0" destOrd="0" presId="urn:microsoft.com/office/officeart/2005/8/layout/orgChart1"/>
    <dgm:cxn modelId="{32BEC116-1370-8C49-A001-65D957D86D43}" type="presParOf" srcId="{DC83D327-FFA1-8F4F-B94D-B9EF3A1BD2B8}" destId="{8E577B2F-2055-0F42-93A4-FC5B927F1945}" srcOrd="0" destOrd="0" presId="urn:microsoft.com/office/officeart/2005/8/layout/orgChart1"/>
    <dgm:cxn modelId="{9CDEE99A-55C5-464B-AB2B-9FCC613DFD05}" type="presParOf" srcId="{DC83D327-FFA1-8F4F-B94D-B9EF3A1BD2B8}" destId="{91621B7F-9AEB-4146-88B3-DF77ED2034D3}" srcOrd="1" destOrd="0" presId="urn:microsoft.com/office/officeart/2005/8/layout/orgChart1"/>
    <dgm:cxn modelId="{85A7B223-18F7-F644-9F32-18194834BE86}" type="presParOf" srcId="{226EBCF5-012F-6F43-8D51-02C64AC21DDF}" destId="{AC810EA4-0226-764B-B182-3F430685C0D2}" srcOrd="1" destOrd="0" presId="urn:microsoft.com/office/officeart/2005/8/layout/orgChart1"/>
    <dgm:cxn modelId="{B268B8C4-CC4A-8E44-A9CB-24A1D97D91DD}" type="presParOf" srcId="{226EBCF5-012F-6F43-8D51-02C64AC21DDF}" destId="{673F4D3D-2C6C-5842-949A-BD962CD0C1E6}" srcOrd="2" destOrd="0" presId="urn:microsoft.com/office/officeart/2005/8/layout/orgChart1"/>
    <dgm:cxn modelId="{0420DF30-96A5-E24A-AC53-16C92E413C88}" type="presParOf" srcId="{40E76402-4E2A-5546-BFB4-9CC58F77E5B5}" destId="{89D323A3-555C-F648-A5EA-43CCBF253268}" srcOrd="6" destOrd="0" presId="urn:microsoft.com/office/officeart/2005/8/layout/orgChart1"/>
    <dgm:cxn modelId="{F651DC31-ADB6-3F41-8408-F5E2793A144D}" type="presParOf" srcId="{40E76402-4E2A-5546-BFB4-9CC58F77E5B5}" destId="{BFD0FC12-6B0E-1244-B2AC-2B797D07A7CD}" srcOrd="7" destOrd="0" presId="urn:microsoft.com/office/officeart/2005/8/layout/orgChart1"/>
    <dgm:cxn modelId="{E1AA8F9A-A988-694B-B390-E33596E915E3}" type="presParOf" srcId="{BFD0FC12-6B0E-1244-B2AC-2B797D07A7CD}" destId="{8524DB2E-9FA6-1E44-9C68-E6F1F109073C}" srcOrd="0" destOrd="0" presId="urn:microsoft.com/office/officeart/2005/8/layout/orgChart1"/>
    <dgm:cxn modelId="{98D7E157-441D-CB46-9DF7-275963CCEF55}" type="presParOf" srcId="{8524DB2E-9FA6-1E44-9C68-E6F1F109073C}" destId="{4546FD1C-B080-8848-9E48-EC4401C6E441}" srcOrd="0" destOrd="0" presId="urn:microsoft.com/office/officeart/2005/8/layout/orgChart1"/>
    <dgm:cxn modelId="{AF20CFC7-E1CD-E04B-8BB0-58C648DC8FCF}" type="presParOf" srcId="{8524DB2E-9FA6-1E44-9C68-E6F1F109073C}" destId="{B6B30335-5678-9348-93D3-C85B0486C280}" srcOrd="1" destOrd="0" presId="urn:microsoft.com/office/officeart/2005/8/layout/orgChart1"/>
    <dgm:cxn modelId="{39A82038-56DD-A74D-BDD1-ACA4DCCBEFF2}" type="presParOf" srcId="{BFD0FC12-6B0E-1244-B2AC-2B797D07A7CD}" destId="{1497B77A-82D7-EA44-876E-F4D112684D3A}" srcOrd="1" destOrd="0" presId="urn:microsoft.com/office/officeart/2005/8/layout/orgChart1"/>
    <dgm:cxn modelId="{87A369CD-1BA1-C140-9ED4-828A0EEB99CA}" type="presParOf" srcId="{BFD0FC12-6B0E-1244-B2AC-2B797D07A7CD}" destId="{368EF338-4A91-BB46-B9EA-667C9A385F8B}" srcOrd="2" destOrd="0" presId="urn:microsoft.com/office/officeart/2005/8/layout/orgChart1"/>
    <dgm:cxn modelId="{B876C270-74C5-A544-90AD-DDBCDA817DDB}" type="presParOf" srcId="{40E76402-4E2A-5546-BFB4-9CC58F77E5B5}" destId="{B9D2CCFD-D444-134D-B413-0AD70612E9B3}" srcOrd="8" destOrd="0" presId="urn:microsoft.com/office/officeart/2005/8/layout/orgChart1"/>
    <dgm:cxn modelId="{A439DF94-E1DB-D348-A819-83596923FA52}" type="presParOf" srcId="{40E76402-4E2A-5546-BFB4-9CC58F77E5B5}" destId="{98E4C0AE-5A09-5246-98EE-66E45CA01119}" srcOrd="9" destOrd="0" presId="urn:microsoft.com/office/officeart/2005/8/layout/orgChart1"/>
    <dgm:cxn modelId="{6EFDD93D-0B38-0647-840B-4B30AF895AD6}" type="presParOf" srcId="{98E4C0AE-5A09-5246-98EE-66E45CA01119}" destId="{2C2DCE39-ED73-7A43-B719-822A55968653}" srcOrd="0" destOrd="0" presId="urn:microsoft.com/office/officeart/2005/8/layout/orgChart1"/>
    <dgm:cxn modelId="{19EC91D5-BE89-3A40-AB15-97FE71FFDD9F}" type="presParOf" srcId="{2C2DCE39-ED73-7A43-B719-822A55968653}" destId="{D8F17F5B-CC3F-7743-86C6-3495839547EA}" srcOrd="0" destOrd="0" presId="urn:microsoft.com/office/officeart/2005/8/layout/orgChart1"/>
    <dgm:cxn modelId="{3311C068-3CFC-5145-8BB5-89378940BD2C}" type="presParOf" srcId="{2C2DCE39-ED73-7A43-B719-822A55968653}" destId="{E1D3761D-3005-F84B-BD17-FBED43A9D335}" srcOrd="1" destOrd="0" presId="urn:microsoft.com/office/officeart/2005/8/layout/orgChart1"/>
    <dgm:cxn modelId="{C0A7EE33-5D60-A149-8845-21B5DE6BFD8E}" type="presParOf" srcId="{98E4C0AE-5A09-5246-98EE-66E45CA01119}" destId="{0E972C64-D4AF-D74A-A692-EFC3E06B7AA2}" srcOrd="1" destOrd="0" presId="urn:microsoft.com/office/officeart/2005/8/layout/orgChart1"/>
    <dgm:cxn modelId="{67624E6D-2483-5243-B2D1-318D86B5BE35}" type="presParOf" srcId="{98E4C0AE-5A09-5246-98EE-66E45CA01119}" destId="{0947DB12-BFDF-3A47-895D-13C3B8D2A698}" srcOrd="2" destOrd="0" presId="urn:microsoft.com/office/officeart/2005/8/layout/orgChart1"/>
    <dgm:cxn modelId="{D7AE42C6-2482-E24A-9ABB-DB0579DE6DFC}" type="presParOf" srcId="{40E76402-4E2A-5546-BFB4-9CC58F77E5B5}" destId="{5D9F7CA9-37C5-D044-89E7-69766C0D405F}" srcOrd="10" destOrd="0" presId="urn:microsoft.com/office/officeart/2005/8/layout/orgChart1"/>
    <dgm:cxn modelId="{4E25B98E-6608-DD40-BCBF-CA7A77E0FC64}" type="presParOf" srcId="{40E76402-4E2A-5546-BFB4-9CC58F77E5B5}" destId="{E23BC4DA-672A-D347-98F9-E30211339775}" srcOrd="11" destOrd="0" presId="urn:microsoft.com/office/officeart/2005/8/layout/orgChart1"/>
    <dgm:cxn modelId="{64C9DAD6-2700-4B4E-939D-AF6C9158278E}" type="presParOf" srcId="{E23BC4DA-672A-D347-98F9-E30211339775}" destId="{A751E19A-964F-C14C-B1C9-9F8F0E1F0A16}" srcOrd="0" destOrd="0" presId="urn:microsoft.com/office/officeart/2005/8/layout/orgChart1"/>
    <dgm:cxn modelId="{8802ABE8-ED9E-4A43-82E5-0D19F073C5C2}" type="presParOf" srcId="{A751E19A-964F-C14C-B1C9-9F8F0E1F0A16}" destId="{F364B978-C625-DC4D-892E-6A2B60565D6A}" srcOrd="0" destOrd="0" presId="urn:microsoft.com/office/officeart/2005/8/layout/orgChart1"/>
    <dgm:cxn modelId="{9C43304C-6928-0B4C-BFFD-F8562B6B42F3}" type="presParOf" srcId="{A751E19A-964F-C14C-B1C9-9F8F0E1F0A16}" destId="{4D42DD9E-AC36-524D-B854-2CD71BEBE278}" srcOrd="1" destOrd="0" presId="urn:microsoft.com/office/officeart/2005/8/layout/orgChart1"/>
    <dgm:cxn modelId="{9AF10225-A267-7B44-8E0F-542CC8BA9AFD}" type="presParOf" srcId="{E23BC4DA-672A-D347-98F9-E30211339775}" destId="{8AB9890C-DF64-3D48-A561-6FFCA992F09F}" srcOrd="1" destOrd="0" presId="urn:microsoft.com/office/officeart/2005/8/layout/orgChart1"/>
    <dgm:cxn modelId="{18015EE9-FD6C-8C4A-9EFB-0E3ADF882962}" type="presParOf" srcId="{E23BC4DA-672A-D347-98F9-E30211339775}" destId="{F99B8DBD-C64F-EE4C-AE8C-A84169944E92}" srcOrd="2" destOrd="0" presId="urn:microsoft.com/office/officeart/2005/8/layout/orgChart1"/>
    <dgm:cxn modelId="{403798F8-582C-A746-821A-2C9E74948AFE}" type="presParOf" srcId="{40E76402-4E2A-5546-BFB4-9CC58F77E5B5}" destId="{96F395A6-BF4A-6843-BA86-FB805AE156A0}" srcOrd="12" destOrd="0" presId="urn:microsoft.com/office/officeart/2005/8/layout/orgChart1"/>
    <dgm:cxn modelId="{1C3A0768-6511-154C-9BE2-52E4F07DBCD8}" type="presParOf" srcId="{40E76402-4E2A-5546-BFB4-9CC58F77E5B5}" destId="{A055AE0F-3456-A741-9582-4B51ECD5F2F3}" srcOrd="13" destOrd="0" presId="urn:microsoft.com/office/officeart/2005/8/layout/orgChart1"/>
    <dgm:cxn modelId="{39230156-2FA3-2946-949D-B1FFF9B3FBE0}" type="presParOf" srcId="{A055AE0F-3456-A741-9582-4B51ECD5F2F3}" destId="{EDD6CD8A-B10E-334D-93A0-9503D0CA8D66}" srcOrd="0" destOrd="0" presId="urn:microsoft.com/office/officeart/2005/8/layout/orgChart1"/>
    <dgm:cxn modelId="{7DF024B0-B1C6-DF4D-975A-519E3AABDEB1}" type="presParOf" srcId="{EDD6CD8A-B10E-334D-93A0-9503D0CA8D66}" destId="{4A98FC5F-7F0B-C846-8733-10B15C8AA08B}" srcOrd="0" destOrd="0" presId="urn:microsoft.com/office/officeart/2005/8/layout/orgChart1"/>
    <dgm:cxn modelId="{09E39529-3C17-6A4C-BFFE-053E2704AB55}" type="presParOf" srcId="{EDD6CD8A-B10E-334D-93A0-9503D0CA8D66}" destId="{3F8E90FC-4FFE-AE47-B860-B421D55018B8}" srcOrd="1" destOrd="0" presId="urn:microsoft.com/office/officeart/2005/8/layout/orgChart1"/>
    <dgm:cxn modelId="{D13D2012-682D-1645-BED4-5A57D9C042F1}" type="presParOf" srcId="{A055AE0F-3456-A741-9582-4B51ECD5F2F3}" destId="{C5AA896E-7C2D-E24A-BAA8-481B50F75E30}" srcOrd="1" destOrd="0" presId="urn:microsoft.com/office/officeart/2005/8/layout/orgChart1"/>
    <dgm:cxn modelId="{683E1F72-3E44-8748-92C0-7291A1776360}" type="presParOf" srcId="{A055AE0F-3456-A741-9582-4B51ECD5F2F3}" destId="{EF906070-264F-314D-B60D-0AAA1BBC0332}" srcOrd="2" destOrd="0" presId="urn:microsoft.com/office/officeart/2005/8/layout/orgChart1"/>
    <dgm:cxn modelId="{E011E8F7-1AB4-8B40-8183-7333EB735726}" type="presParOf" srcId="{40E76402-4E2A-5546-BFB4-9CC58F77E5B5}" destId="{85B2A6D1-B4F4-BD40-AC1C-DC4DB12EEBB6}" srcOrd="14" destOrd="0" presId="urn:microsoft.com/office/officeart/2005/8/layout/orgChart1"/>
    <dgm:cxn modelId="{EECB3B6E-3919-234C-A1A2-8E31D4D80012}" type="presParOf" srcId="{40E76402-4E2A-5546-BFB4-9CC58F77E5B5}" destId="{4D6EE77B-F6BC-C044-BFB5-0ACB1F992F32}" srcOrd="15" destOrd="0" presId="urn:microsoft.com/office/officeart/2005/8/layout/orgChart1"/>
    <dgm:cxn modelId="{C67AC50F-3448-364B-B999-A571648C37B0}" type="presParOf" srcId="{4D6EE77B-F6BC-C044-BFB5-0ACB1F992F32}" destId="{414DECA9-AE28-A443-81B7-3CB17BFC0A91}" srcOrd="0" destOrd="0" presId="urn:microsoft.com/office/officeart/2005/8/layout/orgChart1"/>
    <dgm:cxn modelId="{7E7330CB-7F15-2A41-BFBB-1DFFF549CFC4}" type="presParOf" srcId="{414DECA9-AE28-A443-81B7-3CB17BFC0A91}" destId="{06C131F2-958F-E843-9EAC-145FD8F0C23A}" srcOrd="0" destOrd="0" presId="urn:microsoft.com/office/officeart/2005/8/layout/orgChart1"/>
    <dgm:cxn modelId="{22E7FCF0-72A0-FB4F-9594-84973B0C4DD2}" type="presParOf" srcId="{414DECA9-AE28-A443-81B7-3CB17BFC0A91}" destId="{94F52122-542C-D84B-A6E3-05C4546EC394}" srcOrd="1" destOrd="0" presId="urn:microsoft.com/office/officeart/2005/8/layout/orgChart1"/>
    <dgm:cxn modelId="{ACA062D9-A38F-D545-BB0C-13013C920AB9}" type="presParOf" srcId="{4D6EE77B-F6BC-C044-BFB5-0ACB1F992F32}" destId="{D788AD71-93D3-A049-8784-C0A2431BA499}" srcOrd="1" destOrd="0" presId="urn:microsoft.com/office/officeart/2005/8/layout/orgChart1"/>
    <dgm:cxn modelId="{0740814D-0496-3A49-91AE-9F287D8456F8}" type="presParOf" srcId="{4D6EE77B-F6BC-C044-BFB5-0ACB1F992F32}" destId="{8069E5E1-F8E0-DF40-986E-8F7E0804EB63}" srcOrd="2" destOrd="0" presId="urn:microsoft.com/office/officeart/2005/8/layout/orgChart1"/>
    <dgm:cxn modelId="{D332F6C3-9862-6E46-BF31-49ADA393CAF8}" type="presParOf" srcId="{8EBC2F98-D03A-EB4B-A223-1F907E869051}" destId="{AA978567-2225-E344-A146-49B337A77FAB}" srcOrd="2" destOrd="0" presId="urn:microsoft.com/office/officeart/2005/8/layout/orgChart1"/>
    <dgm:cxn modelId="{6EA3D413-A81A-BC4A-93BD-6FA810D52A38}" type="presParOf" srcId="{60A9A851-A1EB-864B-B611-E2659DA2E99D}" destId="{AC86FF58-FBAA-9F44-8333-23F2B002BC50}" srcOrd="4" destOrd="0" presId="urn:microsoft.com/office/officeart/2005/8/layout/orgChart1"/>
    <dgm:cxn modelId="{AE9CEA0B-FC2E-7647-A560-64B6CDBB0C93}" type="presParOf" srcId="{60A9A851-A1EB-864B-B611-E2659DA2E99D}" destId="{9DFB6B76-B3DD-0D4B-945B-2F5CEBFCF51B}" srcOrd="5" destOrd="0" presId="urn:microsoft.com/office/officeart/2005/8/layout/orgChart1"/>
    <dgm:cxn modelId="{1DA0A6F5-D8C3-DE4F-A1B8-D7B4BA4165F5}" type="presParOf" srcId="{9DFB6B76-B3DD-0D4B-945B-2F5CEBFCF51B}" destId="{D0B5C1B7-C3C1-3548-A059-BA3377811A3B}" srcOrd="0" destOrd="0" presId="urn:microsoft.com/office/officeart/2005/8/layout/orgChart1"/>
    <dgm:cxn modelId="{C5B6B126-FAE6-C44B-84D6-F8CFCC5AA8D0}" type="presParOf" srcId="{D0B5C1B7-C3C1-3548-A059-BA3377811A3B}" destId="{D1C31AE9-1DD9-C847-BBC1-C76087BD823A}" srcOrd="0" destOrd="0" presId="urn:microsoft.com/office/officeart/2005/8/layout/orgChart1"/>
    <dgm:cxn modelId="{E78F659A-7D67-484E-B3C1-23DEFA1A564B}" type="presParOf" srcId="{D0B5C1B7-C3C1-3548-A059-BA3377811A3B}" destId="{AA629514-345E-A942-9A6D-776E67B773BD}" srcOrd="1" destOrd="0" presId="urn:microsoft.com/office/officeart/2005/8/layout/orgChart1"/>
    <dgm:cxn modelId="{4F2DA562-F074-4E42-89E6-5E0C1234C5BA}" type="presParOf" srcId="{9DFB6B76-B3DD-0D4B-945B-2F5CEBFCF51B}" destId="{D9282054-C178-D342-B312-B6B5651CF26B}" srcOrd="1" destOrd="0" presId="urn:microsoft.com/office/officeart/2005/8/layout/orgChart1"/>
    <dgm:cxn modelId="{E77841EB-A4D5-6F4B-9356-204FDCE018E2}" type="presParOf" srcId="{D9282054-C178-D342-B312-B6B5651CF26B}" destId="{ECB24BF2-A966-6E40-BF4C-C517C251E502}" srcOrd="0" destOrd="0" presId="urn:microsoft.com/office/officeart/2005/8/layout/orgChart1"/>
    <dgm:cxn modelId="{268B15B6-80B0-CB42-ADFF-1FB2417AD33C}" type="presParOf" srcId="{D9282054-C178-D342-B312-B6B5651CF26B}" destId="{84F34201-9B01-4F44-806F-E03A6D98A12B}" srcOrd="1" destOrd="0" presId="urn:microsoft.com/office/officeart/2005/8/layout/orgChart1"/>
    <dgm:cxn modelId="{521FEE0E-3C9A-E14E-9357-5154C1F1F5A6}" type="presParOf" srcId="{84F34201-9B01-4F44-806F-E03A6D98A12B}" destId="{EFCC4571-F31E-F54A-9FE4-CAB0875EF35E}" srcOrd="0" destOrd="0" presId="urn:microsoft.com/office/officeart/2005/8/layout/orgChart1"/>
    <dgm:cxn modelId="{88E75E09-E362-524A-999F-0C4445E2D0CC}" type="presParOf" srcId="{EFCC4571-F31E-F54A-9FE4-CAB0875EF35E}" destId="{E6DCABC8-4494-344B-85C5-F8BA3B64305D}" srcOrd="0" destOrd="0" presId="urn:microsoft.com/office/officeart/2005/8/layout/orgChart1"/>
    <dgm:cxn modelId="{56223A81-3F69-2646-8A3E-9C5ED3ED873A}" type="presParOf" srcId="{EFCC4571-F31E-F54A-9FE4-CAB0875EF35E}" destId="{63887186-47A0-BA44-B298-FD4336955785}" srcOrd="1" destOrd="0" presId="urn:microsoft.com/office/officeart/2005/8/layout/orgChart1"/>
    <dgm:cxn modelId="{D9D9418A-F45E-A24D-9C70-67660E703EEC}" type="presParOf" srcId="{84F34201-9B01-4F44-806F-E03A6D98A12B}" destId="{A76B7BEC-4D63-064C-A9DE-E27722293861}" srcOrd="1" destOrd="0" presId="urn:microsoft.com/office/officeart/2005/8/layout/orgChart1"/>
    <dgm:cxn modelId="{E6FBC220-21BE-6F4D-9E26-CA38B26D2573}" type="presParOf" srcId="{84F34201-9B01-4F44-806F-E03A6D98A12B}" destId="{CE45A574-EA7D-5F47-893A-CEFED3577853}" srcOrd="2" destOrd="0" presId="urn:microsoft.com/office/officeart/2005/8/layout/orgChart1"/>
    <dgm:cxn modelId="{40E8E31A-615A-D84E-AC33-BC136DAE3788}" type="presParOf" srcId="{D9282054-C178-D342-B312-B6B5651CF26B}" destId="{A70599BD-83FB-A24A-A3A1-74F8EDD71D46}" srcOrd="2" destOrd="0" presId="urn:microsoft.com/office/officeart/2005/8/layout/orgChart1"/>
    <dgm:cxn modelId="{9E24CF18-717B-A345-95BF-55C5831026F9}" type="presParOf" srcId="{D9282054-C178-D342-B312-B6B5651CF26B}" destId="{2BE538FC-7B68-2D4D-88F5-FC1A2DDD2DCA}" srcOrd="3" destOrd="0" presId="urn:microsoft.com/office/officeart/2005/8/layout/orgChart1"/>
    <dgm:cxn modelId="{EF1BD47D-3B97-8047-9314-ECF9FF196D3A}" type="presParOf" srcId="{2BE538FC-7B68-2D4D-88F5-FC1A2DDD2DCA}" destId="{AE69F9B1-579F-654D-B3FD-88152C36554B}" srcOrd="0" destOrd="0" presId="urn:microsoft.com/office/officeart/2005/8/layout/orgChart1"/>
    <dgm:cxn modelId="{0EB657F1-30BF-1D43-A78D-507DBA4959DE}" type="presParOf" srcId="{AE69F9B1-579F-654D-B3FD-88152C36554B}" destId="{6F83F507-5998-6A4B-8B34-CC699928EE00}" srcOrd="0" destOrd="0" presId="urn:microsoft.com/office/officeart/2005/8/layout/orgChart1"/>
    <dgm:cxn modelId="{D8C252E1-2932-2F4D-920A-E8237C672B34}" type="presParOf" srcId="{AE69F9B1-579F-654D-B3FD-88152C36554B}" destId="{A594F81C-3E26-8441-84B2-D3E2FAC55C2D}" srcOrd="1" destOrd="0" presId="urn:microsoft.com/office/officeart/2005/8/layout/orgChart1"/>
    <dgm:cxn modelId="{1FFDCD35-B8F3-6242-935D-B38721E06794}" type="presParOf" srcId="{2BE538FC-7B68-2D4D-88F5-FC1A2DDD2DCA}" destId="{8C7E239C-F8DD-7F43-BB1C-A324A569B7B0}" srcOrd="1" destOrd="0" presId="urn:microsoft.com/office/officeart/2005/8/layout/orgChart1"/>
    <dgm:cxn modelId="{9B68165B-5372-F945-955C-A3E1ADD103CE}" type="presParOf" srcId="{2BE538FC-7B68-2D4D-88F5-FC1A2DDD2DCA}" destId="{9DA6BED2-827E-C343-B336-3B99291143F9}" srcOrd="2" destOrd="0" presId="urn:microsoft.com/office/officeart/2005/8/layout/orgChart1"/>
    <dgm:cxn modelId="{172273D8-3F72-1645-8DB0-9BE24902F50C}" type="presParOf" srcId="{D9282054-C178-D342-B312-B6B5651CF26B}" destId="{D83E9D89-5C4F-2148-BA99-6296CD4BB07F}" srcOrd="4" destOrd="0" presId="urn:microsoft.com/office/officeart/2005/8/layout/orgChart1"/>
    <dgm:cxn modelId="{CBADA31A-480A-6C48-80A0-B9CD13802FA5}" type="presParOf" srcId="{D9282054-C178-D342-B312-B6B5651CF26B}" destId="{17F375A7-6994-8049-A08E-7F8439FA4BC3}" srcOrd="5" destOrd="0" presId="urn:microsoft.com/office/officeart/2005/8/layout/orgChart1"/>
    <dgm:cxn modelId="{44B14B20-4806-AA49-A130-1B9A57D95846}" type="presParOf" srcId="{17F375A7-6994-8049-A08E-7F8439FA4BC3}" destId="{38AB2CE7-51E7-4F4D-814C-F6ED5484F45E}" srcOrd="0" destOrd="0" presId="urn:microsoft.com/office/officeart/2005/8/layout/orgChart1"/>
    <dgm:cxn modelId="{020A518F-B96B-4A46-8830-782918D8F93F}" type="presParOf" srcId="{38AB2CE7-51E7-4F4D-814C-F6ED5484F45E}" destId="{58CE0FBB-997E-9144-9059-5B8C329E9F98}" srcOrd="0" destOrd="0" presId="urn:microsoft.com/office/officeart/2005/8/layout/orgChart1"/>
    <dgm:cxn modelId="{5C4DCCB7-AE6A-2048-878E-D0C9E0D8CFA7}" type="presParOf" srcId="{38AB2CE7-51E7-4F4D-814C-F6ED5484F45E}" destId="{3EE3A413-0B92-2B4E-A2EC-93527AD97B29}" srcOrd="1" destOrd="0" presId="urn:microsoft.com/office/officeart/2005/8/layout/orgChart1"/>
    <dgm:cxn modelId="{6CDC74E6-5B45-EE4A-B4C4-8D3E48C4EDA8}" type="presParOf" srcId="{17F375A7-6994-8049-A08E-7F8439FA4BC3}" destId="{8898F40E-498A-B94B-A102-53DA73BBC9F8}" srcOrd="1" destOrd="0" presId="urn:microsoft.com/office/officeart/2005/8/layout/orgChart1"/>
    <dgm:cxn modelId="{52C14459-4899-E042-A65C-7C9C4E2E6D60}" type="presParOf" srcId="{17F375A7-6994-8049-A08E-7F8439FA4BC3}" destId="{486AC5BF-A736-FF49-8089-1D62276DA559}" srcOrd="2" destOrd="0" presId="urn:microsoft.com/office/officeart/2005/8/layout/orgChart1"/>
    <dgm:cxn modelId="{00BFDB27-CA45-7C48-B033-738DE490FB99}" type="presParOf" srcId="{D9282054-C178-D342-B312-B6B5651CF26B}" destId="{6F32511A-B211-B84B-AB35-B9CFE47F04AA}" srcOrd="6" destOrd="0" presId="urn:microsoft.com/office/officeart/2005/8/layout/orgChart1"/>
    <dgm:cxn modelId="{6B288C12-AA48-6A4B-8A3D-5C72AEDE5C90}" type="presParOf" srcId="{D9282054-C178-D342-B312-B6B5651CF26B}" destId="{10209B0A-583C-AC4E-BCC5-CF499D049C48}" srcOrd="7" destOrd="0" presId="urn:microsoft.com/office/officeart/2005/8/layout/orgChart1"/>
    <dgm:cxn modelId="{4F9A28A8-5D7A-CB4A-86B6-F082058F0B38}" type="presParOf" srcId="{10209B0A-583C-AC4E-BCC5-CF499D049C48}" destId="{674B0100-D5FD-6D43-BFE6-813326AD098A}" srcOrd="0" destOrd="0" presId="urn:microsoft.com/office/officeart/2005/8/layout/orgChart1"/>
    <dgm:cxn modelId="{FD769235-F200-614E-B8DA-D2EC863692E8}" type="presParOf" srcId="{674B0100-D5FD-6D43-BFE6-813326AD098A}" destId="{43162FEA-E30D-BC45-B1FB-697BAB691F45}" srcOrd="0" destOrd="0" presId="urn:microsoft.com/office/officeart/2005/8/layout/orgChart1"/>
    <dgm:cxn modelId="{FC0B0E27-9CF7-BD4A-A6D2-D025781138D8}" type="presParOf" srcId="{674B0100-D5FD-6D43-BFE6-813326AD098A}" destId="{3B9FA884-2BB9-BA48-90D8-E420CD3E6A19}" srcOrd="1" destOrd="0" presId="urn:microsoft.com/office/officeart/2005/8/layout/orgChart1"/>
    <dgm:cxn modelId="{E0A0DFAC-6BB3-7F49-9BD1-6F80433BDA64}" type="presParOf" srcId="{10209B0A-583C-AC4E-BCC5-CF499D049C48}" destId="{E1B6EDF4-2089-7744-81E6-DFAFAD5EBDCD}" srcOrd="1" destOrd="0" presId="urn:microsoft.com/office/officeart/2005/8/layout/orgChart1"/>
    <dgm:cxn modelId="{52D3CD32-421F-5F4A-9224-4DE79F3302F1}" type="presParOf" srcId="{10209B0A-583C-AC4E-BCC5-CF499D049C48}" destId="{10AB416D-A399-5040-86BB-5D526C8F59F4}" srcOrd="2" destOrd="0" presId="urn:microsoft.com/office/officeart/2005/8/layout/orgChart1"/>
    <dgm:cxn modelId="{BBCDF0A2-15FF-DB4E-93BA-C6C4DB100BE5}" type="presParOf" srcId="{D9282054-C178-D342-B312-B6B5651CF26B}" destId="{BF6F7777-889D-2942-A04E-31D5D90C16C7}" srcOrd="8" destOrd="0" presId="urn:microsoft.com/office/officeart/2005/8/layout/orgChart1"/>
    <dgm:cxn modelId="{8BBD5508-B58B-1C4C-A917-3AB6A963700F}" type="presParOf" srcId="{D9282054-C178-D342-B312-B6B5651CF26B}" destId="{E117C04E-39D3-B440-B648-FBEC351CD310}" srcOrd="9" destOrd="0" presId="urn:microsoft.com/office/officeart/2005/8/layout/orgChart1"/>
    <dgm:cxn modelId="{A5BA0442-7E29-F34F-A729-3A24BAB82D35}" type="presParOf" srcId="{E117C04E-39D3-B440-B648-FBEC351CD310}" destId="{5202B1A5-B9C5-4A4C-9C1C-C53B316582A2}" srcOrd="0" destOrd="0" presId="urn:microsoft.com/office/officeart/2005/8/layout/orgChart1"/>
    <dgm:cxn modelId="{64D2B826-E13F-FA43-8BB3-DA377D86BF1F}" type="presParOf" srcId="{5202B1A5-B9C5-4A4C-9C1C-C53B316582A2}" destId="{A3CD6C06-C77E-B048-AE98-F1D0FD41DA7F}" srcOrd="0" destOrd="0" presId="urn:microsoft.com/office/officeart/2005/8/layout/orgChart1"/>
    <dgm:cxn modelId="{8E9D03DD-6D0A-E044-BD8E-E279CA69741F}" type="presParOf" srcId="{5202B1A5-B9C5-4A4C-9C1C-C53B316582A2}" destId="{3B87C610-9D76-F84B-B494-5E57C59F3607}" srcOrd="1" destOrd="0" presId="urn:microsoft.com/office/officeart/2005/8/layout/orgChart1"/>
    <dgm:cxn modelId="{FBDCA890-A4C7-114A-A5D4-3AA5373A2E62}" type="presParOf" srcId="{E117C04E-39D3-B440-B648-FBEC351CD310}" destId="{0D038226-1DB3-7647-B09C-8834918843EC}" srcOrd="1" destOrd="0" presId="urn:microsoft.com/office/officeart/2005/8/layout/orgChart1"/>
    <dgm:cxn modelId="{B1ABD65B-8185-604B-8050-7B71DCCDE0E2}" type="presParOf" srcId="{E117C04E-39D3-B440-B648-FBEC351CD310}" destId="{1BC5739C-D2D4-8B4A-80CE-D6E41B8AF0FC}" srcOrd="2" destOrd="0" presId="urn:microsoft.com/office/officeart/2005/8/layout/orgChart1"/>
    <dgm:cxn modelId="{B1A56376-F4A1-B942-AB21-ADCE71E5E277}" type="presParOf" srcId="{D9282054-C178-D342-B312-B6B5651CF26B}" destId="{AE30EB5C-DE47-D140-A1F9-8B4F69722BB2}" srcOrd="10" destOrd="0" presId="urn:microsoft.com/office/officeart/2005/8/layout/orgChart1"/>
    <dgm:cxn modelId="{4920A0C3-5F8E-574E-8250-465652BEE810}" type="presParOf" srcId="{D9282054-C178-D342-B312-B6B5651CF26B}" destId="{37085432-4935-8E40-9F03-BA6BACD5DEEA}" srcOrd="11" destOrd="0" presId="urn:microsoft.com/office/officeart/2005/8/layout/orgChart1"/>
    <dgm:cxn modelId="{21FB483C-9A64-2449-8650-5E7401CC36AA}" type="presParOf" srcId="{37085432-4935-8E40-9F03-BA6BACD5DEEA}" destId="{A12026CE-C6E6-2B41-B4DF-7213A4AA1778}" srcOrd="0" destOrd="0" presId="urn:microsoft.com/office/officeart/2005/8/layout/orgChart1"/>
    <dgm:cxn modelId="{B496C93C-FF89-E34A-83A3-B538977F8497}" type="presParOf" srcId="{A12026CE-C6E6-2B41-B4DF-7213A4AA1778}" destId="{713FA32E-9935-FB4F-B42D-2BF3936C339F}" srcOrd="0" destOrd="0" presId="urn:microsoft.com/office/officeart/2005/8/layout/orgChart1"/>
    <dgm:cxn modelId="{71DAAD31-8B95-9343-9567-0B07B4860FCF}" type="presParOf" srcId="{A12026CE-C6E6-2B41-B4DF-7213A4AA1778}" destId="{482CC87F-017C-AB44-B1CE-8A76E6A3F325}" srcOrd="1" destOrd="0" presId="urn:microsoft.com/office/officeart/2005/8/layout/orgChart1"/>
    <dgm:cxn modelId="{C853D164-C56B-0A4E-A337-F94BB59C50FB}" type="presParOf" srcId="{37085432-4935-8E40-9F03-BA6BACD5DEEA}" destId="{0BC78CA2-A8F2-BA4E-A681-D143C69C7C4B}" srcOrd="1" destOrd="0" presId="urn:microsoft.com/office/officeart/2005/8/layout/orgChart1"/>
    <dgm:cxn modelId="{226BD8E5-9E7C-B34A-AC6A-CECE94D2110E}" type="presParOf" srcId="{37085432-4935-8E40-9F03-BA6BACD5DEEA}" destId="{CC98BACC-AF9D-9148-81B7-0EB52FF6B4F9}" srcOrd="2" destOrd="0" presId="urn:microsoft.com/office/officeart/2005/8/layout/orgChart1"/>
    <dgm:cxn modelId="{C121E819-6345-124C-BD33-C3C88F4A8354}" type="presParOf" srcId="{D9282054-C178-D342-B312-B6B5651CF26B}" destId="{7E3701AE-4987-D048-85F7-D34676A204B5}" srcOrd="12" destOrd="0" presId="urn:microsoft.com/office/officeart/2005/8/layout/orgChart1"/>
    <dgm:cxn modelId="{91544518-09E3-2E4A-9FB8-874318DFC5BD}" type="presParOf" srcId="{D9282054-C178-D342-B312-B6B5651CF26B}" destId="{CFCA93DE-8CC0-5F48-9F3E-7B4649F21938}" srcOrd="13" destOrd="0" presId="urn:microsoft.com/office/officeart/2005/8/layout/orgChart1"/>
    <dgm:cxn modelId="{81C42643-C592-8D41-832D-6D4014F04EAB}" type="presParOf" srcId="{CFCA93DE-8CC0-5F48-9F3E-7B4649F21938}" destId="{DB33B1B3-F5C1-234B-8A99-C1F7B2D46134}" srcOrd="0" destOrd="0" presId="urn:microsoft.com/office/officeart/2005/8/layout/orgChart1"/>
    <dgm:cxn modelId="{820F9D72-465A-E242-BF0C-F25D7DC7C105}" type="presParOf" srcId="{DB33B1B3-F5C1-234B-8A99-C1F7B2D46134}" destId="{6C99A88D-1D7D-3F46-91C3-1361A3444D39}" srcOrd="0" destOrd="0" presId="urn:microsoft.com/office/officeart/2005/8/layout/orgChart1"/>
    <dgm:cxn modelId="{86C5CD1A-78F5-6A4C-A1EA-3F0A6EC0549C}" type="presParOf" srcId="{DB33B1B3-F5C1-234B-8A99-C1F7B2D46134}" destId="{C47F24BE-A680-DA41-A650-7753E419AE33}" srcOrd="1" destOrd="0" presId="urn:microsoft.com/office/officeart/2005/8/layout/orgChart1"/>
    <dgm:cxn modelId="{E6920A47-A5DE-FF49-B860-99DD3E445C60}" type="presParOf" srcId="{CFCA93DE-8CC0-5F48-9F3E-7B4649F21938}" destId="{F79B2310-7D6C-794E-9B34-FACD202999B2}" srcOrd="1" destOrd="0" presId="urn:microsoft.com/office/officeart/2005/8/layout/orgChart1"/>
    <dgm:cxn modelId="{26B041BC-168A-4A41-8220-B4B0FE257E98}" type="presParOf" srcId="{CFCA93DE-8CC0-5F48-9F3E-7B4649F21938}" destId="{D0D6F75A-7AE9-6A43-A5E7-770CCC2E47DB}" srcOrd="2" destOrd="0" presId="urn:microsoft.com/office/officeart/2005/8/layout/orgChart1"/>
    <dgm:cxn modelId="{52661F6E-A787-8D49-98B5-92F715D63269}" type="presParOf" srcId="{D9282054-C178-D342-B312-B6B5651CF26B}" destId="{1B510432-8856-F942-93DA-94DEA46D1025}" srcOrd="14" destOrd="0" presId="urn:microsoft.com/office/officeart/2005/8/layout/orgChart1"/>
    <dgm:cxn modelId="{8E48A294-019E-C54F-8562-3D95F5DE506A}" type="presParOf" srcId="{D9282054-C178-D342-B312-B6B5651CF26B}" destId="{9258A7B2-C107-B44D-8AD1-895849F8328A}" srcOrd="15" destOrd="0" presId="urn:microsoft.com/office/officeart/2005/8/layout/orgChart1"/>
    <dgm:cxn modelId="{DF213F08-8B61-1C4B-8130-9EB29B655E63}" type="presParOf" srcId="{9258A7B2-C107-B44D-8AD1-895849F8328A}" destId="{0257A638-4BBA-234D-B702-35666924C698}" srcOrd="0" destOrd="0" presId="urn:microsoft.com/office/officeart/2005/8/layout/orgChart1"/>
    <dgm:cxn modelId="{E0374D29-C7ED-FE47-8DDD-6917F9E40B6E}" type="presParOf" srcId="{0257A638-4BBA-234D-B702-35666924C698}" destId="{A7A8DE75-D692-D340-B39A-3C74BE804A15}" srcOrd="0" destOrd="0" presId="urn:microsoft.com/office/officeart/2005/8/layout/orgChart1"/>
    <dgm:cxn modelId="{91B4CEE9-988B-2442-BA95-14F9A82AA6B3}" type="presParOf" srcId="{0257A638-4BBA-234D-B702-35666924C698}" destId="{5368ADFD-AC64-5940-858E-1F48E0821EF4}" srcOrd="1" destOrd="0" presId="urn:microsoft.com/office/officeart/2005/8/layout/orgChart1"/>
    <dgm:cxn modelId="{E235FA5C-0AD6-9044-A1AC-44A8BF60CDB6}" type="presParOf" srcId="{9258A7B2-C107-B44D-8AD1-895849F8328A}" destId="{1962A77A-6B1E-E449-A321-C191303B92A0}" srcOrd="1" destOrd="0" presId="urn:microsoft.com/office/officeart/2005/8/layout/orgChart1"/>
    <dgm:cxn modelId="{49E5482E-62FC-CE41-B0AF-39F061D2C65B}" type="presParOf" srcId="{9258A7B2-C107-B44D-8AD1-895849F8328A}" destId="{B7973431-0C74-5F4C-839E-9017261E5267}" srcOrd="2" destOrd="0" presId="urn:microsoft.com/office/officeart/2005/8/layout/orgChart1"/>
    <dgm:cxn modelId="{83AF15A7-A2F1-F349-B0DF-ED02D3CA1859}" type="presParOf" srcId="{9DFB6B76-B3DD-0D4B-945B-2F5CEBFCF51B}" destId="{63B4020B-D5E7-294A-977E-7A33CE1BB856}" srcOrd="2" destOrd="0" presId="urn:microsoft.com/office/officeart/2005/8/layout/orgChart1"/>
    <dgm:cxn modelId="{B47B0A91-B1B2-0140-8209-2FD9390E0331}" type="presParOf" srcId="{38E55698-7DBB-7741-9DD6-8C7EDB390F5E}" destId="{BB2FF48E-FE9E-6044-8F56-2EC0A9F4F918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10432-8856-F942-93DA-94DEA46D1025}">
      <dsp:nvSpPr>
        <dsp:cNvPr id="0" name=""/>
        <dsp:cNvSpPr/>
      </dsp:nvSpPr>
      <dsp:spPr>
        <a:xfrm>
          <a:off x="7155667" y="1624625"/>
          <a:ext cx="126335" cy="3116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6268"/>
              </a:lnTo>
              <a:lnTo>
                <a:pt x="126335" y="3116268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3701AE-4987-D048-85F7-D34676A204B5}">
      <dsp:nvSpPr>
        <dsp:cNvPr id="0" name=""/>
        <dsp:cNvSpPr/>
      </dsp:nvSpPr>
      <dsp:spPr>
        <a:xfrm>
          <a:off x="7029332" y="1624625"/>
          <a:ext cx="126335" cy="3116268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3116268"/>
              </a:lnTo>
              <a:lnTo>
                <a:pt x="0" y="3116268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0EB5C-DE47-D140-A1F9-8B4F69722BB2}">
      <dsp:nvSpPr>
        <dsp:cNvPr id="0" name=""/>
        <dsp:cNvSpPr/>
      </dsp:nvSpPr>
      <dsp:spPr>
        <a:xfrm>
          <a:off x="7155667" y="1624625"/>
          <a:ext cx="126335" cy="2262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2002"/>
              </a:lnTo>
              <a:lnTo>
                <a:pt x="126335" y="2262002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6F7777-889D-2942-A04E-31D5D90C16C7}">
      <dsp:nvSpPr>
        <dsp:cNvPr id="0" name=""/>
        <dsp:cNvSpPr/>
      </dsp:nvSpPr>
      <dsp:spPr>
        <a:xfrm>
          <a:off x="7029332" y="1624625"/>
          <a:ext cx="126335" cy="2262002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2262002"/>
              </a:lnTo>
              <a:lnTo>
                <a:pt x="0" y="2262002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2511A-B211-B84B-AB35-B9CFE47F04AA}">
      <dsp:nvSpPr>
        <dsp:cNvPr id="0" name=""/>
        <dsp:cNvSpPr/>
      </dsp:nvSpPr>
      <dsp:spPr>
        <a:xfrm>
          <a:off x="7155667" y="1624625"/>
          <a:ext cx="126335" cy="1407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7735"/>
              </a:lnTo>
              <a:lnTo>
                <a:pt x="126335" y="1407735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E9D89-5C4F-2148-BA99-6296CD4BB07F}">
      <dsp:nvSpPr>
        <dsp:cNvPr id="0" name=""/>
        <dsp:cNvSpPr/>
      </dsp:nvSpPr>
      <dsp:spPr>
        <a:xfrm>
          <a:off x="7029332" y="1624625"/>
          <a:ext cx="126335" cy="1407735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1407735"/>
              </a:lnTo>
              <a:lnTo>
                <a:pt x="0" y="1407735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599BD-83FB-A24A-A3A1-74F8EDD71D46}">
      <dsp:nvSpPr>
        <dsp:cNvPr id="0" name=""/>
        <dsp:cNvSpPr/>
      </dsp:nvSpPr>
      <dsp:spPr>
        <a:xfrm>
          <a:off x="7155667" y="1624625"/>
          <a:ext cx="126335" cy="553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3468"/>
              </a:lnTo>
              <a:lnTo>
                <a:pt x="126335" y="553468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24BF2-A966-6E40-BF4C-C517C251E502}">
      <dsp:nvSpPr>
        <dsp:cNvPr id="0" name=""/>
        <dsp:cNvSpPr/>
      </dsp:nvSpPr>
      <dsp:spPr>
        <a:xfrm>
          <a:off x="7029332" y="1624625"/>
          <a:ext cx="126335" cy="553468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553468"/>
              </a:lnTo>
              <a:lnTo>
                <a:pt x="0" y="553468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6FF58-FBAA-9F44-8333-23F2B002BC50}">
      <dsp:nvSpPr>
        <dsp:cNvPr id="0" name=""/>
        <dsp:cNvSpPr/>
      </dsp:nvSpPr>
      <dsp:spPr>
        <a:xfrm>
          <a:off x="4243941" y="764944"/>
          <a:ext cx="2911726" cy="258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749"/>
              </a:lnTo>
              <a:lnTo>
                <a:pt x="2911726" y="131749"/>
              </a:lnTo>
              <a:lnTo>
                <a:pt x="2911726" y="258084"/>
              </a:lnTo>
            </a:path>
          </a:pathLst>
        </a:cu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2A6D1-B4F4-BD40-AC1C-DC4DB12EEBB6}">
      <dsp:nvSpPr>
        <dsp:cNvPr id="0" name=""/>
        <dsp:cNvSpPr/>
      </dsp:nvSpPr>
      <dsp:spPr>
        <a:xfrm>
          <a:off x="4243941" y="1619211"/>
          <a:ext cx="126335" cy="31216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1683"/>
              </a:lnTo>
              <a:lnTo>
                <a:pt x="126335" y="3121683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395A6-BF4A-6843-BA86-FB805AE156A0}">
      <dsp:nvSpPr>
        <dsp:cNvPr id="0" name=""/>
        <dsp:cNvSpPr/>
      </dsp:nvSpPr>
      <dsp:spPr>
        <a:xfrm>
          <a:off x="4117606" y="1619211"/>
          <a:ext cx="126335" cy="3121683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3121683"/>
              </a:lnTo>
              <a:lnTo>
                <a:pt x="0" y="3121683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9F7CA9-37C5-D044-89E7-69766C0D405F}">
      <dsp:nvSpPr>
        <dsp:cNvPr id="0" name=""/>
        <dsp:cNvSpPr/>
      </dsp:nvSpPr>
      <dsp:spPr>
        <a:xfrm>
          <a:off x="4243941" y="1619211"/>
          <a:ext cx="126335" cy="2267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7416"/>
              </a:lnTo>
              <a:lnTo>
                <a:pt x="126335" y="2267416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2CCFD-D444-134D-B413-0AD70612E9B3}">
      <dsp:nvSpPr>
        <dsp:cNvPr id="0" name=""/>
        <dsp:cNvSpPr/>
      </dsp:nvSpPr>
      <dsp:spPr>
        <a:xfrm>
          <a:off x="4117606" y="1619211"/>
          <a:ext cx="126335" cy="2267416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2267416"/>
              </a:lnTo>
              <a:lnTo>
                <a:pt x="0" y="2267416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323A3-555C-F648-A5EA-43CCBF253268}">
      <dsp:nvSpPr>
        <dsp:cNvPr id="0" name=""/>
        <dsp:cNvSpPr/>
      </dsp:nvSpPr>
      <dsp:spPr>
        <a:xfrm>
          <a:off x="4243941" y="1619211"/>
          <a:ext cx="126335" cy="1413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3149"/>
              </a:lnTo>
              <a:lnTo>
                <a:pt x="126335" y="1413149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FB644-446B-C94D-912E-E898BACF2304}">
      <dsp:nvSpPr>
        <dsp:cNvPr id="0" name=""/>
        <dsp:cNvSpPr/>
      </dsp:nvSpPr>
      <dsp:spPr>
        <a:xfrm>
          <a:off x="4117606" y="1619211"/>
          <a:ext cx="126335" cy="1413149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1413149"/>
              </a:lnTo>
              <a:lnTo>
                <a:pt x="0" y="1413149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230893-5A37-BA46-B745-B05C7350D3DA}">
      <dsp:nvSpPr>
        <dsp:cNvPr id="0" name=""/>
        <dsp:cNvSpPr/>
      </dsp:nvSpPr>
      <dsp:spPr>
        <a:xfrm>
          <a:off x="4243941" y="1619211"/>
          <a:ext cx="126335" cy="558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8882"/>
              </a:lnTo>
              <a:lnTo>
                <a:pt x="126335" y="558882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89441-3E7D-4244-B861-3B23C311F872}">
      <dsp:nvSpPr>
        <dsp:cNvPr id="0" name=""/>
        <dsp:cNvSpPr/>
      </dsp:nvSpPr>
      <dsp:spPr>
        <a:xfrm>
          <a:off x="4117606" y="1619211"/>
          <a:ext cx="126335" cy="558882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558882"/>
              </a:lnTo>
              <a:lnTo>
                <a:pt x="0" y="558882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9B486-9264-7D4C-B020-6C63515A44B4}">
      <dsp:nvSpPr>
        <dsp:cNvPr id="0" name=""/>
        <dsp:cNvSpPr/>
      </dsp:nvSpPr>
      <dsp:spPr>
        <a:xfrm>
          <a:off x="4198221" y="764944"/>
          <a:ext cx="91440" cy="2526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670"/>
              </a:lnTo>
            </a:path>
          </a:pathLst>
        </a:cu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3A7AF-40BA-1F4A-B3BD-C79401E93403}">
      <dsp:nvSpPr>
        <dsp:cNvPr id="0" name=""/>
        <dsp:cNvSpPr/>
      </dsp:nvSpPr>
      <dsp:spPr>
        <a:xfrm>
          <a:off x="1332215" y="1619211"/>
          <a:ext cx="130077" cy="3101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1307"/>
              </a:lnTo>
              <a:lnTo>
                <a:pt x="130077" y="3101307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9963B-F195-9347-B9FF-16E80B17F297}">
      <dsp:nvSpPr>
        <dsp:cNvPr id="0" name=""/>
        <dsp:cNvSpPr/>
      </dsp:nvSpPr>
      <dsp:spPr>
        <a:xfrm>
          <a:off x="1332215" y="1619211"/>
          <a:ext cx="126335" cy="2267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7416"/>
              </a:lnTo>
              <a:lnTo>
                <a:pt x="126335" y="2267416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3FF72A-A6EA-8646-A3D7-FA5E5CF222C2}">
      <dsp:nvSpPr>
        <dsp:cNvPr id="0" name=""/>
        <dsp:cNvSpPr/>
      </dsp:nvSpPr>
      <dsp:spPr>
        <a:xfrm>
          <a:off x="1205880" y="1619211"/>
          <a:ext cx="126335" cy="2267416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2267416"/>
              </a:lnTo>
              <a:lnTo>
                <a:pt x="0" y="2267416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61CC2-5636-E94A-9B4C-AC804AAD292A}">
      <dsp:nvSpPr>
        <dsp:cNvPr id="0" name=""/>
        <dsp:cNvSpPr/>
      </dsp:nvSpPr>
      <dsp:spPr>
        <a:xfrm>
          <a:off x="1332215" y="1619211"/>
          <a:ext cx="126335" cy="1413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3149"/>
              </a:lnTo>
              <a:lnTo>
                <a:pt x="126335" y="1413149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784497-A4DD-6E48-8D05-920B1D8B97D2}">
      <dsp:nvSpPr>
        <dsp:cNvPr id="0" name=""/>
        <dsp:cNvSpPr/>
      </dsp:nvSpPr>
      <dsp:spPr>
        <a:xfrm>
          <a:off x="1205880" y="1619211"/>
          <a:ext cx="126335" cy="1413149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1413149"/>
              </a:lnTo>
              <a:lnTo>
                <a:pt x="0" y="1413149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846093-3187-5041-A645-4DE16267B1CB}">
      <dsp:nvSpPr>
        <dsp:cNvPr id="0" name=""/>
        <dsp:cNvSpPr/>
      </dsp:nvSpPr>
      <dsp:spPr>
        <a:xfrm>
          <a:off x="1332215" y="1619211"/>
          <a:ext cx="126335" cy="558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8882"/>
              </a:lnTo>
              <a:lnTo>
                <a:pt x="126335" y="558882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D2421-EF96-6449-AC4B-B4429DCCA226}">
      <dsp:nvSpPr>
        <dsp:cNvPr id="0" name=""/>
        <dsp:cNvSpPr/>
      </dsp:nvSpPr>
      <dsp:spPr>
        <a:xfrm>
          <a:off x="1205880" y="1619211"/>
          <a:ext cx="126335" cy="558882"/>
        </a:xfrm>
        <a:custGeom>
          <a:avLst/>
          <a:gdLst/>
          <a:ahLst/>
          <a:cxnLst/>
          <a:rect l="0" t="0" r="0" b="0"/>
          <a:pathLst>
            <a:path>
              <a:moveTo>
                <a:pt x="126335" y="0"/>
              </a:moveTo>
              <a:lnTo>
                <a:pt x="126335" y="558882"/>
              </a:lnTo>
              <a:lnTo>
                <a:pt x="0" y="558882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0354F2-7375-F545-A580-4094B898BFDD}">
      <dsp:nvSpPr>
        <dsp:cNvPr id="0" name=""/>
        <dsp:cNvSpPr/>
      </dsp:nvSpPr>
      <dsp:spPr>
        <a:xfrm>
          <a:off x="1332215" y="764944"/>
          <a:ext cx="2911726" cy="252670"/>
        </a:xfrm>
        <a:custGeom>
          <a:avLst/>
          <a:gdLst/>
          <a:ahLst/>
          <a:cxnLst/>
          <a:rect l="0" t="0" r="0" b="0"/>
          <a:pathLst>
            <a:path>
              <a:moveTo>
                <a:pt x="2911726" y="0"/>
              </a:moveTo>
              <a:lnTo>
                <a:pt x="2911726" y="126335"/>
              </a:lnTo>
              <a:lnTo>
                <a:pt x="0" y="126335"/>
              </a:lnTo>
              <a:lnTo>
                <a:pt x="0" y="252670"/>
              </a:lnTo>
            </a:path>
          </a:pathLst>
        </a:cu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03357-7D6D-7346-B75C-A91EDD13260C}">
      <dsp:nvSpPr>
        <dsp:cNvPr id="0" name=""/>
        <dsp:cNvSpPr/>
      </dsp:nvSpPr>
      <dsp:spPr>
        <a:xfrm>
          <a:off x="3642345" y="163348"/>
          <a:ext cx="1203192" cy="60159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Head of Commercial</a:t>
          </a:r>
        </a:p>
      </dsp:txBody>
      <dsp:txXfrm>
        <a:off x="3642345" y="163348"/>
        <a:ext cx="1203192" cy="601596"/>
      </dsp:txXfrm>
    </dsp:sp>
    <dsp:sp modelId="{AC9EDE17-A033-2C41-A8A9-E3FEEF09C995}">
      <dsp:nvSpPr>
        <dsp:cNvPr id="0" name=""/>
        <dsp:cNvSpPr/>
      </dsp:nvSpPr>
      <dsp:spPr>
        <a:xfrm>
          <a:off x="730618" y="1017614"/>
          <a:ext cx="1203192" cy="60159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Head of Customer Service</a:t>
          </a:r>
        </a:p>
      </dsp:txBody>
      <dsp:txXfrm>
        <a:off x="730618" y="1017614"/>
        <a:ext cx="1203192" cy="601596"/>
      </dsp:txXfrm>
    </dsp:sp>
    <dsp:sp modelId="{7B425485-1E59-A54F-AA20-E5AB332B3AD1}">
      <dsp:nvSpPr>
        <dsp:cNvPr id="0" name=""/>
        <dsp:cNvSpPr/>
      </dsp:nvSpPr>
      <dsp:spPr>
        <a:xfrm>
          <a:off x="2687" y="1877295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 Innovation/ Prototyping</a:t>
          </a:r>
        </a:p>
      </dsp:txBody>
      <dsp:txXfrm>
        <a:off x="2687" y="1877295"/>
        <a:ext cx="1203192" cy="601596"/>
      </dsp:txXfrm>
    </dsp:sp>
    <dsp:sp modelId="{1E19C3AC-7D9F-0248-A588-2581395AFEEB}">
      <dsp:nvSpPr>
        <dsp:cNvPr id="0" name=""/>
        <dsp:cNvSpPr/>
      </dsp:nvSpPr>
      <dsp:spPr>
        <a:xfrm>
          <a:off x="1458550" y="1877295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1458550" y="1877295"/>
        <a:ext cx="1203192" cy="601596"/>
      </dsp:txXfrm>
    </dsp:sp>
    <dsp:sp modelId="{3120648D-6C73-BB48-BF37-1FAE93C99F3B}">
      <dsp:nvSpPr>
        <dsp:cNvPr id="0" name=""/>
        <dsp:cNvSpPr/>
      </dsp:nvSpPr>
      <dsp:spPr>
        <a:xfrm>
          <a:off x="2687" y="2731562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 Innovation/ Prototyping</a:t>
          </a:r>
        </a:p>
      </dsp:txBody>
      <dsp:txXfrm>
        <a:off x="2687" y="2731562"/>
        <a:ext cx="1203192" cy="601596"/>
      </dsp:txXfrm>
    </dsp:sp>
    <dsp:sp modelId="{9E122DB6-BACB-5D45-8CAD-9A64FB7FFD28}">
      <dsp:nvSpPr>
        <dsp:cNvPr id="0" name=""/>
        <dsp:cNvSpPr/>
      </dsp:nvSpPr>
      <dsp:spPr>
        <a:xfrm>
          <a:off x="1458550" y="2731562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1458550" y="2731562"/>
        <a:ext cx="1203192" cy="601596"/>
      </dsp:txXfrm>
    </dsp:sp>
    <dsp:sp modelId="{8EFA40EB-87DA-E644-87C4-7929608D2A03}">
      <dsp:nvSpPr>
        <dsp:cNvPr id="0" name=""/>
        <dsp:cNvSpPr/>
      </dsp:nvSpPr>
      <dsp:spPr>
        <a:xfrm>
          <a:off x="2687" y="3585829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BA Innovation/ Prototyping</a:t>
          </a:r>
        </a:p>
      </dsp:txBody>
      <dsp:txXfrm>
        <a:off x="2687" y="3585829"/>
        <a:ext cx="1203192" cy="601596"/>
      </dsp:txXfrm>
    </dsp:sp>
    <dsp:sp modelId="{7E06C558-2419-7E46-AA85-C3B7A67486A1}">
      <dsp:nvSpPr>
        <dsp:cNvPr id="0" name=""/>
        <dsp:cNvSpPr/>
      </dsp:nvSpPr>
      <dsp:spPr>
        <a:xfrm>
          <a:off x="1458550" y="3585829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1458550" y="3585829"/>
        <a:ext cx="1203192" cy="601596"/>
      </dsp:txXfrm>
    </dsp:sp>
    <dsp:sp modelId="{0454F0A4-4FF6-084F-9964-9812FD83FCD3}">
      <dsp:nvSpPr>
        <dsp:cNvPr id="0" name=""/>
        <dsp:cNvSpPr/>
      </dsp:nvSpPr>
      <dsp:spPr>
        <a:xfrm>
          <a:off x="1462292" y="4419720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1462292" y="4419720"/>
        <a:ext cx="1203192" cy="601596"/>
      </dsp:txXfrm>
    </dsp:sp>
    <dsp:sp modelId="{3D8828E3-9D17-6841-8E98-8D53A70CE31C}">
      <dsp:nvSpPr>
        <dsp:cNvPr id="0" name=""/>
        <dsp:cNvSpPr/>
      </dsp:nvSpPr>
      <dsp:spPr>
        <a:xfrm>
          <a:off x="3642345" y="1017614"/>
          <a:ext cx="1203192" cy="60159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Head of Marketing</a:t>
          </a:r>
        </a:p>
      </dsp:txBody>
      <dsp:txXfrm>
        <a:off x="3642345" y="1017614"/>
        <a:ext cx="1203192" cy="601596"/>
      </dsp:txXfrm>
    </dsp:sp>
    <dsp:sp modelId="{BB7B2A4A-E998-2944-933C-23705225B52A}">
      <dsp:nvSpPr>
        <dsp:cNvPr id="0" name=""/>
        <dsp:cNvSpPr/>
      </dsp:nvSpPr>
      <dsp:spPr>
        <a:xfrm>
          <a:off x="2914413" y="1877295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2914413" y="1877295"/>
        <a:ext cx="1203192" cy="601596"/>
      </dsp:txXfrm>
    </dsp:sp>
    <dsp:sp modelId="{58EDBE67-F4EF-C444-B13A-ADA4B48388F2}">
      <dsp:nvSpPr>
        <dsp:cNvPr id="0" name=""/>
        <dsp:cNvSpPr/>
      </dsp:nvSpPr>
      <dsp:spPr>
        <a:xfrm>
          <a:off x="4370276" y="1877295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4370276" y="1877295"/>
        <a:ext cx="1203192" cy="601596"/>
      </dsp:txXfrm>
    </dsp:sp>
    <dsp:sp modelId="{8E577B2F-2055-0F42-93A4-FC5B927F1945}">
      <dsp:nvSpPr>
        <dsp:cNvPr id="0" name=""/>
        <dsp:cNvSpPr/>
      </dsp:nvSpPr>
      <dsp:spPr>
        <a:xfrm>
          <a:off x="2914413" y="2731562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2914413" y="2731562"/>
        <a:ext cx="1203192" cy="601596"/>
      </dsp:txXfrm>
    </dsp:sp>
    <dsp:sp modelId="{4546FD1C-B080-8848-9E48-EC4401C6E441}">
      <dsp:nvSpPr>
        <dsp:cNvPr id="0" name=""/>
        <dsp:cNvSpPr/>
      </dsp:nvSpPr>
      <dsp:spPr>
        <a:xfrm>
          <a:off x="4370276" y="2731562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4370276" y="2731562"/>
        <a:ext cx="1203192" cy="601596"/>
      </dsp:txXfrm>
    </dsp:sp>
    <dsp:sp modelId="{D8F17F5B-CC3F-7743-86C6-3495839547EA}">
      <dsp:nvSpPr>
        <dsp:cNvPr id="0" name=""/>
        <dsp:cNvSpPr/>
      </dsp:nvSpPr>
      <dsp:spPr>
        <a:xfrm>
          <a:off x="2914413" y="3585829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2914413" y="3585829"/>
        <a:ext cx="1203192" cy="601596"/>
      </dsp:txXfrm>
    </dsp:sp>
    <dsp:sp modelId="{F364B978-C625-DC4D-892E-6A2B60565D6A}">
      <dsp:nvSpPr>
        <dsp:cNvPr id="0" name=""/>
        <dsp:cNvSpPr/>
      </dsp:nvSpPr>
      <dsp:spPr>
        <a:xfrm>
          <a:off x="4370276" y="3585829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4370276" y="3585829"/>
        <a:ext cx="1203192" cy="601596"/>
      </dsp:txXfrm>
    </dsp:sp>
    <dsp:sp modelId="{4A98FC5F-7F0B-C846-8733-10B15C8AA08B}">
      <dsp:nvSpPr>
        <dsp:cNvPr id="0" name=""/>
        <dsp:cNvSpPr/>
      </dsp:nvSpPr>
      <dsp:spPr>
        <a:xfrm>
          <a:off x="2914413" y="4440096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2914413" y="4440096"/>
        <a:ext cx="1203192" cy="601596"/>
      </dsp:txXfrm>
    </dsp:sp>
    <dsp:sp modelId="{06C131F2-958F-E843-9EAC-145FD8F0C23A}">
      <dsp:nvSpPr>
        <dsp:cNvPr id="0" name=""/>
        <dsp:cNvSpPr/>
      </dsp:nvSpPr>
      <dsp:spPr>
        <a:xfrm>
          <a:off x="4370276" y="4440096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4370276" y="4440096"/>
        <a:ext cx="1203192" cy="601596"/>
      </dsp:txXfrm>
    </dsp:sp>
    <dsp:sp modelId="{D1C31AE9-1DD9-C847-BBC1-C76087BD823A}">
      <dsp:nvSpPr>
        <dsp:cNvPr id="0" name=""/>
        <dsp:cNvSpPr/>
      </dsp:nvSpPr>
      <dsp:spPr>
        <a:xfrm>
          <a:off x="6554071" y="1023029"/>
          <a:ext cx="1203192" cy="60159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Head of Finance</a:t>
          </a:r>
        </a:p>
      </dsp:txBody>
      <dsp:txXfrm>
        <a:off x="6554071" y="1023029"/>
        <a:ext cx="1203192" cy="601596"/>
      </dsp:txXfrm>
    </dsp:sp>
    <dsp:sp modelId="{E6DCABC8-4494-344B-85C5-F8BA3B64305D}">
      <dsp:nvSpPr>
        <dsp:cNvPr id="0" name=""/>
        <dsp:cNvSpPr/>
      </dsp:nvSpPr>
      <dsp:spPr>
        <a:xfrm>
          <a:off x="5826139" y="1877295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5826139" y="1877295"/>
        <a:ext cx="1203192" cy="601596"/>
      </dsp:txXfrm>
    </dsp:sp>
    <dsp:sp modelId="{6F83F507-5998-6A4B-8B34-CC699928EE00}">
      <dsp:nvSpPr>
        <dsp:cNvPr id="0" name=""/>
        <dsp:cNvSpPr/>
      </dsp:nvSpPr>
      <dsp:spPr>
        <a:xfrm>
          <a:off x="7282002" y="1877295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7282002" y="1877295"/>
        <a:ext cx="1203192" cy="601596"/>
      </dsp:txXfrm>
    </dsp:sp>
    <dsp:sp modelId="{58CE0FBB-997E-9144-9059-5B8C329E9F98}">
      <dsp:nvSpPr>
        <dsp:cNvPr id="0" name=""/>
        <dsp:cNvSpPr/>
      </dsp:nvSpPr>
      <dsp:spPr>
        <a:xfrm>
          <a:off x="5826139" y="2731562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5826139" y="2731562"/>
        <a:ext cx="1203192" cy="601596"/>
      </dsp:txXfrm>
    </dsp:sp>
    <dsp:sp modelId="{43162FEA-E30D-BC45-B1FB-697BAB691F45}">
      <dsp:nvSpPr>
        <dsp:cNvPr id="0" name=""/>
        <dsp:cNvSpPr/>
      </dsp:nvSpPr>
      <dsp:spPr>
        <a:xfrm>
          <a:off x="7282002" y="2731562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Business Analyst</a:t>
          </a:r>
        </a:p>
      </dsp:txBody>
      <dsp:txXfrm>
        <a:off x="7282002" y="2731562"/>
        <a:ext cx="1203192" cy="601596"/>
      </dsp:txXfrm>
    </dsp:sp>
    <dsp:sp modelId="{A3CD6C06-C77E-B048-AE98-F1D0FD41DA7F}">
      <dsp:nvSpPr>
        <dsp:cNvPr id="0" name=""/>
        <dsp:cNvSpPr/>
      </dsp:nvSpPr>
      <dsp:spPr>
        <a:xfrm>
          <a:off x="5826139" y="3585829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5826139" y="3585829"/>
        <a:ext cx="1203192" cy="601596"/>
      </dsp:txXfrm>
    </dsp:sp>
    <dsp:sp modelId="{713FA32E-9935-FB4F-B42D-2BF3936C339F}">
      <dsp:nvSpPr>
        <dsp:cNvPr id="0" name=""/>
        <dsp:cNvSpPr/>
      </dsp:nvSpPr>
      <dsp:spPr>
        <a:xfrm>
          <a:off x="7282002" y="3585829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7282002" y="3585829"/>
        <a:ext cx="1203192" cy="601596"/>
      </dsp:txXfrm>
    </dsp:sp>
    <dsp:sp modelId="{6C99A88D-1D7D-3F46-91C3-1361A3444D39}">
      <dsp:nvSpPr>
        <dsp:cNvPr id="0" name=""/>
        <dsp:cNvSpPr/>
      </dsp:nvSpPr>
      <dsp:spPr>
        <a:xfrm>
          <a:off x="5826139" y="4440096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5826139" y="4440096"/>
        <a:ext cx="1203192" cy="601596"/>
      </dsp:txXfrm>
    </dsp:sp>
    <dsp:sp modelId="{A7A8DE75-D692-D340-B39A-3C74BE804A15}">
      <dsp:nvSpPr>
        <dsp:cNvPr id="0" name=""/>
        <dsp:cNvSpPr/>
      </dsp:nvSpPr>
      <dsp:spPr>
        <a:xfrm>
          <a:off x="7282002" y="4440096"/>
          <a:ext cx="1203192" cy="601596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Dev</a:t>
          </a:r>
        </a:p>
      </dsp:txBody>
      <dsp:txXfrm>
        <a:off x="7282002" y="4440096"/>
        <a:ext cx="1203192" cy="601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A6E98-991E-AA57-CDAA-964AC4D57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AD875-4C06-62F6-6555-0FFEC3FA6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Building Out the New Design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B91A56-4A56-FDCD-AE65-83726842EA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B5BD92-2058-9DB8-712C-9ACB81A821B2}"/>
              </a:ext>
            </a:extLst>
          </p:cNvPr>
          <p:cNvGrpSpPr/>
          <p:nvPr/>
        </p:nvGrpSpPr>
        <p:grpSpPr>
          <a:xfrm>
            <a:off x="8394037" y="4346567"/>
            <a:ext cx="1803318" cy="1684147"/>
            <a:chOff x="5994692" y="4278489"/>
            <a:chExt cx="1546578" cy="17018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3FF3C48-FCED-5E7D-78B7-654662454254}"/>
                </a:ext>
              </a:extLst>
            </p:cNvPr>
            <p:cNvGrpSpPr/>
            <p:nvPr/>
          </p:nvGrpSpPr>
          <p:grpSpPr>
            <a:xfrm>
              <a:off x="5994692" y="4278489"/>
              <a:ext cx="1431925" cy="1701800"/>
              <a:chOff x="917575" y="4200525"/>
              <a:chExt cx="1431925" cy="1701800"/>
            </a:xfrm>
          </p:grpSpPr>
          <p:sp>
            <p:nvSpPr>
              <p:cNvPr id="10" name="Rectangle 66">
                <a:extLst>
                  <a:ext uri="{FF2B5EF4-FFF2-40B4-BE49-F238E27FC236}">
                    <a16:creationId xmlns:a16="http://schemas.microsoft.com/office/drawing/2014/main" id="{DB759E72-E1EA-E3C2-A041-AFC9223FEF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9688" y="4200525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7">
                <a:extLst>
                  <a:ext uri="{FF2B5EF4-FFF2-40B4-BE49-F238E27FC236}">
                    <a16:creationId xmlns:a16="http://schemas.microsoft.com/office/drawing/2014/main" id="{24BA3D0F-E3C0-92E0-B6FD-2BB90DFECA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8213" y="4513263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68">
                <a:extLst>
                  <a:ext uri="{FF2B5EF4-FFF2-40B4-BE49-F238E27FC236}">
                    <a16:creationId xmlns:a16="http://schemas.microsoft.com/office/drawing/2014/main" id="{4DADC614-37B9-A117-D537-D34DF9ADB4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9688" y="4513263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69">
                <a:extLst>
                  <a:ext uri="{FF2B5EF4-FFF2-40B4-BE49-F238E27FC236}">
                    <a16:creationId xmlns:a16="http://schemas.microsoft.com/office/drawing/2014/main" id="{C780B062-E04B-E254-0F65-3DE199D731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6400" y="4513263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4" name="AutoShape 70">
                <a:extLst>
                  <a:ext uri="{FF2B5EF4-FFF2-40B4-BE49-F238E27FC236}">
                    <a16:creationId xmlns:a16="http://schemas.microsoft.com/office/drawing/2014/main" id="{480C675E-D24F-4C96-2FE1-159562705500}"/>
                  </a:ext>
                </a:extLst>
              </p:cNvPr>
              <p:cNvCxnSpPr>
                <a:cxnSpLocks noChangeShapeType="1"/>
                <a:stCxn id="10" idx="2"/>
                <a:endCxn id="11" idx="0"/>
              </p:cNvCxnSpPr>
              <p:nvPr/>
            </p:nvCxnSpPr>
            <p:spPr bwMode="auto">
              <a:xfrm rot="5400000">
                <a:off x="1197769" y="4244181"/>
                <a:ext cx="166688" cy="371475"/>
              </a:xfrm>
              <a:prstGeom prst="bentConnector3">
                <a:avLst>
                  <a:gd name="adj1" fmla="val 49769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AutoShape 71">
                <a:extLst>
                  <a:ext uri="{FF2B5EF4-FFF2-40B4-BE49-F238E27FC236}">
                    <a16:creationId xmlns:a16="http://schemas.microsoft.com/office/drawing/2014/main" id="{5579483C-B213-FBCE-A018-1A7CBFDE63A6}"/>
                  </a:ext>
                </a:extLst>
              </p:cNvPr>
              <p:cNvCxnSpPr>
                <a:cxnSpLocks noChangeShapeType="1"/>
                <a:stCxn id="10" idx="2"/>
                <a:endCxn id="12" idx="0"/>
              </p:cNvCxnSpPr>
              <p:nvPr/>
            </p:nvCxnSpPr>
            <p:spPr bwMode="auto">
              <a:xfrm rot="5400000">
                <a:off x="1383506" y="4429919"/>
                <a:ext cx="166688" cy="0"/>
              </a:xfrm>
              <a:prstGeom prst="straightConnector1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AutoShape 72">
                <a:extLst>
                  <a:ext uri="{FF2B5EF4-FFF2-40B4-BE49-F238E27FC236}">
                    <a16:creationId xmlns:a16="http://schemas.microsoft.com/office/drawing/2014/main" id="{7834D68D-7BC6-55CC-DCF4-92C5B260E236}"/>
                  </a:ext>
                </a:extLst>
              </p:cNvPr>
              <p:cNvCxnSpPr>
                <a:cxnSpLocks noChangeShapeType="1"/>
                <a:stCxn id="10" idx="2"/>
                <a:endCxn id="13" idx="0"/>
              </p:cNvCxnSpPr>
              <p:nvPr/>
            </p:nvCxnSpPr>
            <p:spPr bwMode="auto">
              <a:xfrm rot="16200000" flipH="1">
                <a:off x="1566863" y="4246562"/>
                <a:ext cx="166688" cy="366713"/>
              </a:xfrm>
              <a:prstGeom prst="bentConnector3">
                <a:avLst>
                  <a:gd name="adj1" fmla="val 49769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7" name="Rectangle 73">
                <a:extLst>
                  <a:ext uri="{FF2B5EF4-FFF2-40B4-BE49-F238E27FC236}">
                    <a16:creationId xmlns:a16="http://schemas.microsoft.com/office/drawing/2014/main" id="{EC53D336-F596-6FD4-7C64-BF2F855F9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988" y="4932363"/>
                <a:ext cx="314325" cy="144462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Rectangle 74">
                <a:extLst>
                  <a:ext uri="{FF2B5EF4-FFF2-40B4-BE49-F238E27FC236}">
                    <a16:creationId xmlns:a16="http://schemas.microsoft.com/office/drawing/2014/main" id="{48942F78-AB45-7AC5-1F39-3F64E6B403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68463" y="4932363"/>
                <a:ext cx="314325" cy="144462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Rectangle 75">
                <a:extLst>
                  <a:ext uri="{FF2B5EF4-FFF2-40B4-BE49-F238E27FC236}">
                    <a16:creationId xmlns:a16="http://schemas.microsoft.com/office/drawing/2014/main" id="{F4C0BACA-8A66-A4A9-4254-282ABE4562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6763" y="4932363"/>
                <a:ext cx="312737" cy="144462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0" name="AutoShape 76">
                <a:extLst>
                  <a:ext uri="{FF2B5EF4-FFF2-40B4-BE49-F238E27FC236}">
                    <a16:creationId xmlns:a16="http://schemas.microsoft.com/office/drawing/2014/main" id="{0B1B204B-4BE2-41CD-495E-843444CBC154}"/>
                  </a:ext>
                </a:extLst>
              </p:cNvPr>
              <p:cNvCxnSpPr>
                <a:cxnSpLocks noChangeShapeType="1"/>
                <a:stCxn id="13" idx="2"/>
                <a:endCxn id="17" idx="0"/>
              </p:cNvCxnSpPr>
              <p:nvPr/>
            </p:nvCxnSpPr>
            <p:spPr bwMode="auto">
              <a:xfrm rot="5400000">
                <a:off x="1507332" y="4606131"/>
                <a:ext cx="273050" cy="379413"/>
              </a:xfrm>
              <a:prstGeom prst="bentConnector3">
                <a:avLst>
                  <a:gd name="adj1" fmla="val 49713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AutoShape 77">
                <a:extLst>
                  <a:ext uri="{FF2B5EF4-FFF2-40B4-BE49-F238E27FC236}">
                    <a16:creationId xmlns:a16="http://schemas.microsoft.com/office/drawing/2014/main" id="{97C3F133-572C-9FAA-99C6-B9323C9BFA21}"/>
                  </a:ext>
                </a:extLst>
              </p:cNvPr>
              <p:cNvCxnSpPr>
                <a:cxnSpLocks noChangeShapeType="1"/>
                <a:stCxn id="13" idx="2"/>
                <a:endCxn id="18" idx="0"/>
              </p:cNvCxnSpPr>
              <p:nvPr/>
            </p:nvCxnSpPr>
            <p:spPr bwMode="auto">
              <a:xfrm rot="5400000">
                <a:off x="1693069" y="4791869"/>
                <a:ext cx="273050" cy="7938"/>
              </a:xfrm>
              <a:prstGeom prst="bentConnector3">
                <a:avLst>
                  <a:gd name="adj1" fmla="val 49713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AutoShape 78">
                <a:extLst>
                  <a:ext uri="{FF2B5EF4-FFF2-40B4-BE49-F238E27FC236}">
                    <a16:creationId xmlns:a16="http://schemas.microsoft.com/office/drawing/2014/main" id="{00A0A611-E371-7BDF-1D59-9A33A9F8D187}"/>
                  </a:ext>
                </a:extLst>
              </p:cNvPr>
              <p:cNvCxnSpPr>
                <a:cxnSpLocks noChangeShapeType="1"/>
                <a:stCxn id="13" idx="2"/>
                <a:endCxn id="19" idx="0"/>
              </p:cNvCxnSpPr>
              <p:nvPr/>
            </p:nvCxnSpPr>
            <p:spPr bwMode="auto">
              <a:xfrm rot="16200000" flipH="1">
                <a:off x="1876426" y="4616450"/>
                <a:ext cx="273050" cy="358775"/>
              </a:xfrm>
              <a:prstGeom prst="bentConnector3">
                <a:avLst>
                  <a:gd name="adj1" fmla="val 49713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" name="Rectangle 79">
                <a:extLst>
                  <a:ext uri="{FF2B5EF4-FFF2-40B4-BE49-F238E27FC236}">
                    <a16:creationId xmlns:a16="http://schemas.microsoft.com/office/drawing/2014/main" id="{D1E23A3A-1A87-CF30-638E-5C1935EA4F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7575" y="5348288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tangle 80">
                <a:extLst>
                  <a:ext uri="{FF2B5EF4-FFF2-40B4-BE49-F238E27FC236}">
                    <a16:creationId xmlns:a16="http://schemas.microsoft.com/office/drawing/2014/main" id="{B4DED286-A26D-1DA6-B606-88A5D66407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050" y="5348288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ectangle 81">
                <a:extLst>
                  <a:ext uri="{FF2B5EF4-FFF2-40B4-BE49-F238E27FC236}">
                    <a16:creationId xmlns:a16="http://schemas.microsoft.com/office/drawing/2014/main" id="{CB7872AA-214E-CB9F-835E-6F73874552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350" y="5348288"/>
                <a:ext cx="312738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6" name="AutoShape 82">
                <a:extLst>
                  <a:ext uri="{FF2B5EF4-FFF2-40B4-BE49-F238E27FC236}">
                    <a16:creationId xmlns:a16="http://schemas.microsoft.com/office/drawing/2014/main" id="{955FEE86-2B38-EA51-DA90-C5F4D081E552}"/>
                  </a:ext>
                </a:extLst>
              </p:cNvPr>
              <p:cNvCxnSpPr>
                <a:cxnSpLocks noChangeShapeType="1"/>
                <a:stCxn id="18" idx="2"/>
                <a:endCxn id="23" idx="0"/>
              </p:cNvCxnSpPr>
              <p:nvPr/>
            </p:nvCxnSpPr>
            <p:spPr bwMode="auto">
              <a:xfrm rot="5400000">
                <a:off x="1314450" y="4837113"/>
                <a:ext cx="271463" cy="750887"/>
              </a:xfrm>
              <a:prstGeom prst="bentConnector3">
                <a:avLst>
                  <a:gd name="adj1" fmla="val 49856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AutoShape 83">
                <a:extLst>
                  <a:ext uri="{FF2B5EF4-FFF2-40B4-BE49-F238E27FC236}">
                    <a16:creationId xmlns:a16="http://schemas.microsoft.com/office/drawing/2014/main" id="{5CD6F680-5D80-7664-C38A-71CDC273F850}"/>
                  </a:ext>
                </a:extLst>
              </p:cNvPr>
              <p:cNvCxnSpPr>
                <a:cxnSpLocks noChangeShapeType="1"/>
                <a:stCxn id="18" idx="2"/>
                <a:endCxn id="24" idx="0"/>
              </p:cNvCxnSpPr>
              <p:nvPr/>
            </p:nvCxnSpPr>
            <p:spPr bwMode="auto">
              <a:xfrm rot="5400000">
                <a:off x="1500187" y="5022851"/>
                <a:ext cx="271463" cy="379412"/>
              </a:xfrm>
              <a:prstGeom prst="bentConnector3">
                <a:avLst>
                  <a:gd name="adj1" fmla="val 49856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AutoShape 84">
                <a:extLst>
                  <a:ext uri="{FF2B5EF4-FFF2-40B4-BE49-F238E27FC236}">
                    <a16:creationId xmlns:a16="http://schemas.microsoft.com/office/drawing/2014/main" id="{076E595B-3A5A-9774-6230-D89D4D7FE2A1}"/>
                  </a:ext>
                </a:extLst>
              </p:cNvPr>
              <p:cNvCxnSpPr>
                <a:cxnSpLocks noChangeShapeType="1"/>
                <a:stCxn id="18" idx="2"/>
                <a:endCxn id="25" idx="0"/>
              </p:cNvCxnSpPr>
              <p:nvPr/>
            </p:nvCxnSpPr>
            <p:spPr bwMode="auto">
              <a:xfrm rot="5400000">
                <a:off x="1683543" y="5206207"/>
                <a:ext cx="271463" cy="12700"/>
              </a:xfrm>
              <a:prstGeom prst="bentConnector3">
                <a:avLst>
                  <a:gd name="adj1" fmla="val 49856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" name="Rectangle 85">
                <a:extLst>
                  <a:ext uri="{FF2B5EF4-FFF2-40B4-BE49-F238E27FC236}">
                    <a16:creationId xmlns:a16="http://schemas.microsoft.com/office/drawing/2014/main" id="{FDB24765-66D6-6686-D4E6-9CB7642C03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1113" y="5756275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ctangle 86">
                <a:extLst>
                  <a:ext uri="{FF2B5EF4-FFF2-40B4-BE49-F238E27FC236}">
                    <a16:creationId xmlns:a16="http://schemas.microsoft.com/office/drawing/2014/main" id="{DC093312-4E01-78FB-6914-85F37A7C1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2588" y="5756275"/>
                <a:ext cx="312737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87">
                <a:extLst>
                  <a:ext uri="{FF2B5EF4-FFF2-40B4-BE49-F238E27FC236}">
                    <a16:creationId xmlns:a16="http://schemas.microsoft.com/office/drawing/2014/main" id="{34470554-AABC-FA10-D4D1-085E74D1E2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9300" y="5756275"/>
                <a:ext cx="314325" cy="14605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 sz="1798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AutoShape 88">
                <a:extLst>
                  <a:ext uri="{FF2B5EF4-FFF2-40B4-BE49-F238E27FC236}">
                    <a16:creationId xmlns:a16="http://schemas.microsoft.com/office/drawing/2014/main" id="{55136234-DC4E-80F6-5E55-392AD436795B}"/>
                  </a:ext>
                </a:extLst>
              </p:cNvPr>
              <p:cNvCxnSpPr>
                <a:cxnSpLocks noChangeShapeType="1"/>
                <a:stCxn id="24" idx="2"/>
                <a:endCxn id="29" idx="0"/>
              </p:cNvCxnSpPr>
              <p:nvPr/>
            </p:nvCxnSpPr>
            <p:spPr bwMode="auto">
              <a:xfrm rot="5400000">
                <a:off x="1311275" y="5621338"/>
                <a:ext cx="261937" cy="7938"/>
              </a:xfrm>
              <a:prstGeom prst="bentConnector3">
                <a:avLst>
                  <a:gd name="adj1" fmla="val 49852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3" name="AutoShape 89">
                <a:extLst>
                  <a:ext uri="{FF2B5EF4-FFF2-40B4-BE49-F238E27FC236}">
                    <a16:creationId xmlns:a16="http://schemas.microsoft.com/office/drawing/2014/main" id="{98ACCF4E-6950-5B9A-71D5-DB300E9FAC2D}"/>
                  </a:ext>
                </a:extLst>
              </p:cNvPr>
              <p:cNvCxnSpPr>
                <a:cxnSpLocks noChangeShapeType="1"/>
                <a:stCxn id="24" idx="2"/>
                <a:endCxn id="30" idx="0"/>
              </p:cNvCxnSpPr>
              <p:nvPr/>
            </p:nvCxnSpPr>
            <p:spPr bwMode="auto">
              <a:xfrm rot="16200000" flipH="1">
                <a:off x="1497013" y="5443538"/>
                <a:ext cx="261937" cy="363537"/>
              </a:xfrm>
              <a:prstGeom prst="bentConnector3">
                <a:avLst>
                  <a:gd name="adj1" fmla="val 49852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4" name="AutoShape 90">
                <a:extLst>
                  <a:ext uri="{FF2B5EF4-FFF2-40B4-BE49-F238E27FC236}">
                    <a16:creationId xmlns:a16="http://schemas.microsoft.com/office/drawing/2014/main" id="{0324EDD0-1698-9C6C-3A24-22FB9E11BAD0}"/>
                  </a:ext>
                </a:extLst>
              </p:cNvPr>
              <p:cNvCxnSpPr>
                <a:cxnSpLocks noChangeShapeType="1"/>
                <a:stCxn id="24" idx="2"/>
                <a:endCxn id="31" idx="0"/>
              </p:cNvCxnSpPr>
              <p:nvPr/>
            </p:nvCxnSpPr>
            <p:spPr bwMode="auto">
              <a:xfrm rot="16200000" flipH="1">
                <a:off x="1680369" y="5260182"/>
                <a:ext cx="261937" cy="730250"/>
              </a:xfrm>
              <a:prstGeom prst="bentConnector3">
                <a:avLst>
                  <a:gd name="adj1" fmla="val 49852"/>
                </a:avLst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7" name="Left-Up Arrow 6">
              <a:extLst>
                <a:ext uri="{FF2B5EF4-FFF2-40B4-BE49-F238E27FC236}">
                  <a16:creationId xmlns:a16="http://schemas.microsoft.com/office/drawing/2014/main" id="{02A95460-B4AC-1277-4DFD-D56DB8FD97C4}"/>
                </a:ext>
              </a:extLst>
            </p:cNvPr>
            <p:cNvSpPr/>
            <p:nvPr/>
          </p:nvSpPr>
          <p:spPr>
            <a:xfrm rot="10800000">
              <a:off x="7314257" y="4642555"/>
              <a:ext cx="227013" cy="366713"/>
            </a:xfrm>
            <a:prstGeom prst="leftUpArrow">
              <a:avLst>
                <a:gd name="adj1" fmla="val 12793"/>
                <a:gd name="adj2" fmla="val 19193"/>
                <a:gd name="adj3" fmla="val 24104"/>
              </a:avLst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 sz="1798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Left-Up Arrow 7">
              <a:extLst>
                <a:ext uri="{FF2B5EF4-FFF2-40B4-BE49-F238E27FC236}">
                  <a16:creationId xmlns:a16="http://schemas.microsoft.com/office/drawing/2014/main" id="{A289BD55-0981-29B3-DCBF-A8515928EC55}"/>
                </a:ext>
              </a:extLst>
            </p:cNvPr>
            <p:cNvSpPr/>
            <p:nvPr/>
          </p:nvSpPr>
          <p:spPr>
            <a:xfrm>
              <a:off x="7084070" y="5207000"/>
              <a:ext cx="232833" cy="335844"/>
            </a:xfrm>
            <a:prstGeom prst="leftUpArrow">
              <a:avLst>
                <a:gd name="adj1" fmla="val 10454"/>
                <a:gd name="adj2" fmla="val 16515"/>
                <a:gd name="adj3" fmla="val 18636"/>
              </a:avLst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 sz="1798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26EE281-4B86-81E6-31B9-A3CE3E1A10FD}"/>
                </a:ext>
              </a:extLst>
            </p:cNvPr>
            <p:cNvCxnSpPr/>
            <p:nvPr/>
          </p:nvCxnSpPr>
          <p:spPr>
            <a:xfrm>
              <a:off x="6515525" y="4663448"/>
              <a:ext cx="407448" cy="362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4">
            <a:extLst>
              <a:ext uri="{FF2B5EF4-FFF2-40B4-BE49-F238E27FC236}">
                <a16:creationId xmlns:a16="http://schemas.microsoft.com/office/drawing/2014/main" id="{BB9DFECB-5AD7-0E3B-4B61-E84100D8BD36}"/>
              </a:ext>
            </a:extLst>
          </p:cNvPr>
          <p:cNvGrpSpPr>
            <a:grpSpLocks/>
          </p:cNvGrpSpPr>
          <p:nvPr/>
        </p:nvGrpSpPr>
        <p:grpSpPr bwMode="auto">
          <a:xfrm>
            <a:off x="3054184" y="1762166"/>
            <a:ext cx="2204206" cy="1334045"/>
            <a:chOff x="2804" y="1367"/>
            <a:chExt cx="2908" cy="1708"/>
          </a:xfrm>
        </p:grpSpPr>
        <p:sp>
          <p:nvSpPr>
            <p:cNvPr id="36" name="Rectangle 5">
              <a:extLst>
                <a:ext uri="{FF2B5EF4-FFF2-40B4-BE49-F238E27FC236}">
                  <a16:creationId xmlns:a16="http://schemas.microsoft.com/office/drawing/2014/main" id="{03D630B8-DF12-E0ED-3AAB-163738926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0" y="1367"/>
              <a:ext cx="456" cy="186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">
              <a:extLst>
                <a:ext uri="{FF2B5EF4-FFF2-40B4-BE49-F238E27FC236}">
                  <a16:creationId xmlns:a16="http://schemas.microsoft.com/office/drawing/2014/main" id="{00706960-8A10-6BF9-EEA8-BE8906A4C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" y="1768"/>
              <a:ext cx="456" cy="18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7">
              <a:extLst>
                <a:ext uri="{FF2B5EF4-FFF2-40B4-BE49-F238E27FC236}">
                  <a16:creationId xmlns:a16="http://schemas.microsoft.com/office/drawing/2014/main" id="{865C2093-86B7-25E6-C4B3-4BDD5CB80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0" y="1768"/>
              <a:ext cx="456" cy="18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8">
              <a:extLst>
                <a:ext uri="{FF2B5EF4-FFF2-40B4-BE49-F238E27FC236}">
                  <a16:creationId xmlns:a16="http://schemas.microsoft.com/office/drawing/2014/main" id="{EB207E66-65D4-DA4E-89D9-3CAEBB069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" y="1768"/>
              <a:ext cx="456" cy="18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AutoShape 9">
              <a:extLst>
                <a:ext uri="{FF2B5EF4-FFF2-40B4-BE49-F238E27FC236}">
                  <a16:creationId xmlns:a16="http://schemas.microsoft.com/office/drawing/2014/main" id="{CAECE822-7D35-B03D-BE37-CCE1AA77D757}"/>
                </a:ext>
              </a:extLst>
            </p:cNvPr>
            <p:cNvCxnSpPr>
              <a:cxnSpLocks noChangeShapeType="1"/>
              <a:stCxn id="36" idx="2"/>
              <a:endCxn id="37" idx="0"/>
            </p:cNvCxnSpPr>
            <p:nvPr/>
          </p:nvCxnSpPr>
          <p:spPr bwMode="auto">
            <a:xfrm rot="5400000">
              <a:off x="4050" y="1391"/>
              <a:ext cx="215" cy="540"/>
            </a:xfrm>
            <a:prstGeom prst="bentConnector3">
              <a:avLst>
                <a:gd name="adj1" fmla="val 49769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AutoShape 10">
              <a:extLst>
                <a:ext uri="{FF2B5EF4-FFF2-40B4-BE49-F238E27FC236}">
                  <a16:creationId xmlns:a16="http://schemas.microsoft.com/office/drawing/2014/main" id="{ACF22919-0C22-94B0-0E12-34745CAA7086}"/>
                </a:ext>
              </a:extLst>
            </p:cNvPr>
            <p:cNvCxnSpPr>
              <a:cxnSpLocks noChangeShapeType="1"/>
              <a:stCxn id="36" idx="2"/>
              <a:endCxn id="38" idx="0"/>
            </p:cNvCxnSpPr>
            <p:nvPr/>
          </p:nvCxnSpPr>
          <p:spPr bwMode="auto">
            <a:xfrm rot="5400000">
              <a:off x="4320" y="1661"/>
              <a:ext cx="215" cy="0"/>
            </a:xfrm>
            <a:prstGeom prst="straightConnector1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AutoShape 11">
              <a:extLst>
                <a:ext uri="{FF2B5EF4-FFF2-40B4-BE49-F238E27FC236}">
                  <a16:creationId xmlns:a16="http://schemas.microsoft.com/office/drawing/2014/main" id="{BEC67580-CB1B-958C-135E-6737B7FC93EC}"/>
                </a:ext>
              </a:extLst>
            </p:cNvPr>
            <p:cNvCxnSpPr>
              <a:cxnSpLocks noChangeShapeType="1"/>
              <a:stCxn id="36" idx="2"/>
              <a:endCxn id="39" idx="0"/>
            </p:cNvCxnSpPr>
            <p:nvPr/>
          </p:nvCxnSpPr>
          <p:spPr bwMode="auto">
            <a:xfrm rot="16200000" flipH="1">
              <a:off x="4587" y="1394"/>
              <a:ext cx="215" cy="534"/>
            </a:xfrm>
            <a:prstGeom prst="bentConnector3">
              <a:avLst>
                <a:gd name="adj1" fmla="val 49769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Rectangle 12">
              <a:extLst>
                <a:ext uri="{FF2B5EF4-FFF2-40B4-BE49-F238E27FC236}">
                  <a16:creationId xmlns:a16="http://schemas.microsoft.com/office/drawing/2014/main" id="{112B7D1E-CBE7-7726-F6BF-931293E3D5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2" y="2303"/>
              <a:ext cx="456" cy="185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13">
              <a:extLst>
                <a:ext uri="{FF2B5EF4-FFF2-40B4-BE49-F238E27FC236}">
                  <a16:creationId xmlns:a16="http://schemas.microsoft.com/office/drawing/2014/main" id="{731D871C-DACE-AF30-DFEE-0DFD78906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" y="2303"/>
              <a:ext cx="456" cy="185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14">
              <a:extLst>
                <a:ext uri="{FF2B5EF4-FFF2-40B4-BE49-F238E27FC236}">
                  <a16:creationId xmlns:a16="http://schemas.microsoft.com/office/drawing/2014/main" id="{BEA2F5D7-A6B1-D09D-C95F-C33B72914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" y="2303"/>
              <a:ext cx="456" cy="185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6" name="AutoShape 15">
              <a:extLst>
                <a:ext uri="{FF2B5EF4-FFF2-40B4-BE49-F238E27FC236}">
                  <a16:creationId xmlns:a16="http://schemas.microsoft.com/office/drawing/2014/main" id="{81F78A14-279D-6F1C-FED8-2D4132B9EC1D}"/>
                </a:ext>
              </a:extLst>
            </p:cNvPr>
            <p:cNvCxnSpPr>
              <a:cxnSpLocks noChangeShapeType="1"/>
              <a:stCxn id="39" idx="2"/>
              <a:endCxn id="43" idx="0"/>
            </p:cNvCxnSpPr>
            <p:nvPr/>
          </p:nvCxnSpPr>
          <p:spPr bwMode="auto">
            <a:xfrm rot="5400000">
              <a:off x="4512" y="1853"/>
              <a:ext cx="348" cy="552"/>
            </a:xfrm>
            <a:prstGeom prst="bentConnector3">
              <a:avLst>
                <a:gd name="adj1" fmla="val 49713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AutoShape 16">
              <a:extLst>
                <a:ext uri="{FF2B5EF4-FFF2-40B4-BE49-F238E27FC236}">
                  <a16:creationId xmlns:a16="http://schemas.microsoft.com/office/drawing/2014/main" id="{3E02FBC9-5DD5-7318-B318-9D69A5DE002D}"/>
                </a:ext>
              </a:extLst>
            </p:cNvPr>
            <p:cNvCxnSpPr>
              <a:cxnSpLocks noChangeShapeType="1"/>
              <a:stCxn id="39" idx="2"/>
              <a:endCxn id="44" idx="0"/>
            </p:cNvCxnSpPr>
            <p:nvPr/>
          </p:nvCxnSpPr>
          <p:spPr bwMode="auto">
            <a:xfrm rot="5400000">
              <a:off x="4782" y="2123"/>
              <a:ext cx="348" cy="12"/>
            </a:xfrm>
            <a:prstGeom prst="bentConnector3">
              <a:avLst>
                <a:gd name="adj1" fmla="val 49713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" name="AutoShape 17">
              <a:extLst>
                <a:ext uri="{FF2B5EF4-FFF2-40B4-BE49-F238E27FC236}">
                  <a16:creationId xmlns:a16="http://schemas.microsoft.com/office/drawing/2014/main" id="{C84E4780-939E-B991-30E3-E4429FA68CE4}"/>
                </a:ext>
              </a:extLst>
            </p:cNvPr>
            <p:cNvCxnSpPr>
              <a:cxnSpLocks noChangeShapeType="1"/>
              <a:stCxn id="39" idx="2"/>
              <a:endCxn id="45" idx="0"/>
            </p:cNvCxnSpPr>
            <p:nvPr/>
          </p:nvCxnSpPr>
          <p:spPr bwMode="auto">
            <a:xfrm rot="16200000" flipH="1">
              <a:off x="5049" y="1868"/>
              <a:ext cx="348" cy="522"/>
            </a:xfrm>
            <a:prstGeom prst="bentConnector3">
              <a:avLst>
                <a:gd name="adj1" fmla="val 49713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Rectangle 18">
              <a:extLst>
                <a:ext uri="{FF2B5EF4-FFF2-40B4-BE49-F238E27FC236}">
                  <a16:creationId xmlns:a16="http://schemas.microsoft.com/office/drawing/2014/main" id="{2F6FFE4A-4767-8AC2-72B8-CFBDC8A58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7" y="2837"/>
              <a:ext cx="456" cy="186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19">
              <a:extLst>
                <a:ext uri="{FF2B5EF4-FFF2-40B4-BE49-F238E27FC236}">
                  <a16:creationId xmlns:a16="http://schemas.microsoft.com/office/drawing/2014/main" id="{936BCB82-D212-E2D7-B19D-1B62CD402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7" y="2837"/>
              <a:ext cx="456" cy="186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34F9D8EA-9A5B-36C0-FDEB-AB0CEB41D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1" y="2837"/>
              <a:ext cx="456" cy="186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2" name="AutoShape 21">
              <a:extLst>
                <a:ext uri="{FF2B5EF4-FFF2-40B4-BE49-F238E27FC236}">
                  <a16:creationId xmlns:a16="http://schemas.microsoft.com/office/drawing/2014/main" id="{D4F8EB79-258B-2689-12E2-E9430CA5295F}"/>
                </a:ext>
              </a:extLst>
            </p:cNvPr>
            <p:cNvCxnSpPr>
              <a:cxnSpLocks noChangeShapeType="1"/>
              <a:stCxn id="44" idx="2"/>
              <a:endCxn id="49" idx="0"/>
            </p:cNvCxnSpPr>
            <p:nvPr/>
          </p:nvCxnSpPr>
          <p:spPr bwMode="auto">
            <a:xfrm rot="5400000">
              <a:off x="4333" y="2220"/>
              <a:ext cx="349" cy="885"/>
            </a:xfrm>
            <a:prstGeom prst="bentConnector3">
              <a:avLst>
                <a:gd name="adj1" fmla="val 50000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" name="AutoShape 22">
              <a:extLst>
                <a:ext uri="{FF2B5EF4-FFF2-40B4-BE49-F238E27FC236}">
                  <a16:creationId xmlns:a16="http://schemas.microsoft.com/office/drawing/2014/main" id="{837EAD76-EB70-EED9-644A-E37F412BA7E4}"/>
                </a:ext>
              </a:extLst>
            </p:cNvPr>
            <p:cNvCxnSpPr>
              <a:cxnSpLocks noChangeShapeType="1"/>
              <a:stCxn id="44" idx="2"/>
              <a:endCxn id="50" idx="0"/>
            </p:cNvCxnSpPr>
            <p:nvPr/>
          </p:nvCxnSpPr>
          <p:spPr bwMode="auto">
            <a:xfrm rot="5400000">
              <a:off x="4603" y="2490"/>
              <a:ext cx="349" cy="345"/>
            </a:xfrm>
            <a:prstGeom prst="bentConnector3">
              <a:avLst>
                <a:gd name="adj1" fmla="val 50000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AutoShape 23">
              <a:extLst>
                <a:ext uri="{FF2B5EF4-FFF2-40B4-BE49-F238E27FC236}">
                  <a16:creationId xmlns:a16="http://schemas.microsoft.com/office/drawing/2014/main" id="{C2EC158C-0DE9-502D-39AA-C33C92EA538C}"/>
                </a:ext>
              </a:extLst>
            </p:cNvPr>
            <p:cNvCxnSpPr>
              <a:cxnSpLocks noChangeShapeType="1"/>
              <a:stCxn id="44" idx="2"/>
              <a:endCxn id="51" idx="0"/>
            </p:cNvCxnSpPr>
            <p:nvPr/>
          </p:nvCxnSpPr>
          <p:spPr bwMode="auto">
            <a:xfrm rot="16200000" flipH="1">
              <a:off x="4870" y="2568"/>
              <a:ext cx="349" cy="189"/>
            </a:xfrm>
            <a:prstGeom prst="bentConnector3">
              <a:avLst>
                <a:gd name="adj1" fmla="val 50000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5" name="Text Box 34">
              <a:extLst>
                <a:ext uri="{FF2B5EF4-FFF2-40B4-BE49-F238E27FC236}">
                  <a16:creationId xmlns:a16="http://schemas.microsoft.com/office/drawing/2014/main" id="{8BC9CED6-1C15-8AC3-A240-2AD3892754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4" y="1723"/>
              <a:ext cx="861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91347" tIns="45674" rIns="91347" bIns="45674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899" b="1">
                  <a:latin typeface="Arial" panose="020B0604020202020204" pitchFamily="34" charset="0"/>
                  <a:cs typeface="Arial" panose="020B0604020202020204" pitchFamily="34" charset="0"/>
                </a:rPr>
                <a:t>Tier One</a:t>
              </a:r>
            </a:p>
          </p:txBody>
        </p:sp>
        <p:sp>
          <p:nvSpPr>
            <p:cNvPr id="56" name="Text Box 35">
              <a:extLst>
                <a:ext uri="{FF2B5EF4-FFF2-40B4-BE49-F238E27FC236}">
                  <a16:creationId xmlns:a16="http://schemas.microsoft.com/office/drawing/2014/main" id="{64AFE8FE-435A-C1FE-5127-BCE8B14119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9" y="2264"/>
              <a:ext cx="86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91347" tIns="45674" rIns="91347" bIns="45674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899" b="1">
                  <a:latin typeface="Arial" panose="020B0604020202020204" pitchFamily="34" charset="0"/>
                  <a:cs typeface="Arial" panose="020B0604020202020204" pitchFamily="34" charset="0"/>
                </a:rPr>
                <a:t>Tier Two</a:t>
              </a:r>
            </a:p>
          </p:txBody>
        </p:sp>
        <p:sp>
          <p:nvSpPr>
            <p:cNvPr id="57" name="Text Box 36">
              <a:extLst>
                <a:ext uri="{FF2B5EF4-FFF2-40B4-BE49-F238E27FC236}">
                  <a16:creationId xmlns:a16="http://schemas.microsoft.com/office/drawing/2014/main" id="{EBF46E6F-EC59-DD83-E315-8C0A4513A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4" y="2780"/>
              <a:ext cx="97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91347" tIns="45674" rIns="91347" bIns="45674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899" b="1">
                  <a:latin typeface="Arial" panose="020B0604020202020204" pitchFamily="34" charset="0"/>
                  <a:cs typeface="Arial" panose="020B0604020202020204" pitchFamily="34" charset="0"/>
                </a:rPr>
                <a:t>Tier Three</a:t>
              </a:r>
            </a:p>
          </p:txBody>
        </p:sp>
      </p:grpSp>
      <p:sp>
        <p:nvSpPr>
          <p:cNvPr id="58" name="Text Box 39">
            <a:extLst>
              <a:ext uri="{FF2B5EF4-FFF2-40B4-BE49-F238E27FC236}">
                <a16:creationId xmlns:a16="http://schemas.microsoft.com/office/drawing/2014/main" id="{B2E65B94-6DA5-4851-12E0-60A8BBE97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042" y="1270997"/>
            <a:ext cx="3858749" cy="37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AU" sz="1865" b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B.  Define Functional Definitions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A83FCA2-CEC5-4AB8-5562-D8186F431202}"/>
              </a:ext>
            </a:extLst>
          </p:cNvPr>
          <p:cNvGrpSpPr/>
          <p:nvPr/>
        </p:nvGrpSpPr>
        <p:grpSpPr>
          <a:xfrm>
            <a:off x="8305238" y="1854054"/>
            <a:ext cx="1988354" cy="663755"/>
            <a:chOff x="6265136" y="1659231"/>
            <a:chExt cx="1990195" cy="664369"/>
          </a:xfrm>
        </p:grpSpPr>
        <p:sp>
          <p:nvSpPr>
            <p:cNvPr id="60" name="Rectangle 40">
              <a:extLst>
                <a:ext uri="{FF2B5EF4-FFF2-40B4-BE49-F238E27FC236}">
                  <a16:creationId xmlns:a16="http://schemas.microsoft.com/office/drawing/2014/main" id="{D6A22AFD-6707-CB4B-E0D3-7E9DA73C7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1722" y="1659231"/>
              <a:ext cx="461609" cy="23265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E514B57F-17F5-70FF-BCCE-40F281A14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5136" y="2090943"/>
              <a:ext cx="461609" cy="23265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42">
              <a:extLst>
                <a:ext uri="{FF2B5EF4-FFF2-40B4-BE49-F238E27FC236}">
                  <a16:creationId xmlns:a16="http://schemas.microsoft.com/office/drawing/2014/main" id="{77EC070D-CC83-F230-9ABE-D40827D1D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9429" y="2090943"/>
              <a:ext cx="461609" cy="23265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43">
              <a:extLst>
                <a:ext uri="{FF2B5EF4-FFF2-40B4-BE49-F238E27FC236}">
                  <a16:creationId xmlns:a16="http://schemas.microsoft.com/office/drawing/2014/main" id="{7DDE01B3-0526-76F2-E6F6-6891240AD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3722" y="2090943"/>
              <a:ext cx="461609" cy="23265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AutoShape 44">
              <a:extLst>
                <a:ext uri="{FF2B5EF4-FFF2-40B4-BE49-F238E27FC236}">
                  <a16:creationId xmlns:a16="http://schemas.microsoft.com/office/drawing/2014/main" id="{A2FAD621-9DD9-7DA2-76D6-DFD85B6188B2}"/>
                </a:ext>
              </a:extLst>
            </p:cNvPr>
            <p:cNvCxnSpPr>
              <a:cxnSpLocks noChangeShapeType="1"/>
              <a:stCxn id="60" idx="2"/>
              <a:endCxn id="61" idx="0"/>
            </p:cNvCxnSpPr>
            <p:nvPr/>
          </p:nvCxnSpPr>
          <p:spPr bwMode="auto">
            <a:xfrm rot="5400000">
              <a:off x="6779707" y="1608122"/>
              <a:ext cx="199055" cy="766586"/>
            </a:xfrm>
            <a:prstGeom prst="bentConnector3">
              <a:avLst>
                <a:gd name="adj1" fmla="val 50000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5" name="AutoShape 45">
              <a:extLst>
                <a:ext uri="{FF2B5EF4-FFF2-40B4-BE49-F238E27FC236}">
                  <a16:creationId xmlns:a16="http://schemas.microsoft.com/office/drawing/2014/main" id="{62DF884A-C351-D6B7-D9A1-600B5B042CCE}"/>
                </a:ext>
              </a:extLst>
            </p:cNvPr>
            <p:cNvCxnSpPr>
              <a:cxnSpLocks noChangeShapeType="1"/>
              <a:stCxn id="60" idx="2"/>
              <a:endCxn id="62" idx="0"/>
            </p:cNvCxnSpPr>
            <p:nvPr/>
          </p:nvCxnSpPr>
          <p:spPr bwMode="auto">
            <a:xfrm flipH="1">
              <a:off x="7260234" y="1891888"/>
              <a:ext cx="2293" cy="199055"/>
            </a:xfrm>
            <a:prstGeom prst="straightConnector1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6" name="AutoShape 46">
              <a:extLst>
                <a:ext uri="{FF2B5EF4-FFF2-40B4-BE49-F238E27FC236}">
                  <a16:creationId xmlns:a16="http://schemas.microsoft.com/office/drawing/2014/main" id="{B1EFEEAC-5F4E-12AA-BF23-582B1509E624}"/>
                </a:ext>
              </a:extLst>
            </p:cNvPr>
            <p:cNvCxnSpPr>
              <a:cxnSpLocks noChangeShapeType="1"/>
              <a:stCxn id="60" idx="2"/>
              <a:endCxn id="63" idx="0"/>
            </p:cNvCxnSpPr>
            <p:nvPr/>
          </p:nvCxnSpPr>
          <p:spPr bwMode="auto">
            <a:xfrm rot="16200000" flipH="1">
              <a:off x="7544000" y="1610415"/>
              <a:ext cx="199055" cy="762000"/>
            </a:xfrm>
            <a:prstGeom prst="bentConnector3">
              <a:avLst>
                <a:gd name="adj1" fmla="val 50000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7" name="Text Box 91">
            <a:extLst>
              <a:ext uri="{FF2B5EF4-FFF2-40B4-BE49-F238E27FC236}">
                <a16:creationId xmlns:a16="http://schemas.microsoft.com/office/drawing/2014/main" id="{9D189912-67CC-E3BB-3AC8-416D14AFC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544" y="3530821"/>
            <a:ext cx="4311858" cy="37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AU" sz="1865" b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C. Flag New/Changed Roles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B945F7A-6B23-1FD2-78CA-6E89141DFB54}"/>
              </a:ext>
            </a:extLst>
          </p:cNvPr>
          <p:cNvGrpSpPr/>
          <p:nvPr/>
        </p:nvGrpSpPr>
        <p:grpSpPr>
          <a:xfrm>
            <a:off x="1037957" y="4209846"/>
            <a:ext cx="3803304" cy="1700226"/>
            <a:chOff x="765175" y="4241800"/>
            <a:chExt cx="3806825" cy="1701800"/>
          </a:xfrm>
        </p:grpSpPr>
        <p:sp>
          <p:nvSpPr>
            <p:cNvPr id="69" name="Rectangle 2">
              <a:extLst>
                <a:ext uri="{FF2B5EF4-FFF2-40B4-BE49-F238E27FC236}">
                  <a16:creationId xmlns:a16="http://schemas.microsoft.com/office/drawing/2014/main" id="{C5384995-84D8-241B-9DDE-4F0DE8554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688" y="4411663"/>
              <a:ext cx="2137404" cy="875169"/>
            </a:xfrm>
            <a:prstGeom prst="rect">
              <a:avLst/>
            </a:prstGeom>
            <a:noFill/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6">
              <a:extLst>
                <a:ext uri="{FF2B5EF4-FFF2-40B4-BE49-F238E27FC236}">
                  <a16:creationId xmlns:a16="http://schemas.microsoft.com/office/drawing/2014/main" id="{AC93032F-5524-37BC-70CB-16D44D00F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288" y="4241800"/>
              <a:ext cx="314325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7">
              <a:extLst>
                <a:ext uri="{FF2B5EF4-FFF2-40B4-BE49-F238E27FC236}">
                  <a16:creationId xmlns:a16="http://schemas.microsoft.com/office/drawing/2014/main" id="{D8C2A5D9-E551-5D31-DD5C-ADF3F587B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813" y="4554538"/>
              <a:ext cx="314325" cy="146050"/>
            </a:xfrm>
            <a:prstGeom prst="rect">
              <a:avLst/>
            </a:prstGeom>
            <a:solidFill>
              <a:schemeClr val="accent6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68">
              <a:extLst>
                <a:ext uri="{FF2B5EF4-FFF2-40B4-BE49-F238E27FC236}">
                  <a16:creationId xmlns:a16="http://schemas.microsoft.com/office/drawing/2014/main" id="{7F633E05-790B-E321-155F-5EB876408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288" y="4554538"/>
              <a:ext cx="314325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69">
              <a:extLst>
                <a:ext uri="{FF2B5EF4-FFF2-40B4-BE49-F238E27FC236}">
                  <a16:creationId xmlns:a16="http://schemas.microsoft.com/office/drawing/2014/main" id="{E2AF824C-4FDB-705D-D81D-479C48A1A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0" y="4554538"/>
              <a:ext cx="314325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4" name="AutoShape 70">
              <a:extLst>
                <a:ext uri="{FF2B5EF4-FFF2-40B4-BE49-F238E27FC236}">
                  <a16:creationId xmlns:a16="http://schemas.microsoft.com/office/drawing/2014/main" id="{51173949-C34F-9660-6ADC-DF06377AA9A2}"/>
                </a:ext>
              </a:extLst>
            </p:cNvPr>
            <p:cNvCxnSpPr>
              <a:cxnSpLocks noChangeShapeType="1"/>
              <a:stCxn id="70" idx="2"/>
              <a:endCxn id="71" idx="0"/>
            </p:cNvCxnSpPr>
            <p:nvPr/>
          </p:nvCxnSpPr>
          <p:spPr bwMode="auto">
            <a:xfrm rot="5400000">
              <a:off x="1045369" y="4285456"/>
              <a:ext cx="166688" cy="371475"/>
            </a:xfrm>
            <a:prstGeom prst="bentConnector3">
              <a:avLst>
                <a:gd name="adj1" fmla="val 49769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5" name="AutoShape 71">
              <a:extLst>
                <a:ext uri="{FF2B5EF4-FFF2-40B4-BE49-F238E27FC236}">
                  <a16:creationId xmlns:a16="http://schemas.microsoft.com/office/drawing/2014/main" id="{81B50B17-0687-4BDC-30A5-AF1D563534B8}"/>
                </a:ext>
              </a:extLst>
            </p:cNvPr>
            <p:cNvCxnSpPr>
              <a:cxnSpLocks noChangeShapeType="1"/>
              <a:stCxn id="70" idx="2"/>
              <a:endCxn id="72" idx="0"/>
            </p:cNvCxnSpPr>
            <p:nvPr/>
          </p:nvCxnSpPr>
          <p:spPr bwMode="auto">
            <a:xfrm rot="5400000">
              <a:off x="1231106" y="4471194"/>
              <a:ext cx="166688" cy="0"/>
            </a:xfrm>
            <a:prstGeom prst="straightConnector1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AutoShape 72">
              <a:extLst>
                <a:ext uri="{FF2B5EF4-FFF2-40B4-BE49-F238E27FC236}">
                  <a16:creationId xmlns:a16="http://schemas.microsoft.com/office/drawing/2014/main" id="{201640A1-7FC1-12AD-7026-2DD702D3870F}"/>
                </a:ext>
              </a:extLst>
            </p:cNvPr>
            <p:cNvCxnSpPr>
              <a:cxnSpLocks noChangeShapeType="1"/>
              <a:stCxn id="70" idx="2"/>
              <a:endCxn id="73" idx="0"/>
            </p:cNvCxnSpPr>
            <p:nvPr/>
          </p:nvCxnSpPr>
          <p:spPr bwMode="auto">
            <a:xfrm rot="16200000" flipH="1">
              <a:off x="1414463" y="4287837"/>
              <a:ext cx="166688" cy="366713"/>
            </a:xfrm>
            <a:prstGeom prst="bentConnector3">
              <a:avLst>
                <a:gd name="adj1" fmla="val 49769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7" name="Rectangle 73">
              <a:extLst>
                <a:ext uri="{FF2B5EF4-FFF2-40B4-BE49-F238E27FC236}">
                  <a16:creationId xmlns:a16="http://schemas.microsoft.com/office/drawing/2014/main" id="{F82874E6-8E46-B512-848C-F9ECEBC77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4588" y="4973638"/>
              <a:ext cx="314325" cy="144462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74">
              <a:extLst>
                <a:ext uri="{FF2B5EF4-FFF2-40B4-BE49-F238E27FC236}">
                  <a16:creationId xmlns:a16="http://schemas.microsoft.com/office/drawing/2014/main" id="{37CD8707-ABFA-6EBC-33B1-BD73B41D5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063" y="4973638"/>
              <a:ext cx="314325" cy="144462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75">
              <a:extLst>
                <a:ext uri="{FF2B5EF4-FFF2-40B4-BE49-F238E27FC236}">
                  <a16:creationId xmlns:a16="http://schemas.microsoft.com/office/drawing/2014/main" id="{276C612D-707B-9CA3-7156-2BBB4865D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363" y="4973638"/>
              <a:ext cx="312737" cy="144462"/>
            </a:xfrm>
            <a:prstGeom prst="rect">
              <a:avLst/>
            </a:prstGeom>
            <a:solidFill>
              <a:schemeClr val="accent6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0" name="AutoShape 76">
              <a:extLst>
                <a:ext uri="{FF2B5EF4-FFF2-40B4-BE49-F238E27FC236}">
                  <a16:creationId xmlns:a16="http://schemas.microsoft.com/office/drawing/2014/main" id="{8CFE13E4-4DEB-1221-2C29-F51BCF96CDBC}"/>
                </a:ext>
              </a:extLst>
            </p:cNvPr>
            <p:cNvCxnSpPr>
              <a:cxnSpLocks noChangeShapeType="1"/>
              <a:stCxn id="73" idx="2"/>
              <a:endCxn id="77" idx="0"/>
            </p:cNvCxnSpPr>
            <p:nvPr/>
          </p:nvCxnSpPr>
          <p:spPr bwMode="auto">
            <a:xfrm rot="5400000">
              <a:off x="1354932" y="4647406"/>
              <a:ext cx="273050" cy="379413"/>
            </a:xfrm>
            <a:prstGeom prst="bentConnector3">
              <a:avLst>
                <a:gd name="adj1" fmla="val 49713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1" name="AutoShape 77">
              <a:extLst>
                <a:ext uri="{FF2B5EF4-FFF2-40B4-BE49-F238E27FC236}">
                  <a16:creationId xmlns:a16="http://schemas.microsoft.com/office/drawing/2014/main" id="{053FA0F0-F63E-ECCB-656D-03B94EEAC953}"/>
                </a:ext>
              </a:extLst>
            </p:cNvPr>
            <p:cNvCxnSpPr>
              <a:cxnSpLocks noChangeShapeType="1"/>
              <a:stCxn id="73" idx="2"/>
              <a:endCxn id="78" idx="0"/>
            </p:cNvCxnSpPr>
            <p:nvPr/>
          </p:nvCxnSpPr>
          <p:spPr bwMode="auto">
            <a:xfrm rot="5400000">
              <a:off x="1540669" y="4833144"/>
              <a:ext cx="273050" cy="7938"/>
            </a:xfrm>
            <a:prstGeom prst="bentConnector3">
              <a:avLst>
                <a:gd name="adj1" fmla="val 49713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78">
              <a:extLst>
                <a:ext uri="{FF2B5EF4-FFF2-40B4-BE49-F238E27FC236}">
                  <a16:creationId xmlns:a16="http://schemas.microsoft.com/office/drawing/2014/main" id="{BF81C620-D9D1-AF11-7877-6F876AABB982}"/>
                </a:ext>
              </a:extLst>
            </p:cNvPr>
            <p:cNvCxnSpPr>
              <a:cxnSpLocks noChangeShapeType="1"/>
              <a:stCxn id="73" idx="2"/>
              <a:endCxn id="79" idx="0"/>
            </p:cNvCxnSpPr>
            <p:nvPr/>
          </p:nvCxnSpPr>
          <p:spPr bwMode="auto">
            <a:xfrm rot="16200000" flipH="1">
              <a:off x="1724026" y="4657725"/>
              <a:ext cx="273050" cy="358775"/>
            </a:xfrm>
            <a:prstGeom prst="bentConnector3">
              <a:avLst>
                <a:gd name="adj1" fmla="val 49713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3" name="Rectangle 79">
              <a:extLst>
                <a:ext uri="{FF2B5EF4-FFF2-40B4-BE49-F238E27FC236}">
                  <a16:creationId xmlns:a16="http://schemas.microsoft.com/office/drawing/2014/main" id="{3F7A1E08-5A16-36B0-464A-8830743355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175" y="5389563"/>
              <a:ext cx="314325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80">
              <a:extLst>
                <a:ext uri="{FF2B5EF4-FFF2-40B4-BE49-F238E27FC236}">
                  <a16:creationId xmlns:a16="http://schemas.microsoft.com/office/drawing/2014/main" id="{702977BC-FC4A-722A-E212-3A4C844D0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6650" y="5389563"/>
              <a:ext cx="314325" cy="146050"/>
            </a:xfrm>
            <a:prstGeom prst="rect">
              <a:avLst/>
            </a:prstGeom>
            <a:solidFill>
              <a:schemeClr val="accent6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81">
              <a:extLst>
                <a:ext uri="{FF2B5EF4-FFF2-40B4-BE49-F238E27FC236}">
                  <a16:creationId xmlns:a16="http://schemas.microsoft.com/office/drawing/2014/main" id="{73FAC947-811C-901D-5E19-3925A4C97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5389563"/>
              <a:ext cx="312738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6" name="AutoShape 82">
              <a:extLst>
                <a:ext uri="{FF2B5EF4-FFF2-40B4-BE49-F238E27FC236}">
                  <a16:creationId xmlns:a16="http://schemas.microsoft.com/office/drawing/2014/main" id="{3A5C176C-2936-8E12-8441-F63B5369D65F}"/>
                </a:ext>
              </a:extLst>
            </p:cNvPr>
            <p:cNvCxnSpPr>
              <a:cxnSpLocks noChangeShapeType="1"/>
              <a:stCxn id="78" idx="2"/>
              <a:endCxn id="83" idx="0"/>
            </p:cNvCxnSpPr>
            <p:nvPr/>
          </p:nvCxnSpPr>
          <p:spPr bwMode="auto">
            <a:xfrm rot="5400000">
              <a:off x="1162050" y="4878388"/>
              <a:ext cx="271463" cy="750887"/>
            </a:xfrm>
            <a:prstGeom prst="bentConnector3">
              <a:avLst>
                <a:gd name="adj1" fmla="val 49856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" name="AutoShape 83">
              <a:extLst>
                <a:ext uri="{FF2B5EF4-FFF2-40B4-BE49-F238E27FC236}">
                  <a16:creationId xmlns:a16="http://schemas.microsoft.com/office/drawing/2014/main" id="{ABD7761E-61C6-A759-484E-42EA19AC01EC}"/>
                </a:ext>
              </a:extLst>
            </p:cNvPr>
            <p:cNvCxnSpPr>
              <a:cxnSpLocks noChangeShapeType="1"/>
              <a:stCxn id="78" idx="2"/>
              <a:endCxn id="84" idx="0"/>
            </p:cNvCxnSpPr>
            <p:nvPr/>
          </p:nvCxnSpPr>
          <p:spPr bwMode="auto">
            <a:xfrm rot="5400000">
              <a:off x="1347787" y="5064126"/>
              <a:ext cx="271463" cy="379412"/>
            </a:xfrm>
            <a:prstGeom prst="bentConnector3">
              <a:avLst>
                <a:gd name="adj1" fmla="val 49856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" name="AutoShape 84">
              <a:extLst>
                <a:ext uri="{FF2B5EF4-FFF2-40B4-BE49-F238E27FC236}">
                  <a16:creationId xmlns:a16="http://schemas.microsoft.com/office/drawing/2014/main" id="{95FCC4B2-098A-F605-2750-8EF77E19DE7B}"/>
                </a:ext>
              </a:extLst>
            </p:cNvPr>
            <p:cNvCxnSpPr>
              <a:cxnSpLocks noChangeShapeType="1"/>
              <a:stCxn id="78" idx="2"/>
              <a:endCxn id="85" idx="0"/>
            </p:cNvCxnSpPr>
            <p:nvPr/>
          </p:nvCxnSpPr>
          <p:spPr bwMode="auto">
            <a:xfrm rot="5400000">
              <a:off x="1531143" y="5247482"/>
              <a:ext cx="271463" cy="12700"/>
            </a:xfrm>
            <a:prstGeom prst="bentConnector3">
              <a:avLst>
                <a:gd name="adj1" fmla="val 49856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9" name="Rectangle 85">
              <a:extLst>
                <a:ext uri="{FF2B5EF4-FFF2-40B4-BE49-F238E27FC236}">
                  <a16:creationId xmlns:a16="http://schemas.microsoft.com/office/drawing/2014/main" id="{6CEB9944-8257-3611-1E7D-0D337FDB9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8713" y="5797550"/>
              <a:ext cx="314325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Rectangle 86">
              <a:extLst>
                <a:ext uri="{FF2B5EF4-FFF2-40B4-BE49-F238E27FC236}">
                  <a16:creationId xmlns:a16="http://schemas.microsoft.com/office/drawing/2014/main" id="{46267DCC-42A5-488E-E60C-E8FFC665E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0188" y="5797550"/>
              <a:ext cx="312737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tangle 87">
              <a:extLst>
                <a:ext uri="{FF2B5EF4-FFF2-40B4-BE49-F238E27FC236}">
                  <a16:creationId xmlns:a16="http://schemas.microsoft.com/office/drawing/2014/main" id="{AE6D15A4-639E-B727-7A40-13631871F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6900" y="5797550"/>
              <a:ext cx="314325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" name="AutoShape 88">
              <a:extLst>
                <a:ext uri="{FF2B5EF4-FFF2-40B4-BE49-F238E27FC236}">
                  <a16:creationId xmlns:a16="http://schemas.microsoft.com/office/drawing/2014/main" id="{F8401121-93E3-0AA5-2B1C-A59BA9B60F2A}"/>
                </a:ext>
              </a:extLst>
            </p:cNvPr>
            <p:cNvCxnSpPr>
              <a:cxnSpLocks noChangeShapeType="1"/>
              <a:stCxn id="84" idx="2"/>
              <a:endCxn id="89" idx="0"/>
            </p:cNvCxnSpPr>
            <p:nvPr/>
          </p:nvCxnSpPr>
          <p:spPr bwMode="auto">
            <a:xfrm rot="5400000">
              <a:off x="1158875" y="5662613"/>
              <a:ext cx="261937" cy="7938"/>
            </a:xfrm>
            <a:prstGeom prst="bentConnector3">
              <a:avLst>
                <a:gd name="adj1" fmla="val 49852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" name="AutoShape 89">
              <a:extLst>
                <a:ext uri="{FF2B5EF4-FFF2-40B4-BE49-F238E27FC236}">
                  <a16:creationId xmlns:a16="http://schemas.microsoft.com/office/drawing/2014/main" id="{6F8C96CA-E22E-DFA7-8AAB-4A91147D971C}"/>
                </a:ext>
              </a:extLst>
            </p:cNvPr>
            <p:cNvCxnSpPr>
              <a:cxnSpLocks noChangeShapeType="1"/>
              <a:stCxn id="84" idx="2"/>
              <a:endCxn id="90" idx="0"/>
            </p:cNvCxnSpPr>
            <p:nvPr/>
          </p:nvCxnSpPr>
          <p:spPr bwMode="auto">
            <a:xfrm rot="16200000" flipH="1">
              <a:off x="1344613" y="5484813"/>
              <a:ext cx="261937" cy="363537"/>
            </a:xfrm>
            <a:prstGeom prst="bentConnector3">
              <a:avLst>
                <a:gd name="adj1" fmla="val 49852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AutoShape 90">
              <a:extLst>
                <a:ext uri="{FF2B5EF4-FFF2-40B4-BE49-F238E27FC236}">
                  <a16:creationId xmlns:a16="http://schemas.microsoft.com/office/drawing/2014/main" id="{6EF9781F-919C-0F16-9980-6D0B9320CD97}"/>
                </a:ext>
              </a:extLst>
            </p:cNvPr>
            <p:cNvCxnSpPr>
              <a:cxnSpLocks noChangeShapeType="1"/>
              <a:stCxn id="84" idx="2"/>
              <a:endCxn id="91" idx="0"/>
            </p:cNvCxnSpPr>
            <p:nvPr/>
          </p:nvCxnSpPr>
          <p:spPr bwMode="auto">
            <a:xfrm rot="16200000" flipH="1">
              <a:off x="1527969" y="5301457"/>
              <a:ext cx="261937" cy="730250"/>
            </a:xfrm>
            <a:prstGeom prst="bentConnector3">
              <a:avLst>
                <a:gd name="adj1" fmla="val 49852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5" name="Rectangle 92">
              <a:extLst>
                <a:ext uri="{FF2B5EF4-FFF2-40B4-BE49-F238E27FC236}">
                  <a16:creationId xmlns:a16="http://schemas.microsoft.com/office/drawing/2014/main" id="{3C92BC61-9A40-B537-D62B-7B92D7295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3475" y="4481513"/>
              <a:ext cx="312738" cy="144462"/>
            </a:xfrm>
            <a:prstGeom prst="rect">
              <a:avLst/>
            </a:prstGeom>
            <a:solidFill>
              <a:schemeClr val="accent6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 Box 93">
              <a:extLst>
                <a:ext uri="{FF2B5EF4-FFF2-40B4-BE49-F238E27FC236}">
                  <a16:creationId xmlns:a16="http://schemas.microsoft.com/office/drawing/2014/main" id="{3295B6D4-6FA9-F2B4-93E3-D470E90133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4313" y="4405313"/>
              <a:ext cx="1804988" cy="431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74998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AU" sz="1199">
                  <a:solidFill>
                    <a:srgbClr val="555555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New/Changed role </a:t>
              </a:r>
            </a:p>
            <a:p>
              <a:pPr>
                <a:defRPr/>
              </a:pPr>
              <a:r>
                <a:rPr lang="en-AU" sz="999">
                  <a:solidFill>
                    <a:srgbClr val="555555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(Greater than 50% Change)</a:t>
              </a:r>
            </a:p>
          </p:txBody>
        </p:sp>
        <p:sp>
          <p:nvSpPr>
            <p:cNvPr id="97" name="Rectangle 94">
              <a:extLst>
                <a:ext uri="{FF2B5EF4-FFF2-40B4-BE49-F238E27FC236}">
                  <a16:creationId xmlns:a16="http://schemas.microsoft.com/office/drawing/2014/main" id="{6C54B8E7-34D0-F3EC-E026-440F3D939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7125" y="4916488"/>
              <a:ext cx="314325" cy="14605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798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Text Box 95">
              <a:extLst>
                <a:ext uri="{FF2B5EF4-FFF2-40B4-BE49-F238E27FC236}">
                  <a16:creationId xmlns:a16="http://schemas.microsoft.com/office/drawing/2014/main" id="{F15CED38-4BE0-FD68-4236-E1E71C224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1137" y="4846637"/>
              <a:ext cx="1820863" cy="431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74998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AU" sz="1199">
                  <a:solidFill>
                    <a:srgbClr val="555555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Same/Minor Changes</a:t>
              </a:r>
            </a:p>
            <a:p>
              <a:pPr>
                <a:defRPr/>
              </a:pPr>
              <a:r>
                <a:rPr lang="en-AU" sz="999">
                  <a:solidFill>
                    <a:srgbClr val="555555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(Less Than 50% Change)</a:t>
              </a:r>
            </a:p>
          </p:txBody>
        </p:sp>
      </p:grpSp>
      <p:sp>
        <p:nvSpPr>
          <p:cNvPr id="99" name="Text Box 96">
            <a:extLst>
              <a:ext uri="{FF2B5EF4-FFF2-40B4-BE49-F238E27FC236}">
                <a16:creationId xmlns:a16="http://schemas.microsoft.com/office/drawing/2014/main" id="{908D2EB3-87FA-D223-F36A-853FC1396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067" y="3530821"/>
            <a:ext cx="3519757" cy="66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AU" sz="1865" b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D. Design Linkages and Role Definitions</a:t>
            </a:r>
          </a:p>
        </p:txBody>
      </p:sp>
      <p:sp>
        <p:nvSpPr>
          <p:cNvPr id="100" name="Line 138">
            <a:extLst>
              <a:ext uri="{FF2B5EF4-FFF2-40B4-BE49-F238E27FC236}">
                <a16:creationId xmlns:a16="http://schemas.microsoft.com/office/drawing/2014/main" id="{7001028E-F8E8-22BB-D146-211C9E7D25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32794" y="2487191"/>
            <a:ext cx="1985876" cy="6044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98">
              <a:solidFill>
                <a:srgbClr val="5555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Line 139">
            <a:extLst>
              <a:ext uri="{FF2B5EF4-FFF2-40B4-BE49-F238E27FC236}">
                <a16:creationId xmlns:a16="http://schemas.microsoft.com/office/drawing/2014/main" id="{B4CE90D5-235C-E140-6DF8-5A0C98B9DA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09205" y="3096008"/>
            <a:ext cx="2706675" cy="1420242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98">
              <a:solidFill>
                <a:srgbClr val="5555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Line 140">
            <a:extLst>
              <a:ext uri="{FF2B5EF4-FFF2-40B4-BE49-F238E27FC236}">
                <a16:creationId xmlns:a16="http://schemas.microsoft.com/office/drawing/2014/main" id="{56066F62-B90C-902F-627A-B659F3830B8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8889" y="5029827"/>
            <a:ext cx="2354692" cy="30133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98">
              <a:solidFill>
                <a:srgbClr val="5555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3" name="Table 102">
            <a:extLst>
              <a:ext uri="{FF2B5EF4-FFF2-40B4-BE49-F238E27FC236}">
                <a16:creationId xmlns:a16="http://schemas.microsoft.com/office/drawing/2014/main" id="{0A9F5D5C-A4CC-ECD6-E741-8F0FA9AB08D8}"/>
              </a:ext>
            </a:extLst>
          </p:cNvPr>
          <p:cNvGraphicFramePr>
            <a:graphicFrameLocks noGrp="1"/>
          </p:cNvGraphicFramePr>
          <p:nvPr/>
        </p:nvGraphicFramePr>
        <p:xfrm>
          <a:off x="8119408" y="2889295"/>
          <a:ext cx="2360015" cy="416175"/>
        </p:xfrm>
        <a:graphic>
          <a:graphicData uri="http://schemas.openxmlformats.org/drawingml/2006/table">
            <a:tbl>
              <a:tblPr firstRow="1" bandRow="1">
                <a:effectLst/>
                <a:tableStyleId>{35758FB7-9AC5-4552-8A53-C91805E547FA}</a:tableStyleId>
              </a:tblPr>
              <a:tblGrid>
                <a:gridCol w="761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75">
                <a:tc>
                  <a:txBody>
                    <a:bodyPr/>
                    <a:lstStyle/>
                    <a:p>
                      <a:pPr marL="57150" indent="-57150">
                        <a:buFont typeface="Arial"/>
                        <a:buChar char="•"/>
                      </a:pPr>
                      <a:r>
                        <a:rPr lang="en-US" sz="5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Create</a:t>
                      </a:r>
                      <a:r>
                        <a:rPr lang="en-US" sz="5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branding</a:t>
                      </a:r>
                      <a:r>
                        <a:rPr lang="en-US" sz="5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assets</a:t>
                      </a:r>
                      <a:endParaRPr 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45678" marB="45678">
                    <a:lnL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150" indent="-57150">
                        <a:buFont typeface="Arial"/>
                        <a:buChar char="•"/>
                      </a:pPr>
                      <a:r>
                        <a:rPr lang="en-US" sz="5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Build product marketing plans</a:t>
                      </a:r>
                    </a:p>
                    <a:p>
                      <a:pPr marL="57150" indent="-57150">
                        <a:buFont typeface="Arial"/>
                        <a:buChar char="•"/>
                      </a:pPr>
                      <a:r>
                        <a:rPr lang="en-US" sz="5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comp.</a:t>
                      </a:r>
                      <a:r>
                        <a:rPr lang="en-US" sz="5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analysis</a:t>
                      </a:r>
                      <a:endParaRPr lang="en-US" sz="5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45678" marB="45678">
                    <a:lnL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150" indent="-57150">
                        <a:buFont typeface="Arial"/>
                        <a:buChar char="•"/>
                      </a:pPr>
                      <a:r>
                        <a:rPr lang="en-US" sz="5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 sales team with custom requests</a:t>
                      </a:r>
                    </a:p>
                  </a:txBody>
                  <a:tcPr marL="91355" marR="91355" marT="45678" marB="45678">
                    <a:lnL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555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4" name="Text Box 38">
            <a:extLst>
              <a:ext uri="{FF2B5EF4-FFF2-40B4-BE49-F238E27FC236}">
                <a16:creationId xmlns:a16="http://schemas.microsoft.com/office/drawing/2014/main" id="{3D89EB2C-4243-8656-2054-8B2776A72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114" y="1284137"/>
            <a:ext cx="2348720" cy="37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AU" sz="1865" b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A.  Draw the Boxes</a:t>
            </a:r>
          </a:p>
        </p:txBody>
      </p:sp>
      <p:sp>
        <p:nvSpPr>
          <p:cNvPr id="105" name="AutoShape 36">
            <a:extLst>
              <a:ext uri="{FF2B5EF4-FFF2-40B4-BE49-F238E27FC236}">
                <a16:creationId xmlns:a16="http://schemas.microsoft.com/office/drawing/2014/main" id="{50B55942-209F-D69D-79B4-EAC728166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510" y="1958899"/>
            <a:ext cx="1716385" cy="298578"/>
          </a:xfrm>
          <a:prstGeom prst="rightArrow">
            <a:avLst>
              <a:gd name="adj1" fmla="val 85481"/>
              <a:gd name="adj2" fmla="val 96493"/>
            </a:avLst>
          </a:prstGeom>
          <a:solidFill>
            <a:schemeClr val="tx2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Geography</a:t>
            </a:r>
          </a:p>
        </p:txBody>
      </p:sp>
      <p:sp>
        <p:nvSpPr>
          <p:cNvPr id="106" name="AutoShape 37">
            <a:extLst>
              <a:ext uri="{FF2B5EF4-FFF2-40B4-BE49-F238E27FC236}">
                <a16:creationId xmlns:a16="http://schemas.microsoft.com/office/drawing/2014/main" id="{170291D2-52F6-C5E8-2EF6-8D749B963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030" y="2410435"/>
            <a:ext cx="1716385" cy="298578"/>
          </a:xfrm>
          <a:prstGeom prst="rightArrow">
            <a:avLst>
              <a:gd name="adj1" fmla="val 85481"/>
              <a:gd name="adj2" fmla="val 96493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399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107" name="AutoShape 38">
            <a:extLst>
              <a:ext uri="{FF2B5EF4-FFF2-40B4-BE49-F238E27FC236}">
                <a16:creationId xmlns:a16="http://schemas.microsoft.com/office/drawing/2014/main" id="{173CE61C-2212-AAF3-7B9B-0AC87F214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510" y="2828440"/>
            <a:ext cx="1716385" cy="298578"/>
          </a:xfrm>
          <a:prstGeom prst="rightArrow">
            <a:avLst>
              <a:gd name="adj1" fmla="val 85481"/>
              <a:gd name="adj2" fmla="val 96493"/>
            </a:avLst>
          </a:prstGeom>
          <a:solidFill>
            <a:schemeClr val="tx1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</a:p>
        </p:txBody>
      </p:sp>
    </p:spTree>
    <p:extLst>
      <p:ext uri="{BB962C8B-B14F-4D97-AF65-F5344CB8AC3E}">
        <p14:creationId xmlns:p14="http://schemas.microsoft.com/office/powerpoint/2010/main" val="350077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7" grpId="0"/>
      <p:bldP spid="99" grpId="0"/>
      <p:bldP spid="100" grpId="0" animBg="1"/>
      <p:bldP spid="101" grpId="0" animBg="1"/>
      <p:bldP spid="102" grpId="0" animBg="1"/>
      <p:bldP spid="10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39226-DBE7-E9CC-1FCC-0E6431844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5DBBD-D115-08F2-D2FF-FE891217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 Chart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A04D0B-36E3-BE5C-B054-F2655CA735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ECC440-B652-915E-BB8B-B14DA82E9953}"/>
              </a:ext>
            </a:extLst>
          </p:cNvPr>
          <p:cNvGrpSpPr/>
          <p:nvPr/>
        </p:nvGrpSpPr>
        <p:grpSpPr>
          <a:xfrm>
            <a:off x="10673696" y="703703"/>
            <a:ext cx="982011" cy="538144"/>
            <a:chOff x="7631242" y="5506798"/>
            <a:chExt cx="1261500" cy="72868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A330E4-4333-5DC4-D223-524000C6796F}"/>
                </a:ext>
              </a:extLst>
            </p:cNvPr>
            <p:cNvSpPr txBox="1"/>
            <p:nvPr/>
          </p:nvSpPr>
          <p:spPr>
            <a:xfrm>
              <a:off x="7872656" y="5777058"/>
              <a:ext cx="1020086" cy="458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Individual </a:t>
              </a:r>
            </a:p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Contributor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7C0AA75-77C2-4542-13C9-5A878054B28E}"/>
                </a:ext>
              </a:extLst>
            </p:cNvPr>
            <p:cNvSpPr/>
            <p:nvPr/>
          </p:nvSpPr>
          <p:spPr>
            <a:xfrm>
              <a:off x="7631242" y="5901888"/>
              <a:ext cx="251977" cy="1657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474C24-EFF2-0444-F5D3-8A7418E3CEED}"/>
                </a:ext>
              </a:extLst>
            </p:cNvPr>
            <p:cNvSpPr txBox="1"/>
            <p:nvPr/>
          </p:nvSpPr>
          <p:spPr>
            <a:xfrm>
              <a:off x="7872656" y="5506798"/>
              <a:ext cx="648373" cy="291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Leader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F8C5348-6AC4-9406-1610-A90BDDFA7661}"/>
                </a:ext>
              </a:extLst>
            </p:cNvPr>
            <p:cNvSpPr/>
            <p:nvPr/>
          </p:nvSpPr>
          <p:spPr>
            <a:xfrm>
              <a:off x="7631242" y="5544418"/>
              <a:ext cx="251977" cy="165712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n>
                  <a:solidFill>
                    <a:schemeClr val="tx2">
                      <a:lumMod val="75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B7992D6-7040-3BDF-B0A0-3A17CAE4B3DD}"/>
              </a:ext>
            </a:extLst>
          </p:cNvPr>
          <p:cNvSpPr txBox="1"/>
          <p:nvPr/>
        </p:nvSpPr>
        <p:spPr>
          <a:xfrm>
            <a:off x="900748" y="1399874"/>
            <a:ext cx="363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L2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E4B407-B7EB-593B-93B9-3B4052F62520}"/>
              </a:ext>
            </a:extLst>
          </p:cNvPr>
          <p:cNvSpPr txBox="1"/>
          <p:nvPr/>
        </p:nvSpPr>
        <p:spPr>
          <a:xfrm>
            <a:off x="876300" y="2250193"/>
            <a:ext cx="363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L3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B85D93-8171-783B-D3B5-A02E20993D0C}"/>
              </a:ext>
            </a:extLst>
          </p:cNvPr>
          <p:cNvSpPr txBox="1"/>
          <p:nvPr/>
        </p:nvSpPr>
        <p:spPr>
          <a:xfrm>
            <a:off x="876300" y="3100512"/>
            <a:ext cx="363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L4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2AA4EB4-D83B-0769-A0FE-197BC60E2564}"/>
              </a:ext>
            </a:extLst>
          </p:cNvPr>
          <p:cNvGraphicFramePr/>
          <p:nvPr/>
        </p:nvGraphicFramePr>
        <p:xfrm>
          <a:off x="1852057" y="1074279"/>
          <a:ext cx="8487883" cy="5210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0781356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751B6D-EC6B-486E-968B-93041CD58C9E}"/>
</file>

<file path=customXml/itemProps2.xml><?xml version="1.0" encoding="utf-8"?>
<ds:datastoreItem xmlns:ds="http://schemas.openxmlformats.org/officeDocument/2006/customXml" ds:itemID="{35BD5B6D-08DE-4588-A17F-5379BA69C731}"/>
</file>

<file path=customXml/itemProps3.xml><?xml version="1.0" encoding="utf-8"?>
<ds:datastoreItem xmlns:ds="http://schemas.openxmlformats.org/officeDocument/2006/customXml" ds:itemID="{10D90FB2-BFD8-4B84-AB80-BB8CD5A1F7EB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1</TotalTime>
  <Words>142</Words>
  <Application>Microsoft Macintosh PowerPoint</Application>
  <PresentationFormat>Widescreen</PresentationFormat>
  <Paragraphs>54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Building Out the New Design</vt:lpstr>
      <vt:lpstr>Organization Chart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2026-08-18T21:09:12Z</dcterms:created>
  <dcterms:modified xsi:type="dcterms:W3CDTF">2026-08-18T21:10:48Z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