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notesSlides/notesSlide2.xml" ContentType="application/vnd.openxmlformats-officedocument.presentationml.notesSlide+xml"/>
  <Override PartName="/docProps/app.xml" ContentType="application/vnd.openxmlformats-officedocument.extended-properties+xml"/>
  <Override PartName="/ppt/slideLayouts/slideLayout8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2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docProps/core.xml" ContentType="application/vnd.openxmlformats-package.core-properties+xml"/>
  <Override PartName="/ppt/slideLayouts/slideLayout16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0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25.xml" ContentType="application/vnd.openxmlformats-officedocument.presentationml.slideLayout+xml"/>
  <Override PartName="/ppt/tableStyles.xml" ContentType="application/vnd.openxmlformats-officedocument.presentationml.tableStyles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27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28.xml" ContentType="application/vnd.openxmlformats-officedocument.presentationml.slideLayout+xml"/>
  <Override PartName="/ppt/slideMasters/slideMaster3.xml" ContentType="application/vnd.openxmlformats-officedocument.presentationml.slideMaster+xml"/>
  <Override PartName="/ppt/slideLayouts/slideLayout34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slideLayouts/slideLayout33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4.xml" ContentType="application/vnd.openxmlformats-officedocument.presentationml.slideMaster+xml"/>
  <Override PartName="/ppt/theme/theme5.xml" ContentType="application/vnd.openxmlformats-officedocument.theme+xml"/>
  <Override PartName="/ppt/slides/slide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s/slide4.xml" ContentType="application/vnd.openxmlformats-officedocument.presentationml.slide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8" r:id="rId2"/>
    <p:sldMasterId id="2147483677" r:id="rId3"/>
    <p:sldMasterId id="2147483688" r:id="rId4"/>
  </p:sldMasterIdLst>
  <p:notesMasterIdLst>
    <p:notesMasterId r:id="rId10"/>
  </p:notesMasterIdLst>
  <p:sldIdLst>
    <p:sldId id="2147480856" r:id="rId5"/>
    <p:sldId id="2147480846" r:id="rId6"/>
    <p:sldId id="2147480866" r:id="rId7"/>
    <p:sldId id="2147480863" r:id="rId8"/>
    <p:sldId id="21474808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F1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266"/>
    <p:restoredTop sz="94726"/>
  </p:normalViewPr>
  <p:slideViewPr>
    <p:cSldViewPr snapToGrid="0">
      <p:cViewPr varScale="1">
        <p:scale>
          <a:sx n="116" d="100"/>
          <a:sy n="116" d="100"/>
        </p:scale>
        <p:origin x="15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Master" Target="slideMasters/slideMaster2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customXml" Target="../customXml/item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63436F-3130-8040-9AF1-B38A5C4577F5}" type="datetimeFigureOut">
              <a:rPr lang="en-US" smtClean="0"/>
              <a:t>8/18/26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4E592-9857-A944-8396-879DFE2BF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179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B4E592-9857-A944-8396-879DFE2BFA5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220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B4E592-9857-A944-8396-879DFE2BFA5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333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://www.alignorg.com/" TargetMode="External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://www.alignorg.com/" TargetMode="External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lignorg.com/" TargetMode="External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9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://www.alignorg.com/" TargetMode="External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9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://www.alignorg.com/" TargetMode="External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9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5" Type="http://schemas.openxmlformats.org/officeDocument/2006/relationships/image" Target="../media/image11.sv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5" Type="http://schemas.openxmlformats.org/officeDocument/2006/relationships/image" Target="../media/image11.svg"/><Relationship Id="rId4" Type="http://schemas.openxmlformats.org/officeDocument/2006/relationships/image" Target="../media/image16.svg"/><Relationship Id="rId9" Type="http://schemas.openxmlformats.org/officeDocument/2006/relationships/image" Target="../media/image15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9.png"/><Relationship Id="rId7" Type="http://schemas.openxmlformats.org/officeDocument/2006/relationships/image" Target="../media/image19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svg"/><Relationship Id="rId5" Type="http://schemas.openxmlformats.org/officeDocument/2006/relationships/image" Target="../media/image18.svg"/><Relationship Id="rId10" Type="http://schemas.openxmlformats.org/officeDocument/2006/relationships/image" Target="../media/image14.svg"/><Relationship Id="rId4" Type="http://schemas.openxmlformats.org/officeDocument/2006/relationships/image" Target="../media/image17.svg"/><Relationship Id="rId9" Type="http://schemas.openxmlformats.org/officeDocument/2006/relationships/image" Target="../media/image15.svg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F6E24-F409-8041-1547-717CC1901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1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A6420-460B-205F-AB27-4835A39BD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840" y="1257300"/>
            <a:ext cx="10652760" cy="48444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70A1A60-4FF0-700F-E9A0-D5F291D0D308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17" name="Image 13" descr=" ">
              <a:extLst>
                <a:ext uri="{FF2B5EF4-FFF2-40B4-BE49-F238E27FC236}">
                  <a16:creationId xmlns:a16="http://schemas.microsoft.com/office/drawing/2014/main" id="{A1779A01-C879-DDA7-2B23-041B8922857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18" name="Image 14" descr=" ">
              <a:extLst>
                <a:ext uri="{FF2B5EF4-FFF2-40B4-BE49-F238E27FC236}">
                  <a16:creationId xmlns:a16="http://schemas.microsoft.com/office/drawing/2014/main" id="{57FCF9C0-14FF-5143-9562-243526B8835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19" name="Image 15" descr=" ">
              <a:extLst>
                <a:ext uri="{FF2B5EF4-FFF2-40B4-BE49-F238E27FC236}">
                  <a16:creationId xmlns:a16="http://schemas.microsoft.com/office/drawing/2014/main" id="{5894B134-897D-A1DB-2750-3E9D4B4E775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11D8BE2-88B5-8C70-6D20-B50E51CE6E74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26" name="Image 0" descr=" ">
              <a:extLst>
                <a:ext uri="{FF2B5EF4-FFF2-40B4-BE49-F238E27FC236}">
                  <a16:creationId xmlns:a16="http://schemas.microsoft.com/office/drawing/2014/main" id="{9B8E4A7A-EDF4-6DE3-39DF-436F631032A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27" name="Image 1" descr=" ">
              <a:extLst>
                <a:ext uri="{FF2B5EF4-FFF2-40B4-BE49-F238E27FC236}">
                  <a16:creationId xmlns:a16="http://schemas.microsoft.com/office/drawing/2014/main" id="{24A2600E-0D07-CA9F-C46F-54C32D9D8E7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28" name="Image 8" descr=" ">
              <a:extLst>
                <a:ext uri="{FF2B5EF4-FFF2-40B4-BE49-F238E27FC236}">
                  <a16:creationId xmlns:a16="http://schemas.microsoft.com/office/drawing/2014/main" id="{1F9092EC-635B-745D-EA11-41A6DA694F8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02002CF2-C7AF-38AD-595C-0C36E96D4F5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1"/>
            <a:r>
              <a:rPr lang="en-US" dirty="0"/>
              <a:t>Subtitle goes here. Delete if not needed.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5EFBED-62AF-9BB8-85EC-011FC2750805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77EBFC-3454-967B-7668-B903378D1050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297C0A-E503-0AE9-E6A1-1EF6AB360F3C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016578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Thr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38000">
                <a:srgbClr val="C642B2"/>
              </a:gs>
              <a:gs pos="0">
                <a:schemeClr val="accent2"/>
              </a:gs>
              <a:gs pos="99000">
                <a:schemeClr val="accent1">
                  <a:lumMod val="75000"/>
                  <a:alpha val="64967"/>
                </a:schemeClr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0" name="Image 1">
            <a:extLst>
              <a:ext uri="{FF2B5EF4-FFF2-40B4-BE49-F238E27FC236}">
                <a16:creationId xmlns:a16="http://schemas.microsoft.com/office/drawing/2014/main" id="{19120E6A-F5AA-05C7-A55E-5A71C42611C3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3A04C4E-466F-6A68-3F7B-95B7EFFCF1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335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52866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Sky St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55000">
                <a:srgbClr val="00B3C9"/>
              </a:gs>
              <a:gs pos="0">
                <a:schemeClr val="accent4">
                  <a:lumMod val="75000"/>
                </a:schemeClr>
              </a:gs>
              <a:gs pos="99000">
                <a:schemeClr val="accent3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Image 1">
            <a:extLst>
              <a:ext uri="{FF2B5EF4-FFF2-40B4-BE49-F238E27FC236}">
                <a16:creationId xmlns:a16="http://schemas.microsoft.com/office/drawing/2014/main" id="{A6C2187C-3B34-17A5-C480-B2964714BA1E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867856C-3684-E3F8-96B0-92EDB470CC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335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0806648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As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0">
                <a:schemeClr val="tx2">
                  <a:alpha val="95290"/>
                </a:schemeClr>
              </a:gs>
              <a:gs pos="35000">
                <a:srgbClr val="6C66E6"/>
              </a:gs>
              <a:gs pos="77000">
                <a:schemeClr val="accent2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Image 1">
            <a:extLst>
              <a:ext uri="{FF2B5EF4-FFF2-40B4-BE49-F238E27FC236}">
                <a16:creationId xmlns:a16="http://schemas.microsoft.com/office/drawing/2014/main" id="{9BAB1055-4EA4-1573-79F0-890501CA3954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35A82B8-BC42-8C75-873D-9CE1DDF0DF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10696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Mul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2" name="Picture 1" descr="A group of cubes in different colors&#10;&#10;Description automatically generated">
            <a:extLst>
              <a:ext uri="{FF2B5EF4-FFF2-40B4-BE49-F238E27FC236}">
                <a16:creationId xmlns:a16="http://schemas.microsoft.com/office/drawing/2014/main" id="{6512FEC0-ABE1-C72C-4BEE-71794FE2B7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29"/>
          <a:stretch/>
        </p:blipFill>
        <p:spPr>
          <a:xfrm>
            <a:off x="7682228" y="0"/>
            <a:ext cx="4509772" cy="6468256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94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504819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Fire C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E52A11-1063-5082-47DE-60E77E12AA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6"/>
          <a:stretch/>
        </p:blipFill>
        <p:spPr>
          <a:xfrm>
            <a:off x="7682459" y="0"/>
            <a:ext cx="4509541" cy="6476018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D72C72F-5ED5-DF82-1CF2-550A80C5CD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4731019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Briol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0B46447-34CB-9BAE-166A-0BAE76B8DD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6"/>
          <a:stretch/>
        </p:blipFill>
        <p:spPr>
          <a:xfrm>
            <a:off x="7682459" y="0"/>
            <a:ext cx="4509541" cy="647602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38B7A49-364A-0C6E-6DC8-83D89BF1D9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798785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Serenulo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B1FEE7-C50F-1BCD-EDC7-D675E0A6B5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9" b="1"/>
          <a:stretch/>
        </p:blipFill>
        <p:spPr>
          <a:xfrm>
            <a:off x="7689954" y="-1"/>
            <a:ext cx="4502046" cy="6465069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7CE5D8F-8B13-2FBC-EE50-0C8F86F951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94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275506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Thr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D027EE-D0A6-257B-1C7B-79F8596E11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9" b="1"/>
          <a:stretch/>
        </p:blipFill>
        <p:spPr>
          <a:xfrm>
            <a:off x="7689954" y="0"/>
            <a:ext cx="4502046" cy="646507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0E88939-2221-6C16-3FA4-4764470B0B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051089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Sky St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D98EFFC-C5AA-6C64-38F4-068885496A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9" b="1"/>
          <a:stretch/>
        </p:blipFill>
        <p:spPr>
          <a:xfrm>
            <a:off x="7689954" y="-1"/>
            <a:ext cx="4502046" cy="6465069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F293078-0FCB-819B-74B5-1929729E76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557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417831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As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9" name="Picture 8" descr="A purple and white cubes&#10;&#10;Description automatically generated">
            <a:extLst>
              <a:ext uri="{FF2B5EF4-FFF2-40B4-BE49-F238E27FC236}">
                <a16:creationId xmlns:a16="http://schemas.microsoft.com/office/drawing/2014/main" id="{DC41BC13-3A00-CB2D-524E-3084957706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9" b="1"/>
          <a:stretch/>
        </p:blipFill>
        <p:spPr>
          <a:xfrm>
            <a:off x="7689954" y="-1"/>
            <a:ext cx="4502046" cy="6465071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5F5A8BE-FD98-A1B5-BE9D-65FB80C153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94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02158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F6E24-F409-8041-1547-717CC1901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A6420-460B-205F-AB27-4835A39BD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840" y="1257300"/>
            <a:ext cx="5140960" cy="4914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0E5ADC5-ECD0-B33A-026E-0AFEF763482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400800" y="1257301"/>
            <a:ext cx="5138462" cy="4914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DDCBB6B-0550-27B4-456B-9F548C4F07A6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6" name="Image 13" descr=" ">
              <a:extLst>
                <a:ext uri="{FF2B5EF4-FFF2-40B4-BE49-F238E27FC236}">
                  <a16:creationId xmlns:a16="http://schemas.microsoft.com/office/drawing/2014/main" id="{F2336C27-D0E8-2921-033F-34D962DB382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7" name="Image 14" descr=" ">
              <a:extLst>
                <a:ext uri="{FF2B5EF4-FFF2-40B4-BE49-F238E27FC236}">
                  <a16:creationId xmlns:a16="http://schemas.microsoft.com/office/drawing/2014/main" id="{0ACB8A77-9075-D4D8-4335-EC6BE5C1540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8" name="Image 15" descr=" ">
              <a:extLst>
                <a:ext uri="{FF2B5EF4-FFF2-40B4-BE49-F238E27FC236}">
                  <a16:creationId xmlns:a16="http://schemas.microsoft.com/office/drawing/2014/main" id="{06EF35F1-D3DE-125E-8CFD-AEA7011FB80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ACB3667-9C38-04EE-6183-A7878F10A36B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10" name="Image 0" descr=" ">
              <a:extLst>
                <a:ext uri="{FF2B5EF4-FFF2-40B4-BE49-F238E27FC236}">
                  <a16:creationId xmlns:a16="http://schemas.microsoft.com/office/drawing/2014/main" id="{2A150670-34EB-2899-F9AC-4117D62404A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11" name="Image 1" descr=" ">
              <a:extLst>
                <a:ext uri="{FF2B5EF4-FFF2-40B4-BE49-F238E27FC236}">
                  <a16:creationId xmlns:a16="http://schemas.microsoft.com/office/drawing/2014/main" id="{001494F9-F3DE-D050-0E61-2A16B72D684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12" name="Image 8" descr=" ">
              <a:extLst>
                <a:ext uri="{FF2B5EF4-FFF2-40B4-BE49-F238E27FC236}">
                  <a16:creationId xmlns:a16="http://schemas.microsoft.com/office/drawing/2014/main" id="{A822489B-650B-BF36-9E53-A6A508DDF18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D7CCD35E-DBFC-8160-F0AA-413B701202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0"/>
            <a:r>
              <a:rPr lang="en-US" dirty="0"/>
              <a:t>Subtitle goes here. Delete if not needed.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7525884-174B-9E06-AC0B-5B42CB1180D6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6E175C-F944-CB42-508A-6BFA3024F1EB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7374959-77F9-0AFE-6F74-054CCC960255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2038058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B98AD135-5EB6-36EE-B01F-CCEBA920A0B9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1" name="Diamond 20">
              <a:extLst>
                <a:ext uri="{FF2B5EF4-FFF2-40B4-BE49-F238E27FC236}">
                  <a16:creationId xmlns:a16="http://schemas.microsoft.com/office/drawing/2014/main" id="{67588472-3534-73E7-A03B-AB933184D27A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tx2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18DBD1A-C9EB-EC34-0052-3A31BD8C3456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tx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929C44FD-9838-9012-4F42-3501E4BD464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AFEF8D8-619D-3D24-10E6-D7C62D0F4C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D7FA873-0D6A-58CD-2B42-E30384034076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B6633DA-0404-70E4-611C-24F1F93E0E97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2600955C-6FC0-5BD0-CA4F-FBFD0EA012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3250E3A7-245A-68F4-993B-964879989EF7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3A20171-9C8D-9BFE-2B16-82562BA0A140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F0EBD0B-13C1-50CF-395A-99C39CF83F4F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Triangle 23">
              <a:extLst>
                <a:ext uri="{FF2B5EF4-FFF2-40B4-BE49-F238E27FC236}">
                  <a16:creationId xmlns:a16="http://schemas.microsoft.com/office/drawing/2014/main" id="{39BB8C5E-8408-0599-80CA-DF5D315E6D34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137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2849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4562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1138707-C4F3-3B17-DBEA-12D1F3E43B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1586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B98AD135-5EB6-36EE-B01F-CCEBA920A0B9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1" name="Diamond 20">
              <a:extLst>
                <a:ext uri="{FF2B5EF4-FFF2-40B4-BE49-F238E27FC236}">
                  <a16:creationId xmlns:a16="http://schemas.microsoft.com/office/drawing/2014/main" id="{67588472-3534-73E7-A03B-AB933184D27A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tx2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18DBD1A-C9EB-EC34-0052-3A31BD8C3456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tx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929C44FD-9838-9012-4F42-3501E4BD464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AFEF8D8-619D-3D24-10E6-D7C62D0F4C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D7FA873-0D6A-58CD-2B42-E30384034076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B6633DA-0404-70E4-611C-24F1F93E0E97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2600955C-6FC0-5BD0-CA4F-FBFD0EA012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3250E3A7-245A-68F4-993B-964879989EF7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3A20171-9C8D-9BFE-2B16-82562BA0A140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F0EBD0B-13C1-50CF-395A-99C39CF83F4F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Triangle 23">
              <a:extLst>
                <a:ext uri="{FF2B5EF4-FFF2-40B4-BE49-F238E27FC236}">
                  <a16:creationId xmlns:a16="http://schemas.microsoft.com/office/drawing/2014/main" id="{39BB8C5E-8408-0599-80CA-DF5D315E6D34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137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2849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CE068F8-9425-17A5-12FE-0FBBCD2523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4562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here;</a:t>
            </a:r>
            <a:br>
              <a:rPr lang="en-US" dirty="0"/>
            </a:br>
            <a:r>
              <a:rPr lang="en-US" dirty="0"/>
              <a:t>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39878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B98AD135-5EB6-36EE-B01F-CCEBA920A0B9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1" name="Diamond 20">
              <a:extLst>
                <a:ext uri="{FF2B5EF4-FFF2-40B4-BE49-F238E27FC236}">
                  <a16:creationId xmlns:a16="http://schemas.microsoft.com/office/drawing/2014/main" id="{67588472-3534-73E7-A03B-AB933184D27A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tx2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18DBD1A-C9EB-EC34-0052-3A31BD8C3456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tx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929C44FD-9838-9012-4F42-3501E4BD464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AFEF8D8-619D-3D24-10E6-D7C62D0F4C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D7FA873-0D6A-58CD-2B42-E30384034076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B6633DA-0404-70E4-611C-24F1F93E0E97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2600955C-6FC0-5BD0-CA4F-FBFD0EA012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3250E3A7-245A-68F4-993B-964879989EF7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3A20171-9C8D-9BFE-2B16-82562BA0A140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F0EBD0B-13C1-50CF-395A-99C39CF83F4F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Triangle 23">
              <a:extLst>
                <a:ext uri="{FF2B5EF4-FFF2-40B4-BE49-F238E27FC236}">
                  <a16:creationId xmlns:a16="http://schemas.microsoft.com/office/drawing/2014/main" id="{39BB8C5E-8408-0599-80CA-DF5D315E6D34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hlinkClick r:id="rId2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bg1"/>
                </a:solidFill>
              </a:rPr>
              <a:t>AlignOrg.com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868440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bg1"/>
                </a:solidFill>
              </a:rPr>
              <a:t>Thank</a:t>
            </a:r>
            <a:r>
              <a:rPr lang="en-US" sz="6000" spc="-150" dirty="0">
                <a:solidFill>
                  <a:schemeClr val="bg1"/>
                </a:solidFill>
              </a:rPr>
              <a:t> </a:t>
            </a:r>
            <a:r>
              <a:rPr lang="en-US" sz="6000" dirty="0">
                <a:solidFill>
                  <a:schemeClr val="bg1"/>
                </a:solidFill>
              </a:rPr>
              <a:t>You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EF861A-70EC-0D9B-358D-E1A654AA7A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3715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B98AD135-5EB6-36EE-B01F-CCEBA920A0B9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1" name="Diamond 20">
              <a:extLst>
                <a:ext uri="{FF2B5EF4-FFF2-40B4-BE49-F238E27FC236}">
                  <a16:creationId xmlns:a16="http://schemas.microsoft.com/office/drawing/2014/main" id="{67588472-3534-73E7-A03B-AB933184D27A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18DBD1A-C9EB-EC34-0052-3A31BD8C3456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929C44FD-9838-9012-4F42-3501E4BD464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AFEF8D8-619D-3D24-10E6-D7C62D0F4C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D7FA873-0D6A-58CD-2B42-E30384034076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B6633DA-0404-70E4-611C-24F1F93E0E97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2600955C-6FC0-5BD0-CA4F-FBFD0EA012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3250E3A7-245A-68F4-993B-964879989EF7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3A20171-9C8D-9BFE-2B16-82562BA0A140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F0EBD0B-13C1-50CF-395A-99C39CF83F4F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Triangle 23">
              <a:extLst>
                <a:ext uri="{FF2B5EF4-FFF2-40B4-BE49-F238E27FC236}">
                  <a16:creationId xmlns:a16="http://schemas.microsoft.com/office/drawing/2014/main" id="{39BB8C5E-8408-0599-80CA-DF5D315E6D34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137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2849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tx1"/>
                </a:solidFill>
              </a:rPr>
              <a:t>AlignOrg</a:t>
            </a:r>
            <a:r>
              <a:rPr lang="en-US" sz="700" dirty="0">
                <a:solidFill>
                  <a:schemeClr val="tx1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4562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30C5228-D07F-7DF7-7A8B-D49B3A1B90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0217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2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752B9FB-C446-BEF2-14F2-8ECA85086982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3" name="Diamond 2">
              <a:extLst>
                <a:ext uri="{FF2B5EF4-FFF2-40B4-BE49-F238E27FC236}">
                  <a16:creationId xmlns:a16="http://schemas.microsoft.com/office/drawing/2014/main" id="{ED1ACA33-AE7F-F18D-CB48-DF1DB558B64F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018794FF-F6C8-78EC-9FC2-D62DDF321B00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79BCADDD-CD6A-F793-D8B5-4C068B2CF9C6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99233909-B9A4-603A-5BA4-0A3D401BCF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" name="Parallelogram 11">
              <a:extLst>
                <a:ext uri="{FF2B5EF4-FFF2-40B4-BE49-F238E27FC236}">
                  <a16:creationId xmlns:a16="http://schemas.microsoft.com/office/drawing/2014/main" id="{7AC32EC1-2AB2-F3C7-E0EA-AD78CC371020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F3D44C8E-2B84-F0A1-AC71-46A171131C3D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E2193564-ECAE-D147-3744-52DB35F954D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FD99CAB-7C2C-C9C2-F8CA-1F627406C020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AEDCFFAE-17B0-FC58-FEC7-20A743EDC509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81422085-CC28-017A-5730-9C80D1CC74F1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2" name="Triangle 21">
              <a:extLst>
                <a:ext uri="{FF2B5EF4-FFF2-40B4-BE49-F238E27FC236}">
                  <a16:creationId xmlns:a16="http://schemas.microsoft.com/office/drawing/2014/main" id="{99B92CB3-AB72-1AB9-B3C1-EB5255739F9A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137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2849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tx1"/>
                </a:solidFill>
              </a:rPr>
              <a:t>AlignOrg</a:t>
            </a:r>
            <a:r>
              <a:rPr lang="en-US" sz="700" dirty="0">
                <a:solidFill>
                  <a:schemeClr val="tx1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4562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here;</a:t>
            </a:r>
            <a:br>
              <a:rPr lang="en-US" dirty="0"/>
            </a:br>
            <a:r>
              <a:rPr lang="en-US" dirty="0"/>
              <a:t>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FB9559F3-50A0-AC97-7907-669424DA29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0862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50580A5A-8DCD-E67F-CA88-D6C075CFA956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2" name="Diamond 21">
              <a:extLst>
                <a:ext uri="{FF2B5EF4-FFF2-40B4-BE49-F238E27FC236}">
                  <a16:creationId xmlns:a16="http://schemas.microsoft.com/office/drawing/2014/main" id="{808849EF-5AD1-411A-5CE4-8F4FE78ED554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5280A38D-AA17-EED1-E859-847C973192F1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427E9B2E-C500-F540-FDD8-5EE11CE11A3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D92DE173-BBE2-1C5E-B2E0-2C19AE13C133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Parallelogram 26">
              <a:extLst>
                <a:ext uri="{FF2B5EF4-FFF2-40B4-BE49-F238E27FC236}">
                  <a16:creationId xmlns:a16="http://schemas.microsoft.com/office/drawing/2014/main" id="{1C9CDAFC-6D63-A64A-2C96-BF8D6EA162E3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Parallelogram 27">
              <a:extLst>
                <a:ext uri="{FF2B5EF4-FFF2-40B4-BE49-F238E27FC236}">
                  <a16:creationId xmlns:a16="http://schemas.microsoft.com/office/drawing/2014/main" id="{F3C614AF-321D-DE0F-648A-EA409581ED60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E64BF6E6-BC60-3699-E430-8665D921FC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101F7628-213B-1802-AD33-D4F991F586C1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725AB99F-7D41-DFE9-D353-B3F07BF176A5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6D975DB1-92FB-A2B2-7CD7-A39B96CD3217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4" name="Triangle 33">
              <a:extLst>
                <a:ext uri="{FF2B5EF4-FFF2-40B4-BE49-F238E27FC236}">
                  <a16:creationId xmlns:a16="http://schemas.microsoft.com/office/drawing/2014/main" id="{DBF2C834-B734-A900-62E5-1BF68F47A1C8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extBox 1">
            <a:hlinkClick r:id="rId2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tx1"/>
                </a:solidFill>
              </a:rPr>
              <a:t>AlignOrg.com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868440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tx1"/>
                </a:solidFill>
              </a:rPr>
              <a:t>Thank</a:t>
            </a:r>
            <a:r>
              <a:rPr lang="en-US" sz="6000" spc="-150" dirty="0">
                <a:solidFill>
                  <a:schemeClr val="tx1"/>
                </a:solidFill>
              </a:rPr>
              <a:t> </a:t>
            </a:r>
            <a:r>
              <a:rPr lang="en-US" sz="6000" dirty="0">
                <a:solidFill>
                  <a:schemeClr val="tx1"/>
                </a:solidFill>
              </a:rPr>
              <a:t>You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832A34-558B-7D05-F484-3DAF3F5DBDA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6764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B3A5C693-0A8E-392A-2606-62E5C1DD99E6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962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674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387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12" name="Picture 11" descr="A group of cubes in different colors&#10;&#10;Description automatically generated">
            <a:extLst>
              <a:ext uri="{FF2B5EF4-FFF2-40B4-BE49-F238E27FC236}">
                <a16:creationId xmlns:a16="http://schemas.microsoft.com/office/drawing/2014/main" id="{00F40789-746F-D54E-23A7-655DA2934C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29"/>
          <a:stretch/>
        </p:blipFill>
        <p:spPr>
          <a:xfrm>
            <a:off x="7682228" y="-6875"/>
            <a:ext cx="4509772" cy="646825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7D1D84A-8F93-FB15-6859-4FDD307E15F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1039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4FEE8946-DA4C-DA4F-559A-B77D36475C7C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6" name="Picture 5" descr="A group of cubes in different colors&#10;&#10;Description automatically generated">
            <a:extLst>
              <a:ext uri="{FF2B5EF4-FFF2-40B4-BE49-F238E27FC236}">
                <a16:creationId xmlns:a16="http://schemas.microsoft.com/office/drawing/2014/main" id="{76BC3F83-A304-AA1C-01C7-E7C601BA37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29"/>
          <a:stretch/>
        </p:blipFill>
        <p:spPr>
          <a:xfrm>
            <a:off x="7682228" y="-6875"/>
            <a:ext cx="4509772" cy="6468256"/>
          </a:xfrm>
          <a:prstGeom prst="rect">
            <a:avLst/>
          </a:prstGeom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962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674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387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here;</a:t>
            </a:r>
            <a:br>
              <a:rPr lang="en-US" dirty="0"/>
            </a:br>
            <a:r>
              <a:rPr lang="en-US" dirty="0"/>
              <a:t>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51D1749A-D0E4-4338-81DC-43732D19CA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8034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2B2E3694-DEBC-BC4D-BA90-FA8E49416001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6" name="Picture 5" descr="A group of cubes in different colors&#10;&#10;Description automatically generated">
            <a:extLst>
              <a:ext uri="{FF2B5EF4-FFF2-40B4-BE49-F238E27FC236}">
                <a16:creationId xmlns:a16="http://schemas.microsoft.com/office/drawing/2014/main" id="{D3ADDE5D-F941-6EC1-9C38-2309E9F711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29"/>
          <a:stretch/>
        </p:blipFill>
        <p:spPr>
          <a:xfrm>
            <a:off x="7682228" y="-6875"/>
            <a:ext cx="4509772" cy="6468256"/>
          </a:xfrm>
          <a:prstGeom prst="rect">
            <a:avLst/>
          </a:prstGeom>
        </p:spPr>
      </p:pic>
      <p:sp>
        <p:nvSpPr>
          <p:cNvPr id="2" name="TextBox 1">
            <a:hlinkClick r:id="rId3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bg1"/>
                </a:solidFill>
              </a:rPr>
              <a:t>AlignOrg.com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950940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bg1"/>
                </a:solidFill>
              </a:rPr>
              <a:t>Thank</a:t>
            </a:r>
            <a:r>
              <a:rPr lang="en-US" sz="6000" spc="-150" dirty="0">
                <a:solidFill>
                  <a:schemeClr val="bg1"/>
                </a:solidFill>
              </a:rPr>
              <a:t> </a:t>
            </a:r>
            <a:r>
              <a:rPr lang="en-US" sz="6000" dirty="0">
                <a:solidFill>
                  <a:schemeClr val="bg1"/>
                </a:solidFill>
              </a:rPr>
              <a:t>You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1BCD30-CA65-7483-FB60-C9E6D8D4936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6666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>
            <a:extLst>
              <a:ext uri="{FF2B5EF4-FFF2-40B4-BE49-F238E27FC236}">
                <a16:creationId xmlns:a16="http://schemas.microsoft.com/office/drawing/2014/main" id="{2C584D3E-11E3-9F69-0900-9284C5FAC621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962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674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387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D29C1EF-058C-46FD-4A44-1BBB6BB348E9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6875"/>
            <a:ext cx="4505540" cy="64657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DEA3862-1A6C-860D-A891-359370CC62E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465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28A556B-71FF-CAF6-5C63-A38FAD5C2E9C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3" name="Image 13" descr=" ">
              <a:extLst>
                <a:ext uri="{FF2B5EF4-FFF2-40B4-BE49-F238E27FC236}">
                  <a16:creationId xmlns:a16="http://schemas.microsoft.com/office/drawing/2014/main" id="{F1A58F9A-D7BD-1D87-3B71-A1EA08CB10C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4" name="Image 14" descr=" ">
              <a:extLst>
                <a:ext uri="{FF2B5EF4-FFF2-40B4-BE49-F238E27FC236}">
                  <a16:creationId xmlns:a16="http://schemas.microsoft.com/office/drawing/2014/main" id="{BD3012BD-98BF-FF6E-27F3-9A59B8BCF0E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5" name="Image 15" descr=" ">
              <a:extLst>
                <a:ext uri="{FF2B5EF4-FFF2-40B4-BE49-F238E27FC236}">
                  <a16:creationId xmlns:a16="http://schemas.microsoft.com/office/drawing/2014/main" id="{B346C174-93C4-6F00-5811-D7A03B1007C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F623164-CB1E-2BEA-C7DB-81A06ADAA56D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8" name="Image 0" descr=" ">
              <a:extLst>
                <a:ext uri="{FF2B5EF4-FFF2-40B4-BE49-F238E27FC236}">
                  <a16:creationId xmlns:a16="http://schemas.microsoft.com/office/drawing/2014/main" id="{3FB1151B-A756-B156-81A5-97322A2A909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9" name="Image 1" descr=" ">
              <a:extLst>
                <a:ext uri="{FF2B5EF4-FFF2-40B4-BE49-F238E27FC236}">
                  <a16:creationId xmlns:a16="http://schemas.microsoft.com/office/drawing/2014/main" id="{F1305184-A216-5DB5-ADCA-68F06148B02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10" name="Image 8" descr=" ">
              <a:extLst>
                <a:ext uri="{FF2B5EF4-FFF2-40B4-BE49-F238E27FC236}">
                  <a16:creationId xmlns:a16="http://schemas.microsoft.com/office/drawing/2014/main" id="{B495F97B-5D83-F6C6-C0C8-ADB259DDB2B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556288C-D898-16D0-E879-3478D01ABA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0"/>
            <a:r>
              <a:rPr lang="en-US" dirty="0"/>
              <a:t>Subtitle goes here. Delete if not needed.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2F5E56-0341-5B5E-BE6E-76891A27D3F0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692CCB-FCB4-27A4-4399-54E09340CEC2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CF5A36-3E9E-8385-09E1-2A5286F1902A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3173831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2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E643DF51-7633-25C4-1BDD-054CF8D4F5A1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203148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74290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45617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here;</a:t>
            </a:r>
            <a:br>
              <a:rPr lang="en-US" dirty="0"/>
            </a:br>
            <a:r>
              <a:rPr lang="en-US" dirty="0"/>
              <a:t>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9F38DD4A-C210-E151-9514-06077DBC8E8A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6876"/>
            <a:ext cx="4505540" cy="646572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DA90374-A575-5177-145A-AAB0EB12410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2145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B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8D2005BD-7E38-7DF7-76A8-6F30B0ADBFC6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extBox 1">
            <a:hlinkClick r:id="rId2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bg1"/>
                </a:solidFill>
              </a:rPr>
              <a:t>AlignOrg.com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950940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bg1"/>
                </a:solidFill>
              </a:rPr>
              <a:t>Thank</a:t>
            </a:r>
            <a:r>
              <a:rPr lang="en-US" sz="6000" spc="-150" dirty="0">
                <a:solidFill>
                  <a:schemeClr val="bg1"/>
                </a:solidFill>
              </a:rPr>
              <a:t> </a:t>
            </a:r>
            <a:r>
              <a:rPr lang="en-US" sz="6000" dirty="0">
                <a:solidFill>
                  <a:schemeClr val="bg1"/>
                </a:solidFill>
              </a:rPr>
              <a:t>You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9F7FA03-5A83-C9C6-796F-09D12CBBCACC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6876"/>
            <a:ext cx="4505540" cy="646572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F7E14D-DC71-82D6-CC77-73791B750FD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8524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1B55519-53AA-04DA-B3B2-B64B2E164F50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100000">
                <a:schemeClr val="bg2">
                  <a:lumMod val="90000"/>
                </a:schemeClr>
              </a:gs>
              <a:gs pos="0">
                <a:schemeClr val="bg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962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674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tx1"/>
                </a:solidFill>
              </a:rPr>
              <a:t>AlignOrg</a:t>
            </a:r>
            <a:r>
              <a:rPr lang="en-US" sz="700" dirty="0">
                <a:solidFill>
                  <a:schemeClr val="tx1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387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D29C1EF-058C-46FD-4A44-1BBB6BB348E9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0"/>
            <a:ext cx="4505540" cy="64657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62CE5E1-82EC-0F74-7BEA-5029B207FA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5484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3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E2B3279-CE02-7814-2123-CE3456DF6295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100000">
                <a:schemeClr val="bg2">
                  <a:lumMod val="90000"/>
                </a:schemeClr>
              </a:gs>
              <a:gs pos="70000">
                <a:srgbClr val="E3E5FF"/>
              </a:gs>
              <a:gs pos="31000">
                <a:schemeClr val="bg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7C23575D-B602-9A15-7AFA-42CCB9DE8F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0290" y="3203148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8BCCC3-FDF3-A57F-8484-37E9A790D64D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Differentiation By Design ®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1040DF69-FACD-F6FD-A06B-1E7D3DEC9B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8375" y="5374290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3A0D70-D812-0421-EE5A-B8ABA2A631FB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tx1"/>
                </a:solidFill>
              </a:rPr>
              <a:t>AlignOrg</a:t>
            </a:r>
            <a:r>
              <a:rPr lang="en-US" sz="700" dirty="0">
                <a:solidFill>
                  <a:schemeClr val="tx1"/>
                </a:solidFill>
              </a:rPr>
              <a:t> Solutions.</a:t>
            </a:r>
          </a:p>
        </p:txBody>
      </p:sp>
      <p:sp>
        <p:nvSpPr>
          <p:cNvPr id="15" name="Text Placeholder 45">
            <a:extLst>
              <a:ext uri="{FF2B5EF4-FFF2-40B4-BE49-F238E27FC236}">
                <a16:creationId xmlns:a16="http://schemas.microsoft.com/office/drawing/2014/main" id="{CC01E797-1987-2330-4932-96AB7E37D26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45617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 </a:t>
            </a:r>
            <a:br>
              <a:rPr lang="en-US" dirty="0"/>
            </a:br>
            <a:r>
              <a:rPr lang="en-US" dirty="0"/>
              <a:t>or delete box; 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9F38DD4A-C210-E151-9514-06077DBC8E8A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1"/>
            <a:ext cx="4505540" cy="646572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E95C951-0D1C-62FE-5F34-0DB530D38AC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848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B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CD60477-F6C0-E367-8C9A-52104E2D6677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100000">
                <a:schemeClr val="bg2">
                  <a:lumMod val="90000"/>
                </a:schemeClr>
              </a:gs>
              <a:gs pos="0">
                <a:schemeClr val="bg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hlinkClick r:id="rId2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tx1"/>
                </a:solidFill>
              </a:rPr>
              <a:t>AlignOrg.com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957815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tx1"/>
                </a:solidFill>
              </a:rPr>
              <a:t>Thank</a:t>
            </a:r>
            <a:r>
              <a:rPr lang="en-US" sz="6000" spc="-150" dirty="0">
                <a:solidFill>
                  <a:schemeClr val="tx1"/>
                </a:solidFill>
              </a:rPr>
              <a:t> </a:t>
            </a:r>
            <a:r>
              <a:rPr lang="en-US" sz="6000" dirty="0">
                <a:solidFill>
                  <a:schemeClr val="tx1"/>
                </a:solidFill>
              </a:rPr>
              <a:t>You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9F7FA03-5A83-C9C6-796F-09D12CBBCACC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1"/>
            <a:ext cx="4505540" cy="646572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24E1E44-392A-CF94-9116-63506559F88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857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4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027561" y="5021705"/>
            <a:ext cx="790996" cy="1836295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A85B65-C767-7D40-C57C-3BE070C19F64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C3637C-991B-7CF4-D0BF-DF6DA807E5E0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1B50E6-DDBF-6B49-AE29-4E01AD20AED0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287763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5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8B8E3D6-4E21-7C69-0FFA-1644B124BC84}"/>
              </a:ext>
            </a:extLst>
          </p:cNvPr>
          <p:cNvGrpSpPr/>
          <p:nvPr userDrawn="1"/>
        </p:nvGrpSpPr>
        <p:grpSpPr>
          <a:xfrm>
            <a:off x="820597" y="4454951"/>
            <a:ext cx="539767" cy="540271"/>
            <a:chOff x="880558" y="1333499"/>
            <a:chExt cx="539767" cy="540271"/>
          </a:xfrm>
        </p:grpSpPr>
        <p:sp>
          <p:nvSpPr>
            <p:cNvPr id="29" name="Shape 24">
              <a:extLst>
                <a:ext uri="{FF2B5EF4-FFF2-40B4-BE49-F238E27FC236}">
                  <a16:creationId xmlns:a16="http://schemas.microsoft.com/office/drawing/2014/main" id="{13464B1B-0A16-2141-3328-C0256405C35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6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pic>
          <p:nvPicPr>
            <p:cNvPr id="30" name="Image 10" descr=" ">
              <a:extLst>
                <a:ext uri="{FF2B5EF4-FFF2-40B4-BE49-F238E27FC236}">
                  <a16:creationId xmlns:a16="http://schemas.microsoft.com/office/drawing/2014/main" id="{1D1389CB-36CA-4240-A471-E30933C1F1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027561" y="5021705"/>
            <a:ext cx="790996" cy="1836295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A6E9101-C5A6-5935-ABA5-9DCDEA1CC693}"/>
              </a:ext>
            </a:extLst>
          </p:cNvPr>
          <p:cNvSpPr txBox="1"/>
          <p:nvPr userDrawn="1"/>
        </p:nvSpPr>
        <p:spPr>
          <a:xfrm>
            <a:off x="11002780" y="206489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Text Placeholder 60">
            <a:extLst>
              <a:ext uri="{FF2B5EF4-FFF2-40B4-BE49-F238E27FC236}">
                <a16:creationId xmlns:a16="http://schemas.microsoft.com/office/drawing/2014/main" id="{7570E0C5-73AE-4014-1B57-C59C6B83BCA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74618" y="4446644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685EE0-163C-36C0-5771-8C14105ABABE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FDA748-4F99-7C63-C69A-F114CD16C968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1FB318-6FCD-5E7A-6ABB-4874D4F56C47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762382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6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8B8E3D6-4E21-7C69-0FFA-1644B124BC84}"/>
              </a:ext>
            </a:extLst>
          </p:cNvPr>
          <p:cNvGrpSpPr/>
          <p:nvPr userDrawn="1"/>
        </p:nvGrpSpPr>
        <p:grpSpPr>
          <a:xfrm>
            <a:off x="820597" y="4454951"/>
            <a:ext cx="539767" cy="540271"/>
            <a:chOff x="880558" y="1333499"/>
            <a:chExt cx="539767" cy="540271"/>
          </a:xfrm>
        </p:grpSpPr>
        <p:sp>
          <p:nvSpPr>
            <p:cNvPr id="29" name="Shape 24">
              <a:extLst>
                <a:ext uri="{FF2B5EF4-FFF2-40B4-BE49-F238E27FC236}">
                  <a16:creationId xmlns:a16="http://schemas.microsoft.com/office/drawing/2014/main" id="{13464B1B-0A16-2141-3328-C0256405C35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6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pic>
          <p:nvPicPr>
            <p:cNvPr id="30" name="Image 10" descr=" ">
              <a:extLst>
                <a:ext uri="{FF2B5EF4-FFF2-40B4-BE49-F238E27FC236}">
                  <a16:creationId xmlns:a16="http://schemas.microsoft.com/office/drawing/2014/main" id="{1D1389CB-36CA-4240-A471-E30933C1F1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EE18161-5D84-E793-52A1-1ADF0C259BF3}"/>
              </a:ext>
            </a:extLst>
          </p:cNvPr>
          <p:cNvGrpSpPr/>
          <p:nvPr userDrawn="1"/>
        </p:nvGrpSpPr>
        <p:grpSpPr>
          <a:xfrm>
            <a:off x="820597" y="5235315"/>
            <a:ext cx="539767" cy="540271"/>
            <a:chOff x="880558" y="1333499"/>
            <a:chExt cx="539767" cy="540271"/>
          </a:xfrm>
        </p:grpSpPr>
        <p:sp>
          <p:nvSpPr>
            <p:cNvPr id="32" name="Shape 24">
              <a:extLst>
                <a:ext uri="{FF2B5EF4-FFF2-40B4-BE49-F238E27FC236}">
                  <a16:creationId xmlns:a16="http://schemas.microsoft.com/office/drawing/2014/main" id="{30F6BB62-B0E2-8C7E-C6B3-14B78F8EA628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3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  <p:pic>
          <p:nvPicPr>
            <p:cNvPr id="33" name="Image 10" descr=" ">
              <a:extLst>
                <a:ext uri="{FF2B5EF4-FFF2-40B4-BE49-F238E27FC236}">
                  <a16:creationId xmlns:a16="http://schemas.microsoft.com/office/drawing/2014/main" id="{04022C76-F6AE-4D74-B452-F5D1567161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027561" y="5485130"/>
            <a:ext cx="790996" cy="1372870"/>
          </a:xfrm>
          <a:prstGeom prst="rect">
            <a:avLst/>
          </a:prstGeom>
        </p:spPr>
      </p:pic>
      <p:pic>
        <p:nvPicPr>
          <p:cNvPr id="46" name="Image 6" descr=" ">
            <a:extLst>
              <a:ext uri="{FF2B5EF4-FFF2-40B4-BE49-F238E27FC236}">
                <a16:creationId xmlns:a16="http://schemas.microsoft.com/office/drawing/2014/main" id="{2149BB66-55F1-7704-80B8-CA2D9EB24C84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027560" y="5036695"/>
            <a:ext cx="789545" cy="1371600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0FADEB7C-D756-2268-E696-F8079012A2B9}"/>
              </a:ext>
            </a:extLst>
          </p:cNvPr>
          <p:cNvSpPr txBox="1"/>
          <p:nvPr userDrawn="1"/>
        </p:nvSpPr>
        <p:spPr>
          <a:xfrm>
            <a:off x="9031575" y="544892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A6E9101-C5A6-5935-ABA5-9DCDEA1CC693}"/>
              </a:ext>
            </a:extLst>
          </p:cNvPr>
          <p:cNvSpPr txBox="1"/>
          <p:nvPr userDrawn="1"/>
        </p:nvSpPr>
        <p:spPr>
          <a:xfrm>
            <a:off x="11002780" y="206489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Text Placeholder 60">
            <a:extLst>
              <a:ext uri="{FF2B5EF4-FFF2-40B4-BE49-F238E27FC236}">
                <a16:creationId xmlns:a16="http://schemas.microsoft.com/office/drawing/2014/main" id="{1D199757-AB6B-D975-9008-FD7ADA55AF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574618" y="5222901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Text Placeholder 60">
            <a:extLst>
              <a:ext uri="{FF2B5EF4-FFF2-40B4-BE49-F238E27FC236}">
                <a16:creationId xmlns:a16="http://schemas.microsoft.com/office/drawing/2014/main" id="{7570E0C5-73AE-4014-1B57-C59C6B83BCA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74618" y="4446644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C8CA3A-8D69-1705-5BAE-6AC49F6C1AE3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7307F5-DDE0-C2B3-83E2-B29CDBB1B897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0DAD7B-5121-F654-2E40-32E9376DBF0D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904027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Fire C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75000"/>
                  <a:alpha val="80046"/>
                </a:schemeClr>
              </a:gs>
              <a:gs pos="50000">
                <a:srgbClr val="FF7B58"/>
              </a:gs>
              <a:gs pos="100000">
                <a:schemeClr val="accent6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9" name="Image 1">
            <a:extLst>
              <a:ext uri="{FF2B5EF4-FFF2-40B4-BE49-F238E27FC236}">
                <a16:creationId xmlns:a16="http://schemas.microsoft.com/office/drawing/2014/main" id="{BFD4B510-6422-5C69-1389-F7F96254EC34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BD766225-4C62-0733-8949-C67DC1B122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335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54515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Briol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42000">
                <a:srgbClr val="4FCD80"/>
              </a:gs>
              <a:gs pos="0">
                <a:schemeClr val="accent3"/>
              </a:gs>
              <a:gs pos="89000">
                <a:schemeClr val="accent5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Image 1">
            <a:extLst>
              <a:ext uri="{FF2B5EF4-FFF2-40B4-BE49-F238E27FC236}">
                <a16:creationId xmlns:a16="http://schemas.microsoft.com/office/drawing/2014/main" id="{75BA1D25-5665-01FF-60BC-A20D28DCBE99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5E6417B-7AA7-0C78-244A-E07421DA6C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91826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Serenulo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51000">
                <a:srgbClr val="4799EE"/>
              </a:gs>
              <a:gs pos="100000">
                <a:schemeClr val="accent4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Image 1">
            <a:extLst>
              <a:ext uri="{FF2B5EF4-FFF2-40B4-BE49-F238E27FC236}">
                <a16:creationId xmlns:a16="http://schemas.microsoft.com/office/drawing/2014/main" id="{3C6F18C9-DD89-8C50-CDE6-86FAD9D487E6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9ACB504-EFAD-004B-2A3E-72A85C0D82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83720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image" Target="../media/image29.png"/><Relationship Id="rId2" Type="http://schemas.openxmlformats.org/officeDocument/2006/relationships/slideLayout" Target="../slideLayouts/slideLayout21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FB4893-9AB9-1E33-CE06-1252B0F89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6032"/>
            <a:ext cx="10652760" cy="9398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A90FF-99B8-8C81-3B95-D1C906B38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840" y="1257300"/>
            <a:ext cx="10652760" cy="484441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A blue and black cube&#10;&#10;Description automatically generated">
            <a:extLst>
              <a:ext uri="{FF2B5EF4-FFF2-40B4-BE49-F238E27FC236}">
                <a16:creationId xmlns:a16="http://schemas.microsoft.com/office/drawing/2014/main" id="{F14B71DE-69D0-6032-8FAE-8D96D799582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00" y="228785"/>
            <a:ext cx="356520" cy="406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92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7" r:id="rId2"/>
    <p:sldLayoutId id="2147483661" r:id="rId3"/>
    <p:sldLayoutId id="2147483687" r:id="rId4"/>
    <p:sldLayoutId id="2147483686" r:id="rId5"/>
    <p:sldLayoutId id="214748368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Font typeface="Wingdings" pitchFamily="2" charset="2"/>
        <a:buNone/>
        <a:defRPr sz="18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" userDrawn="1">
          <p15:clr>
            <a:srgbClr val="F26B43"/>
          </p15:clr>
        </p15:guide>
        <p15:guide id="2" pos="3792" userDrawn="1">
          <p15:clr>
            <a:srgbClr val="F26B43"/>
          </p15:clr>
        </p15:guide>
        <p15:guide id="3" pos="552" userDrawn="1">
          <p15:clr>
            <a:srgbClr val="F26B43"/>
          </p15:clr>
        </p15:guide>
        <p15:guide id="4" pos="7272" userDrawn="1">
          <p15:clr>
            <a:srgbClr val="F26B43"/>
          </p15:clr>
        </p15:guide>
        <p15:guide id="5" pos="168" userDrawn="1">
          <p15:clr>
            <a:srgbClr val="F26B43"/>
          </p15:clr>
        </p15:guide>
        <p15:guide id="6" orient="horz" pos="4200" userDrawn="1">
          <p15:clr>
            <a:srgbClr val="F26B43"/>
          </p15:clr>
        </p15:guide>
        <p15:guide id="7" orient="horz" pos="792" userDrawn="1">
          <p15:clr>
            <a:srgbClr val="F26B43"/>
          </p15:clr>
        </p15:guide>
        <p15:guide id="8" orient="horz" pos="3888" userDrawn="1">
          <p15:clr>
            <a:srgbClr val="F26B43"/>
          </p15:clr>
        </p15:guide>
        <p15:guide id="9" pos="4032" userDrawn="1">
          <p15:clr>
            <a:srgbClr val="F26B43"/>
          </p15:clr>
        </p15:guide>
        <p15:guide id="10" pos="7512" userDrawn="1">
          <p15:clr>
            <a:srgbClr val="F26B43"/>
          </p15:clr>
        </p15:guide>
        <p15:guide id="11" orient="horz" pos="432" userDrawn="1">
          <p15:clr>
            <a:srgbClr val="F26B43"/>
          </p15:clr>
        </p15:guide>
        <p15:guide id="12" orient="horz" pos="4056" userDrawn="1">
          <p15:clr>
            <a:srgbClr val="F26B43"/>
          </p15:clr>
        </p15:guide>
        <p15:guide id="13" orient="horz" pos="62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FB4893-9AB9-1E33-CE06-1252B0F89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422110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A90FF-99B8-8C81-3B95-D1C906B38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840" y="3732550"/>
            <a:ext cx="5217160" cy="162643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 descr="A blue and black cube&#10;&#10;Description automatically generated">
            <a:extLst>
              <a:ext uri="{FF2B5EF4-FFF2-40B4-BE49-F238E27FC236}">
                <a16:creationId xmlns:a16="http://schemas.microsoft.com/office/drawing/2014/main" id="{F14B71DE-69D0-6032-8FAE-8D96D799582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00" y="228785"/>
            <a:ext cx="356520" cy="40625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F2B3C92-533B-862F-133B-D94F023890AC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</p:spTree>
    <p:extLst>
      <p:ext uri="{BB962C8B-B14F-4D97-AF65-F5344CB8AC3E}">
        <p14:creationId xmlns:p14="http://schemas.microsoft.com/office/powerpoint/2010/main" val="436880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2" r:id="rId2"/>
    <p:sldLayoutId id="2147483673" r:id="rId3"/>
    <p:sldLayoutId id="2147483674" r:id="rId4"/>
    <p:sldLayoutId id="2147483676" r:id="rId5"/>
    <p:sldLayoutId id="214748367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Font typeface="Wingdings" pitchFamily="2" charset="2"/>
        <a:buNone/>
        <a:defRPr sz="18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52" userDrawn="1">
          <p15:clr>
            <a:srgbClr val="F26B43"/>
          </p15:clr>
        </p15:guide>
        <p15:guide id="4" pos="7272" userDrawn="1">
          <p15:clr>
            <a:srgbClr val="F26B43"/>
          </p15:clr>
        </p15:guide>
        <p15:guide id="5" pos="168" userDrawn="1">
          <p15:clr>
            <a:srgbClr val="F26B43"/>
          </p15:clr>
        </p15:guide>
        <p15:guide id="6" orient="horz" pos="4200" userDrawn="1">
          <p15:clr>
            <a:srgbClr val="F26B43"/>
          </p15:clr>
        </p15:guide>
        <p15:guide id="7" orient="horz" pos="840" userDrawn="1">
          <p15:clr>
            <a:srgbClr val="F26B43"/>
          </p15:clr>
        </p15:guide>
        <p15:guide id="8" orient="horz" pos="3888" userDrawn="1">
          <p15:clr>
            <a:srgbClr val="F26B43"/>
          </p15:clr>
        </p15:guide>
        <p15:guide id="9" pos="3984" userDrawn="1">
          <p15:clr>
            <a:srgbClr val="F26B43"/>
          </p15:clr>
        </p15:guide>
        <p15:guide id="10" pos="7512" userDrawn="1">
          <p15:clr>
            <a:srgbClr val="F26B43"/>
          </p15:clr>
        </p15:guide>
        <p15:guide id="11" orient="horz" pos="576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FB4893-9AB9-1E33-CE06-1252B0F89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422110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A90FF-99B8-8C81-3B95-D1C906B38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840" y="3732550"/>
            <a:ext cx="5217160" cy="162643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 descr="A blue and black cube&#10;&#10;Description automatically generated">
            <a:extLst>
              <a:ext uri="{FF2B5EF4-FFF2-40B4-BE49-F238E27FC236}">
                <a16:creationId xmlns:a16="http://schemas.microsoft.com/office/drawing/2014/main" id="{F14B71DE-69D0-6032-8FAE-8D96D799582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00" y="228785"/>
            <a:ext cx="356520" cy="40625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F2B3C92-533B-862F-133B-D94F023890AC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</p:spTree>
    <p:extLst>
      <p:ext uri="{BB962C8B-B14F-4D97-AF65-F5344CB8AC3E}">
        <p14:creationId xmlns:p14="http://schemas.microsoft.com/office/powerpoint/2010/main" val="4177162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Font typeface="Wingdings" pitchFamily="2" charset="2"/>
        <a:buNone/>
        <a:defRPr sz="18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52" userDrawn="1">
          <p15:clr>
            <a:srgbClr val="F26B43"/>
          </p15:clr>
        </p15:guide>
        <p15:guide id="4" pos="7272" userDrawn="1">
          <p15:clr>
            <a:srgbClr val="F26B43"/>
          </p15:clr>
        </p15:guide>
        <p15:guide id="5" pos="168" userDrawn="1">
          <p15:clr>
            <a:srgbClr val="F26B43"/>
          </p15:clr>
        </p15:guide>
        <p15:guide id="6" orient="horz" pos="4200" userDrawn="1">
          <p15:clr>
            <a:srgbClr val="F26B43"/>
          </p15:clr>
        </p15:guide>
        <p15:guide id="7" orient="horz" pos="840" userDrawn="1">
          <p15:clr>
            <a:srgbClr val="F26B43"/>
          </p15:clr>
        </p15:guide>
        <p15:guide id="8" orient="horz" pos="3888" userDrawn="1">
          <p15:clr>
            <a:srgbClr val="F26B43"/>
          </p15:clr>
        </p15:guide>
        <p15:guide id="9" pos="3984" userDrawn="1">
          <p15:clr>
            <a:srgbClr val="F26B43"/>
          </p15:clr>
        </p15:guide>
        <p15:guide id="10" pos="7512" userDrawn="1">
          <p15:clr>
            <a:srgbClr val="F26B43"/>
          </p15:clr>
        </p15:guide>
        <p15:guide id="11" orient="horz" pos="576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FB4893-9AB9-1E33-CE06-1252B0F89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422110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A90FF-99B8-8C81-3B95-D1C906B38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840" y="3732550"/>
            <a:ext cx="5217160" cy="162643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1006B5-6FEB-8852-1AE0-D9494898303F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046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89" r:id="rId2"/>
    <p:sldLayoutId id="2147483692" r:id="rId3"/>
    <p:sldLayoutId id="2147483693" r:id="rId4"/>
    <p:sldLayoutId id="2147483694" r:id="rId5"/>
    <p:sldLayoutId id="2147483695" r:id="rId6"/>
    <p:sldLayoutId id="2147483699" r:id="rId7"/>
    <p:sldLayoutId id="2147483697" r:id="rId8"/>
    <p:sldLayoutId id="2147483698" r:id="rId9"/>
    <p:sldLayoutId id="2147483696" r:id="rId10"/>
    <p:sldLayoutId id="2147483700" r:id="rId11"/>
    <p:sldLayoutId id="2147483701" r:id="rId12"/>
    <p:sldLayoutId id="2147483702" r:id="rId13"/>
    <p:sldLayoutId id="2147483703" r:id="rId14"/>
    <p:sldLayoutId id="214748370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Font typeface="Wingdings" pitchFamily="2" charset="2"/>
        <a:buNone/>
        <a:defRPr sz="18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0" userDrawn="1">
          <p15:clr>
            <a:srgbClr val="F26B43"/>
          </p15:clr>
        </p15:guide>
        <p15:guide id="2" pos="3768" userDrawn="1">
          <p15:clr>
            <a:srgbClr val="F26B43"/>
          </p15:clr>
        </p15:guide>
        <p15:guide id="4" pos="7272" userDrawn="1">
          <p15:clr>
            <a:srgbClr val="F26B43"/>
          </p15:clr>
        </p15:guide>
        <p15:guide id="5" pos="360" userDrawn="1">
          <p15:clr>
            <a:srgbClr val="F26B43"/>
          </p15:clr>
        </p15:guide>
        <p15:guide id="6" orient="horz" pos="4200" userDrawn="1">
          <p15:clr>
            <a:srgbClr val="F26B43"/>
          </p15:clr>
        </p15:guide>
        <p15:guide id="7" orient="horz" pos="840" userDrawn="1">
          <p15:clr>
            <a:srgbClr val="F26B43"/>
          </p15:clr>
        </p15:guide>
        <p15:guide id="8" orient="horz" pos="3888" userDrawn="1">
          <p15:clr>
            <a:srgbClr val="F26B43"/>
          </p15:clr>
        </p15:guide>
        <p15:guide id="9" pos="391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1595D6-8090-FB58-E721-452E429971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830D2-2C99-436D-DBB9-AA0886D81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800"/>
              <a:t>Layering and Mixing of Organizing Rationales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FA8AB8-80C1-355F-31D1-FBEE2A2E1DB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Example: Security Solutions</a:t>
            </a:r>
          </a:p>
        </p:txBody>
      </p:sp>
      <p:graphicFrame>
        <p:nvGraphicFramePr>
          <p:cNvPr id="5" name="Content Placeholder 16">
            <a:extLst>
              <a:ext uri="{FF2B5EF4-FFF2-40B4-BE49-F238E27FC236}">
                <a16:creationId xmlns:a16="http://schemas.microsoft.com/office/drawing/2014/main" id="{5E270855-5940-5A57-DAE4-69DE9D34BDCC}"/>
              </a:ext>
            </a:extLst>
          </p:cNvPr>
          <p:cNvGraphicFramePr>
            <a:graphicFrameLocks/>
          </p:cNvGraphicFramePr>
          <p:nvPr/>
        </p:nvGraphicFramePr>
        <p:xfrm>
          <a:off x="876299" y="1257300"/>
          <a:ext cx="10665460" cy="3851364"/>
        </p:xfrm>
        <a:graphic>
          <a:graphicData uri="http://schemas.openxmlformats.org/drawingml/2006/table">
            <a:tbl>
              <a:tblPr firstRow="1" bandRow="1">
                <a:effectLst/>
                <a:tableStyleId>{C083E6E3-FA7D-4D7B-A595-EF9225AFEA82}</a:tableStyleId>
              </a:tblPr>
              <a:tblGrid>
                <a:gridCol w="6139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57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97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292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178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0876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78868"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L1</a:t>
                      </a:r>
                    </a:p>
                  </a:txBody>
                  <a:tcPr marL="72934" marR="72934" marT="36467" marB="364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CUSTOMER</a:t>
                      </a:r>
                      <a:endParaRPr lang="en-US" sz="1400" b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934" marR="72934" marT="36467" marB="364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000" b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>
                          <a:lumMod val="50000"/>
                          <a:lumOff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lumMod val="50000"/>
                          <a:lumOff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lumMod val="50000"/>
                          <a:lumOff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lumMod val="50000"/>
                          <a:lumOff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>
                          <a:lumMod val="50000"/>
                          <a:lumOff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FUNCTION</a:t>
                      </a:r>
                    </a:p>
                  </a:txBody>
                  <a:tcPr marL="72934" marR="72934" marT="36467" marB="364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0949">
                <a:tc>
                  <a:txBody>
                    <a:bodyPr/>
                    <a:lstStyle/>
                    <a:p>
                      <a:pPr algn="l"/>
                      <a:endParaRPr lang="en-US" sz="1400" b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934" marR="72934" marT="36467" marB="3646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US" sz="14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Residential &amp; Small/Mid-sized</a:t>
                      </a:r>
                      <a:r>
                        <a:rPr lang="en-US" sz="1400" b="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 Enterprise</a:t>
                      </a:r>
                      <a:endParaRPr lang="en-US" sz="14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 Narrow" charset="0"/>
                        <a:cs typeface="Arial" panose="020B0604020202020204" pitchFamily="34" charset="0"/>
                      </a:endParaRPr>
                    </a:p>
                  </a:txBody>
                  <a:tcPr marL="72934" marR="72934" marT="36467" marB="3646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US" sz="1200" b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US" sz="14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Commercial</a:t>
                      </a:r>
                    </a:p>
                  </a:txBody>
                  <a:tcPr marL="72934" marR="72934" marT="36467" marB="3646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>
                          <a:lumMod val="50000"/>
                          <a:lumOff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Guarding Delivery</a:t>
                      </a:r>
                    </a:p>
                    <a:p>
                      <a:pPr algn="l"/>
                      <a:r>
                        <a:rPr lang="en-US" sz="14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Marketing</a:t>
                      </a:r>
                    </a:p>
                    <a:p>
                      <a:pPr algn="l"/>
                      <a:r>
                        <a:rPr lang="en-US" sz="14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HR</a:t>
                      </a:r>
                    </a:p>
                    <a:p>
                      <a:pPr algn="l"/>
                      <a:r>
                        <a:rPr lang="en-US" sz="14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IT</a:t>
                      </a:r>
                    </a:p>
                  </a:txBody>
                  <a:tcPr marL="72934" marR="72934" marT="36467" marB="3646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8868"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L2</a:t>
                      </a:r>
                    </a:p>
                  </a:txBody>
                  <a:tcPr marL="72934" marR="72934" marT="36467" marB="364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GEOGRAPHY</a:t>
                      </a:r>
                    </a:p>
                  </a:txBody>
                  <a:tcPr marL="72934" marR="72934" marT="36467" marB="364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FUNCTION</a:t>
                      </a:r>
                    </a:p>
                  </a:txBody>
                  <a:tcPr marL="72934" marR="72934" marT="36467" marB="364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CUSTOMER</a:t>
                      </a:r>
                    </a:p>
                  </a:txBody>
                  <a:tcPr marL="72934" marR="72934" marT="36467" marB="364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FUNCTION</a:t>
                      </a:r>
                    </a:p>
                  </a:txBody>
                  <a:tcPr marL="72934" marR="72934" marT="36467" marB="364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FUNCTION</a:t>
                      </a:r>
                    </a:p>
                  </a:txBody>
                  <a:tcPr marL="72934" marR="72934" marT="36467" marB="364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9283">
                <a:tc>
                  <a:txBody>
                    <a:bodyPr/>
                    <a:lstStyle/>
                    <a:p>
                      <a:pPr algn="l"/>
                      <a:endParaRPr lang="en-US" sz="1400" b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934" marR="72934" marT="36467" marB="3646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1-5 Regions</a:t>
                      </a:r>
                    </a:p>
                  </a:txBody>
                  <a:tcPr marL="72934" marR="72934" marT="36467" marB="3646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Monitoring/Response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Customer Service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>
                        <a:latin typeface="Arial" panose="020B0604020202020204" pitchFamily="34" charset="0"/>
                        <a:ea typeface="Arial Narrow" charset="0"/>
                        <a:cs typeface="Arial" panose="020B0604020202020204" pitchFamily="34" charset="0"/>
                      </a:endParaRPr>
                    </a:p>
                  </a:txBody>
                  <a:tcPr marL="72934" marR="72934" marT="36467" marB="3646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Comm.</a:t>
                      </a:r>
                      <a:r>
                        <a:rPr lang="en-US" sz="1400" b="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 Property</a:t>
                      </a:r>
                    </a:p>
                    <a:p>
                      <a:pPr algn="l"/>
                      <a:r>
                        <a:rPr lang="en-US" sz="1400" b="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Retailers</a:t>
                      </a:r>
                    </a:p>
                    <a:p>
                      <a:pPr algn="l"/>
                      <a:r>
                        <a:rPr lang="en-US" sz="1400" b="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Mining/Energy</a:t>
                      </a:r>
                    </a:p>
                  </a:txBody>
                  <a:tcPr marL="72934" marR="72934" marT="36467" marB="3646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Service/Installation</a:t>
                      </a:r>
                    </a:p>
                    <a:p>
                      <a:pPr algn="l"/>
                      <a:r>
                        <a:rPr lang="en-US" sz="14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Operations</a:t>
                      </a:r>
                    </a:p>
                    <a:p>
                      <a:pPr algn="l"/>
                      <a:r>
                        <a:rPr lang="en-US" sz="14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Contract</a:t>
                      </a:r>
                      <a:r>
                        <a:rPr lang="en-US" sz="1400" b="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 &amp; Bid Management</a:t>
                      </a:r>
                      <a:endParaRPr lang="en-US" sz="14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 Narrow" charset="0"/>
                        <a:cs typeface="Arial" panose="020B0604020202020204" pitchFamily="34" charset="0"/>
                      </a:endParaRPr>
                    </a:p>
                  </a:txBody>
                  <a:tcPr marL="72934" marR="72934" marT="36467" marB="3646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Product Management</a:t>
                      </a:r>
                    </a:p>
                  </a:txBody>
                  <a:tcPr marL="72934" marR="72934" marT="36467" marB="3646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3076"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L3</a:t>
                      </a:r>
                    </a:p>
                  </a:txBody>
                  <a:tcPr marL="72934" marR="72934" marT="36467" marB="3646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FUNCTION</a:t>
                      </a:r>
                    </a:p>
                  </a:txBody>
                  <a:tcPr marL="72934" marR="72934" marT="36467" marB="364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FUNCTION</a:t>
                      </a:r>
                    </a:p>
                  </a:txBody>
                  <a:tcPr marL="72934" marR="72934" marT="36467" marB="364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DECISION MAKER/GEOGRAPHY</a:t>
                      </a:r>
                    </a:p>
                  </a:txBody>
                  <a:tcPr marL="72934" marR="72934" marT="36467" marB="364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JOBS</a:t>
                      </a:r>
                    </a:p>
                  </a:txBody>
                  <a:tcPr marL="72934" marR="72934" marT="36467" marB="364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solidFill>
                          <a:srgbClr val="FFFFFF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934" marR="72934" marT="36467" marB="364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15690">
                <a:tc>
                  <a:txBody>
                    <a:bodyPr/>
                    <a:lstStyle/>
                    <a:p>
                      <a:pPr algn="l"/>
                      <a:endParaRPr lang="en-US" sz="1400" b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934" marR="72934" marT="36467" marB="3646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Sales</a:t>
                      </a:r>
                    </a:p>
                    <a:p>
                      <a:pPr algn="l"/>
                      <a:r>
                        <a:rPr lang="en-US" sz="14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Technical</a:t>
                      </a:r>
                    </a:p>
                    <a:p>
                      <a:pPr algn="l"/>
                      <a:r>
                        <a:rPr lang="en-US" sz="14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Community Relations</a:t>
                      </a:r>
                    </a:p>
                    <a:p>
                      <a:pPr algn="l"/>
                      <a:r>
                        <a:rPr lang="en-US" sz="14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Branches</a:t>
                      </a:r>
                    </a:p>
                  </a:txBody>
                  <a:tcPr marL="72934" marR="72934" marT="36467" marB="3646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Operations</a:t>
                      </a:r>
                    </a:p>
                    <a:p>
                      <a:pPr algn="l"/>
                      <a:r>
                        <a:rPr lang="en-US" sz="14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Monitoring</a:t>
                      </a:r>
                    </a:p>
                    <a:p>
                      <a:pPr algn="l"/>
                      <a:r>
                        <a:rPr lang="en-US" sz="14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Guarding</a:t>
                      </a:r>
                    </a:p>
                    <a:p>
                      <a:pPr algn="l"/>
                      <a:r>
                        <a:rPr lang="en-US" sz="14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Training</a:t>
                      </a:r>
                    </a:p>
                  </a:txBody>
                  <a:tcPr marL="72934" marR="72934" marT="36467" marB="3646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Tier</a:t>
                      </a:r>
                    </a:p>
                    <a:p>
                      <a:pPr algn="l"/>
                      <a:r>
                        <a:rPr lang="en-US" sz="14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Decision Maker</a:t>
                      </a:r>
                    </a:p>
                    <a:p>
                      <a:pPr algn="l"/>
                      <a:r>
                        <a:rPr lang="en-US" sz="14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Regions</a:t>
                      </a:r>
                    </a:p>
                  </a:txBody>
                  <a:tcPr marL="72934" marR="72934" marT="36467" marB="3646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Engineers</a:t>
                      </a:r>
                    </a:p>
                    <a:p>
                      <a:pPr algn="l"/>
                      <a:r>
                        <a:rPr lang="en-US" sz="14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Project</a:t>
                      </a:r>
                      <a:r>
                        <a:rPr lang="en-US" sz="1400" b="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 Managers</a:t>
                      </a:r>
                      <a:endParaRPr lang="en-US" sz="14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 Narrow" charset="0"/>
                        <a:cs typeface="Arial" panose="020B0604020202020204" pitchFamily="34" charset="0"/>
                      </a:endParaRPr>
                    </a:p>
                  </a:txBody>
                  <a:tcPr marL="72934" marR="72934" marT="36467" marB="3646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400" b="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934" marR="72934" marT="36467" marB="3646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5F23A4E-0C45-5DDD-989A-20CF7BE8C047}"/>
              </a:ext>
            </a:extLst>
          </p:cNvPr>
          <p:cNvSpPr/>
          <p:nvPr/>
        </p:nvSpPr>
        <p:spPr>
          <a:xfrm>
            <a:off x="3022940" y="5833646"/>
            <a:ext cx="614611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sz="16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Organizing rationale is never strategically neutral at any level</a:t>
            </a:r>
          </a:p>
        </p:txBody>
      </p:sp>
    </p:spTree>
    <p:extLst>
      <p:ext uri="{BB962C8B-B14F-4D97-AF65-F5344CB8AC3E}">
        <p14:creationId xmlns:p14="http://schemas.microsoft.com/office/powerpoint/2010/main" val="1475042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30401-D82E-A37D-4310-672DAA6FD4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D4746-443A-67AB-2F4D-B3A94D704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Benefits and Risks of Organizing Rationale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9DBEAF-0376-7020-FDBD-BC896518491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7" name="Group 27">
            <a:extLst>
              <a:ext uri="{FF2B5EF4-FFF2-40B4-BE49-F238E27FC236}">
                <a16:creationId xmlns:a16="http://schemas.microsoft.com/office/drawing/2014/main" id="{90FFFF9D-3B1D-77BC-4848-A2F534F9C5C8}"/>
              </a:ext>
            </a:extLst>
          </p:cNvPr>
          <p:cNvGraphicFramePr>
            <a:graphicFrameLocks/>
          </p:cNvGraphicFramePr>
          <p:nvPr/>
        </p:nvGraphicFramePr>
        <p:xfrm>
          <a:off x="876300" y="1257299"/>
          <a:ext cx="10668000" cy="4845345"/>
        </p:xfrm>
        <a:graphic>
          <a:graphicData uri="http://schemas.openxmlformats.org/drawingml/2006/table">
            <a:tbl>
              <a:tblPr/>
              <a:tblGrid>
                <a:gridCol w="4960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637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08184">
                  <a:extLst>
                    <a:ext uri="{9D8B030D-6E8A-4147-A177-3AD203B41FA5}">
                      <a16:colId xmlns:a16="http://schemas.microsoft.com/office/drawing/2014/main" val="2212594504"/>
                    </a:ext>
                  </a:extLst>
                </a:gridCol>
              </a:tblGrid>
              <a:tr h="310828">
                <a:tc>
                  <a:txBody>
                    <a:bodyPr/>
                    <a:lstStyle/>
                    <a:p>
                      <a:pPr marL="0" marR="0" lvl="0" indent="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33959" marR="33959" marT="33959" marB="33959" vert="eaVert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Potential Benefits</a:t>
                      </a:r>
                    </a:p>
                  </a:txBody>
                  <a:tcPr marL="33959" marR="33959" marT="33959" marB="33959" anchor="ctr" anchorCtr="1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Potential Risks</a:t>
                      </a:r>
                    </a:p>
                  </a:txBody>
                  <a:tcPr marL="33959" marR="33959" marT="33959" marB="33959" anchor="ctr" anchorCtr="1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5277">
                <a:tc>
                  <a:txBody>
                    <a:bodyPr/>
                    <a:lstStyle/>
                    <a:p>
                      <a:pPr marL="0" marR="0" lvl="0" indent="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Product</a:t>
                      </a:r>
                    </a:p>
                  </a:txBody>
                  <a:tcPr marL="25469" marR="25469" marT="25469" marB="25469" vert="vert27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Expertise grows around product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  <a:endParaRPr kumimoji="0" lang="en-US" sz="120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Clear accountability for product success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Career growth is around product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Higher customer satisfaction within a narrow range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Increased product innovation within narrow scope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5469" marR="25469" marT="25469" marB="25469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Duplication of resources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  <a:endParaRPr kumimoji="0" lang="en-US" sz="120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Reduced knowledge transfer across product groups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Reduced broader technology innovation and cross-product innovation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Functional career frustrations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Lower customer intimacy and satisfaction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Difficulty in redeploying talent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5469" marR="25469" marT="25469" marB="25469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74155">
                <a:tc>
                  <a:txBody>
                    <a:bodyPr/>
                    <a:lstStyle/>
                    <a:p>
                      <a:pPr marL="0" marR="0" lvl="0" indent="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Customer</a:t>
                      </a:r>
                    </a:p>
                  </a:txBody>
                  <a:tcPr marL="25469" marR="25469" marT="25469" marB="25469" vert="vert27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Higher customer intimacy resulting in broader range of customer satisfaction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  <a:endParaRPr kumimoji="0" lang="en-US" sz="120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Clear accountability for customer satisfaction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Increased flexibility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Faster adaptation to customer changes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Higher margins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Higher revenues per customer group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5469" marR="25469" marT="25469" marB="25469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Duplication of resources/higher costs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  <a:endParaRPr kumimoji="0" lang="en-US" sz="120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Reduced knowledge transfer across customer groups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Career frustrations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More changes to processes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Trying to be too many things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Good health of best customers may drive focus on unimportant customers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Customers, rather than real innovation, drive change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5469" marR="25469" marT="25469" marB="25469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9879587"/>
                  </a:ext>
                </a:extLst>
              </a:tr>
              <a:tr h="1574155">
                <a:tc>
                  <a:txBody>
                    <a:bodyPr/>
                    <a:lstStyle/>
                    <a:p>
                      <a:pPr marL="0" marR="0" lvl="0" indent="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Function</a:t>
                      </a:r>
                    </a:p>
                  </a:txBody>
                  <a:tcPr marL="25469" marR="25469" marT="25469" marB="25469" vert="vert27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Higher functional expertise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  <a:endParaRPr kumimoji="0" lang="en-US" sz="120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Career growth is around function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Easier career planning and movement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Career path matches external career paths resulting in higher career satisfaction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171450" marR="0" lvl="0" indent="-17145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Font typeface="Arial" panose="020B0604020202020204" pitchFamily="34" charset="0"/>
                        <a:buChar char="•"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Greater functional control (ease of maintaining functional standards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).</a:t>
                      </a:r>
                    </a:p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Potential lower cost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5469" marR="25469" marT="25469" marB="25469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Poorly integrated output/less cross pollination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  <a:endParaRPr kumimoji="0" lang="en-US" sz="120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More rigid and less flexible work processes/less responsive and slower moving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Identification with function/more difficult to dev. business leaders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Accountability is less clear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Lower customer intimacy and satisfaction/less focus on product/customer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5469" marR="25469" marT="25469" marB="25469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54291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6878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B4A264-4F65-30DB-94F2-97C1B3432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DEF6B-8124-B869-7D99-CA744ACDF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Benefits and Risks of Organizing Rationale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693BF0-85DD-E806-1E97-32413249CC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7" name="Group 27">
            <a:extLst>
              <a:ext uri="{FF2B5EF4-FFF2-40B4-BE49-F238E27FC236}">
                <a16:creationId xmlns:a16="http://schemas.microsoft.com/office/drawing/2014/main" id="{AD3567D0-C211-E5F7-864D-AF186C8677D4}"/>
              </a:ext>
            </a:extLst>
          </p:cNvPr>
          <p:cNvGraphicFramePr>
            <a:graphicFrameLocks/>
          </p:cNvGraphicFramePr>
          <p:nvPr/>
        </p:nvGraphicFramePr>
        <p:xfrm>
          <a:off x="876300" y="1257299"/>
          <a:ext cx="10668000" cy="4845345"/>
        </p:xfrm>
        <a:graphic>
          <a:graphicData uri="http://schemas.openxmlformats.org/drawingml/2006/table">
            <a:tbl>
              <a:tblPr/>
              <a:tblGrid>
                <a:gridCol w="4960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637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08184">
                  <a:extLst>
                    <a:ext uri="{9D8B030D-6E8A-4147-A177-3AD203B41FA5}">
                      <a16:colId xmlns:a16="http://schemas.microsoft.com/office/drawing/2014/main" val="2212594504"/>
                    </a:ext>
                  </a:extLst>
                </a:gridCol>
              </a:tblGrid>
              <a:tr h="310828">
                <a:tc>
                  <a:txBody>
                    <a:bodyPr/>
                    <a:lstStyle/>
                    <a:p>
                      <a:pPr marL="0" marR="0" lvl="0" indent="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33959" marR="33959" marT="33959" marB="33959" vert="eaVert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Potential Benefits</a:t>
                      </a:r>
                    </a:p>
                  </a:txBody>
                  <a:tcPr marL="33959" marR="33959" marT="33959" marB="33959" anchor="ctr" anchorCtr="1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Potential Risks</a:t>
                      </a:r>
                    </a:p>
                  </a:txBody>
                  <a:tcPr marL="33959" marR="33959" marT="33959" marB="33959" anchor="ctr" anchorCtr="1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5277">
                <a:tc>
                  <a:txBody>
                    <a:bodyPr/>
                    <a:lstStyle/>
                    <a:p>
                      <a:pPr marL="0" marR="0" lvl="0" indent="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Process</a:t>
                      </a:r>
                    </a:p>
                  </a:txBody>
                  <a:tcPr marL="25469" marR="25469" marT="25469" marB="25469" vert="vert27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Font typeface="Arial" panose="020B0604020202020204" pitchFamily="34" charset="0"/>
                        <a:buChar char="•"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Greater control of variances across boundaries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 </a:t>
                      </a:r>
                      <a:endParaRPr kumimoji="0" lang="en-U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Ensures compliance/integrity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Greater alignment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Organization boundaries match point where value is created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Highly flexible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Career enhancer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/>
                        <a:cs typeface="Arial" panose="020B0604020202020204" pitchFamily="34" charset="0"/>
                      </a:endParaRPr>
                    </a:p>
                  </a:txBody>
                  <a:tcPr marL="25469" marR="25469" marT="25469" marB="25469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May be overly complex; matrix organization is often required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U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Process may not match professional or functional training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-128"/>
                          <a:cs typeface="Arial" panose="020B0604020202020204" pitchFamily="34" charset="0"/>
                        </a:rPr>
                        <a:t>Specific and better management skills may be needed </a:t>
                      </a:r>
                    </a:p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Higher cost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More politics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Performance management is more complex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/>
                        <a:cs typeface="Arial" panose="020B0604020202020204" pitchFamily="34" charset="0"/>
                      </a:endParaRPr>
                    </a:p>
                  </a:txBody>
                  <a:tcPr marL="25469" marR="25469" marT="25469" marB="25469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74155">
                <a:tc>
                  <a:txBody>
                    <a:bodyPr/>
                    <a:lstStyle/>
                    <a:p>
                      <a:pPr marL="0" marR="0" lvl="0" indent="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Geography</a:t>
                      </a:r>
                    </a:p>
                  </a:txBody>
                  <a:tcPr marL="25469" marR="25469" marT="25469" marB="25469" vert="vert27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Closer to the customer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U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Better able to adapt to local requirements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Better match to language/culture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Easier to develop and maintain relationships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/>
                        <a:cs typeface="Arial" panose="020B0604020202020204" pitchFamily="34" charset="0"/>
                      </a:endParaRPr>
                    </a:p>
                  </a:txBody>
                  <a:tcPr marL="25469" marR="25469" marT="25469" marB="25469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Duplication of resources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U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Harder to control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Global customers are harder to integrate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Font typeface="Arial" panose="020B0604020202020204" pitchFamily="34" charset="0"/>
                        <a:buChar char="•"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Leverage learnings across geographies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 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/>
                        <a:cs typeface="Arial" panose="020B0604020202020204" pitchFamily="34" charset="0"/>
                      </a:endParaRPr>
                    </a:p>
                  </a:txBody>
                  <a:tcPr marL="25469" marR="25469" marT="25469" marB="25469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9879587"/>
                  </a:ext>
                </a:extLst>
              </a:tr>
              <a:tr h="1574155">
                <a:tc>
                  <a:txBody>
                    <a:bodyPr/>
                    <a:lstStyle/>
                    <a:p>
                      <a:pPr marL="0" marR="0" lvl="0" indent="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Channel</a:t>
                      </a:r>
                    </a:p>
                  </a:txBody>
                  <a:tcPr marL="25469" marR="25469" marT="25469" marB="25469" vert="vert27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Higher intimacy with channel mechanisms, players, and customers/consumers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U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Career growth is around channel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Greater control and accountability around channel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Integration of diverse product or ANCHORs through channel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/>
                        <a:cs typeface="Arial" panose="020B0604020202020204" pitchFamily="34" charset="0"/>
                      </a:endParaRPr>
                    </a:p>
                  </a:txBody>
                  <a:tcPr marL="25469" marR="25469" marT="25469" marB="25469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Potential for resource redundancies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U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Potential for conflicts among channels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Less cross-pollination/coordination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Font typeface="Arial" panose="020B0604020202020204" pitchFamily="34" charset="0"/>
                        <a:buChar char="•"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More back-office coordination required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 </a:t>
                      </a:r>
                    </a:p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Competing channel objectives/ accountability for profitability is less clear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Functional groups/support areas may lose intimacy with customer</a:t>
                      </a:r>
                      <a:r>
                        <a:rPr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.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/>
                        <a:cs typeface="Arial" panose="020B0604020202020204" pitchFamily="34" charset="0"/>
                      </a:endParaRPr>
                    </a:p>
                  </a:txBody>
                  <a:tcPr marL="25469" marR="25469" marT="25469" marB="25469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54291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8178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B23FD0-5FAA-423E-F49C-BDC9E51ED5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FEBDA-974C-9199-4CD6-14012C576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Organizing Rationale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1B9DB9-A844-F450-C228-BE3D383AAD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Example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E115BF2-D089-A86B-50CF-8A04D81632FD}"/>
              </a:ext>
            </a:extLst>
          </p:cNvPr>
          <p:cNvGraphicFramePr>
            <a:graphicFrameLocks noGrp="1"/>
          </p:cNvGraphicFramePr>
          <p:nvPr/>
        </p:nvGraphicFramePr>
        <p:xfrm>
          <a:off x="876300" y="1257300"/>
          <a:ext cx="10652762" cy="4077461"/>
        </p:xfrm>
        <a:graphic>
          <a:graphicData uri="http://schemas.openxmlformats.org/drawingml/2006/table">
            <a:tbl>
              <a:tblPr firstRow="1" bandRow="1">
                <a:effectLst/>
                <a:tableStyleId>{C083E6E3-FA7D-4D7B-A595-EF9225AFEA82}</a:tableStyleId>
              </a:tblPr>
              <a:tblGrid>
                <a:gridCol w="4665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23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2379">
                  <a:extLst>
                    <a:ext uri="{9D8B030D-6E8A-4147-A177-3AD203B41FA5}">
                      <a16:colId xmlns:a16="http://schemas.microsoft.com/office/drawing/2014/main" val="1073778817"/>
                    </a:ext>
                  </a:extLst>
                </a:gridCol>
                <a:gridCol w="892379">
                  <a:extLst>
                    <a:ext uri="{9D8B030D-6E8A-4147-A177-3AD203B41FA5}">
                      <a16:colId xmlns:a16="http://schemas.microsoft.com/office/drawing/2014/main" val="2522423040"/>
                    </a:ext>
                  </a:extLst>
                </a:gridCol>
                <a:gridCol w="892379">
                  <a:extLst>
                    <a:ext uri="{9D8B030D-6E8A-4147-A177-3AD203B41FA5}">
                      <a16:colId xmlns:a16="http://schemas.microsoft.com/office/drawing/2014/main" val="884324538"/>
                    </a:ext>
                  </a:extLst>
                </a:gridCol>
                <a:gridCol w="1038664">
                  <a:extLst>
                    <a:ext uri="{9D8B030D-6E8A-4147-A177-3AD203B41FA5}">
                      <a16:colId xmlns:a16="http://schemas.microsoft.com/office/drawing/2014/main" val="2403272740"/>
                    </a:ext>
                  </a:extLst>
                </a:gridCol>
                <a:gridCol w="1038664">
                  <a:extLst>
                    <a:ext uri="{9D8B030D-6E8A-4147-A177-3AD203B41FA5}">
                      <a16:colId xmlns:a16="http://schemas.microsoft.com/office/drawing/2014/main" val="704831665"/>
                    </a:ext>
                  </a:extLst>
                </a:gridCol>
                <a:gridCol w="1038664">
                  <a:extLst>
                    <a:ext uri="{9D8B030D-6E8A-4147-A177-3AD203B41FA5}">
                      <a16:colId xmlns:a16="http://schemas.microsoft.com/office/drawing/2014/main" val="1545382287"/>
                    </a:ext>
                  </a:extLst>
                </a:gridCol>
                <a:gridCol w="1038664">
                  <a:extLst>
                    <a:ext uri="{9D8B030D-6E8A-4147-A177-3AD203B41FA5}">
                      <a16:colId xmlns:a16="http://schemas.microsoft.com/office/drawing/2014/main" val="584663985"/>
                    </a:ext>
                  </a:extLst>
                </a:gridCol>
                <a:gridCol w="123100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31009">
                  <a:extLst>
                    <a:ext uri="{9D8B030D-6E8A-4147-A177-3AD203B41FA5}">
                      <a16:colId xmlns:a16="http://schemas.microsoft.com/office/drawing/2014/main" val="1332611922"/>
                    </a:ext>
                  </a:extLst>
                </a:gridCol>
              </a:tblGrid>
              <a:tr h="433273"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1E419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L1</a:t>
                      </a:r>
                    </a:p>
                  </a:txBody>
                  <a:tcPr marL="42863" marR="42863" marT="21431" marB="214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4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Region</a:t>
                      </a:r>
                    </a:p>
                  </a:txBody>
                  <a:tcPr marL="42863" marR="42863" marT="21431" marB="214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>
                          <a:lumMod val="50000"/>
                          <a:lumOff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4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Business/Product Group</a:t>
                      </a:r>
                      <a:endParaRPr lang="en-US" sz="14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2863" marR="42863" marT="21431" marB="214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54845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Functions </a:t>
                      </a:r>
                    </a:p>
                    <a:p>
                      <a:pPr marL="0" marR="0" lvl="0" indent="0" algn="ctr" defTabSz="54845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Shared Globally</a:t>
                      </a:r>
                    </a:p>
                  </a:txBody>
                  <a:tcPr marL="42863" marR="42863" marT="21431" marB="214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5524">
                <a:tc>
                  <a:txBody>
                    <a:bodyPr/>
                    <a:lstStyle/>
                    <a:p>
                      <a:pPr algn="l"/>
                      <a:endParaRPr lang="en-US" sz="1400" b="0">
                        <a:solidFill>
                          <a:srgbClr val="1E419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2863" marR="42863" marT="21431" marB="214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4845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Region 1</a:t>
                      </a:r>
                    </a:p>
                  </a:txBody>
                  <a:tcPr marL="42863" marR="42863" marT="21431" marB="214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4845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Region 2</a:t>
                      </a:r>
                    </a:p>
                  </a:txBody>
                  <a:tcPr marL="42863" marR="42863" marT="21431" marB="214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Region 3</a:t>
                      </a:r>
                    </a:p>
                  </a:txBody>
                  <a:tcPr marL="42863" marR="42863" marT="21431" marB="214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4845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Region 4</a:t>
                      </a:r>
                    </a:p>
                  </a:txBody>
                  <a:tcPr marL="42863" marR="42863" marT="21431" marB="214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Product 1</a:t>
                      </a:r>
                    </a:p>
                  </a:txBody>
                  <a:tcPr marL="42863" marR="42863" marT="21431" marB="214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Product 2</a:t>
                      </a:r>
                    </a:p>
                  </a:txBody>
                  <a:tcPr marL="42863" marR="42863" marT="21431" marB="214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Product 3</a:t>
                      </a:r>
                    </a:p>
                  </a:txBody>
                  <a:tcPr marL="42863" marR="42863" marT="21431" marB="214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Product 4</a:t>
                      </a:r>
                    </a:p>
                  </a:txBody>
                  <a:tcPr marL="42863" marR="42863" marT="21431" marB="214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Function 1</a:t>
                      </a:r>
                    </a:p>
                  </a:txBody>
                  <a:tcPr marL="42863" marR="42863" marT="21431" marB="214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Function 2</a:t>
                      </a:r>
                    </a:p>
                  </a:txBody>
                  <a:tcPr marL="42863" marR="42863" marT="21431" marB="214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2965"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1E419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L2</a:t>
                      </a:r>
                    </a:p>
                  </a:txBody>
                  <a:tcPr marL="42863" marR="42863" marT="21431" marB="214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4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Sub-Regions</a:t>
                      </a:r>
                    </a:p>
                  </a:txBody>
                  <a:tcPr marL="42863" marR="42863" marT="21431" marB="214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4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Functions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4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Shared within Regions</a:t>
                      </a:r>
                      <a:endParaRPr lang="en-US" sz="14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2863" marR="42863" marT="21431" marB="214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>
                          <a:lumMod val="50000"/>
                          <a:lumOff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Divisions / BU</a:t>
                      </a:r>
                    </a:p>
                  </a:txBody>
                  <a:tcPr marL="42863" marR="42863" marT="21431" marB="214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54845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Functions</a:t>
                      </a:r>
                    </a:p>
                    <a:p>
                      <a:pPr marL="0" marR="0" lvl="0" indent="0" algn="ctr" defTabSz="54845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Shared within </a:t>
                      </a: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Groups</a:t>
                      </a:r>
                      <a:endParaRPr lang="en-US" sz="14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2863" marR="42863" marT="21431" marB="214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54845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54845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Functions </a:t>
                      </a:r>
                    </a:p>
                    <a:p>
                      <a:pPr marL="0" marR="0" lvl="0" indent="0" algn="ctr" defTabSz="54845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Shared Globally</a:t>
                      </a:r>
                    </a:p>
                  </a:txBody>
                  <a:tcPr marL="42863" marR="42863" marT="21431" marB="214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14204">
                <a:tc>
                  <a:txBody>
                    <a:bodyPr/>
                    <a:lstStyle/>
                    <a:p>
                      <a:pPr algn="l"/>
                      <a:endParaRPr lang="en-US" sz="1400" b="0">
                        <a:solidFill>
                          <a:srgbClr val="1E419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2863" marR="42863" marT="21431" marB="214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40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Subregions 1-5</a:t>
                      </a:r>
                    </a:p>
                  </a:txBody>
                  <a:tcPr marL="42863" marR="42863" marT="21431" marB="214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indent="0" algn="l">
                        <a:lnSpc>
                          <a:spcPct val="85000"/>
                        </a:lnSpc>
                        <a:spcAft>
                          <a:spcPts val="400"/>
                        </a:spcAft>
                        <a:buFontTx/>
                        <a:buNone/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Function 1</a:t>
                      </a:r>
                    </a:p>
                  </a:txBody>
                  <a:tcPr marL="42863" marR="42863" marT="21431" marB="214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>
                          <a:lumMod val="50000"/>
                          <a:lumOff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pPr marL="0" algn="ctr" defTabSz="548457" rtl="0" eaLnBrk="1" latinLnBrk="0" hangingPunct="1">
                        <a:lnSpc>
                          <a:spcPct val="85000"/>
                        </a:lnSpc>
                        <a:spcAft>
                          <a:spcPts val="400"/>
                        </a:spcAft>
                      </a:pPr>
                      <a:r>
                        <a:rPr lang="en-US" sz="1400" b="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Divisions 1-5</a:t>
                      </a:r>
                    </a:p>
                  </a:txBody>
                  <a:tcPr marL="42863" marR="42863" marT="21431" marB="214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85000"/>
                        </a:lnSpc>
                        <a:spcAft>
                          <a:spcPts val="400"/>
                        </a:spcAft>
                        <a:buFontTx/>
                        <a:buNone/>
                      </a:pPr>
                      <a:r>
                        <a:rPr lang="en-US" sz="140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Function 1</a:t>
                      </a:r>
                    </a:p>
                    <a:p>
                      <a:pPr marL="0" indent="0" algn="l" defTabSz="914400" rtl="0" eaLnBrk="1" latinLnBrk="0" hangingPunct="1">
                        <a:lnSpc>
                          <a:spcPct val="85000"/>
                        </a:lnSpc>
                        <a:spcAft>
                          <a:spcPts val="400"/>
                        </a:spcAft>
                        <a:buFontTx/>
                        <a:buNone/>
                      </a:pPr>
                      <a:r>
                        <a:rPr lang="en-US" sz="140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Function 2</a:t>
                      </a:r>
                    </a:p>
                  </a:txBody>
                  <a:tcPr marL="42863" marR="42863" marT="21431" marB="214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400"/>
                        </a:spcAft>
                      </a:pPr>
                      <a:endParaRPr lang="en-US" sz="1100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85000"/>
                        </a:lnSpc>
                        <a:spcAft>
                          <a:spcPts val="400"/>
                        </a:spcAft>
                        <a:buFontTx/>
                        <a:buNone/>
                      </a:pPr>
                      <a:r>
                        <a:rPr lang="en-US" sz="140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Function 1</a:t>
                      </a:r>
                    </a:p>
                    <a:p>
                      <a:pPr marL="0" indent="0" algn="l" defTabSz="914400" rtl="0" eaLnBrk="1" latinLnBrk="0" hangingPunct="1">
                        <a:lnSpc>
                          <a:spcPct val="85000"/>
                        </a:lnSpc>
                        <a:spcAft>
                          <a:spcPts val="400"/>
                        </a:spcAft>
                        <a:buFontTx/>
                        <a:buNone/>
                      </a:pPr>
                      <a:r>
                        <a:rPr lang="en-US" sz="140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Function 2</a:t>
                      </a:r>
                    </a:p>
                  </a:txBody>
                  <a:tcPr marL="42863" marR="42863" marT="21431" marB="214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7150" indent="-57150" algn="l">
                        <a:lnSpc>
                          <a:spcPct val="85000"/>
                        </a:lnSpc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</a:pPr>
                      <a:endParaRPr lang="en-US" sz="14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 Narrow" charset="0"/>
                        <a:cs typeface="Arial" panose="020B0604020202020204" pitchFamily="34" charset="0"/>
                      </a:endParaRPr>
                    </a:p>
                  </a:txBody>
                  <a:tcPr marL="42863" marR="42863" marT="21431" marB="214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2965"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1E419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L3</a:t>
                      </a:r>
                    </a:p>
                  </a:txBody>
                  <a:tcPr marL="42863" marR="42863" marT="21431" marB="214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algn="ctr" defTabSz="548457" rtl="0" eaLnBrk="1" latinLnBrk="0" hangingPunct="1">
                        <a:lnSpc>
                          <a:spcPct val="90000"/>
                        </a:lnSpc>
                      </a:pP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Country</a:t>
                      </a:r>
                    </a:p>
                  </a:txBody>
                  <a:tcPr marL="42863" marR="42863" marT="21431" marB="214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54845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kern="12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>
                          <a:lumMod val="50000"/>
                          <a:lumOff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pPr marL="0" algn="ctr" defTabSz="548457" rtl="0" eaLnBrk="1" latinLnBrk="0" hangingPunct="1">
                        <a:lnSpc>
                          <a:spcPct val="90000"/>
                        </a:lnSpc>
                      </a:pP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BU / SBUs</a:t>
                      </a:r>
                    </a:p>
                  </a:txBody>
                  <a:tcPr marL="42863" marR="42863" marT="21431" marB="214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54845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Functions</a:t>
                      </a:r>
                    </a:p>
                    <a:p>
                      <a:pPr marL="0" marR="0" lvl="0" indent="0" algn="ctr" defTabSz="54845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Shared within BUs/SBUs</a:t>
                      </a:r>
                      <a:endParaRPr lang="en-US" sz="14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2863" marR="42863" marT="21431" marB="214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54845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Functions</a:t>
                      </a:r>
                    </a:p>
                    <a:p>
                      <a:pPr marL="0" marR="0" lvl="0" indent="0" algn="ctr" defTabSz="54845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Shared within BUs/SBUs</a:t>
                      </a:r>
                    </a:p>
                  </a:txBody>
                  <a:tcPr marL="42863" marR="42863" marT="21431" marB="214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US" sz="1400" b="1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2863" marR="42863" marT="21431" marB="214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8530">
                <a:tc>
                  <a:txBody>
                    <a:bodyPr/>
                    <a:lstStyle/>
                    <a:p>
                      <a:pPr algn="l"/>
                      <a:endParaRPr lang="en-US" sz="1400" b="0">
                        <a:solidFill>
                          <a:srgbClr val="1E419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2863" marR="42863" marT="21431" marB="214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algn="ctr" defTabSz="548457" rtl="0" eaLnBrk="1" latinLnBrk="0" hangingPunct="1">
                        <a:lnSpc>
                          <a:spcPct val="85000"/>
                        </a:lnSpc>
                        <a:spcAft>
                          <a:spcPts val="400"/>
                        </a:spcAft>
                      </a:pPr>
                      <a:r>
                        <a:rPr lang="en-US" sz="1400" b="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Example Country</a:t>
                      </a:r>
                    </a:p>
                  </a:txBody>
                  <a:tcPr marL="42863" marR="42863" marT="21431" marB="214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ctr" defTabSz="548457" rtl="0" eaLnBrk="1" latinLnBrk="0" hangingPunct="1">
                        <a:lnSpc>
                          <a:spcPct val="85000"/>
                        </a:lnSpc>
                        <a:spcAft>
                          <a:spcPts val="400"/>
                        </a:spcAft>
                      </a:pPr>
                      <a:endParaRPr lang="en-US" sz="1400" b="0" kern="120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>
                          <a:lumMod val="50000"/>
                          <a:lumOff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pPr marL="0" algn="ctr" defTabSz="548457" rtl="0" eaLnBrk="1" latinLnBrk="0" hangingPunct="1">
                        <a:lnSpc>
                          <a:spcPct val="85000"/>
                        </a:lnSpc>
                        <a:spcAft>
                          <a:spcPts val="400"/>
                        </a:spcAft>
                      </a:pPr>
                      <a:r>
                        <a:rPr lang="en-US" sz="1400" b="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Business Unit 1</a:t>
                      </a:r>
                    </a:p>
                  </a:txBody>
                  <a:tcPr marL="42863" marR="42863" marT="21431" marB="214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85000"/>
                        </a:lnSpc>
                        <a:spcAft>
                          <a:spcPts val="400"/>
                        </a:spcAft>
                        <a:buFontTx/>
                        <a:buNone/>
                      </a:pPr>
                      <a:r>
                        <a:rPr lang="en-US" sz="140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Function 1</a:t>
                      </a:r>
                    </a:p>
                  </a:txBody>
                  <a:tcPr marL="42863" marR="42863" marT="21431" marB="214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57150" indent="-57150" algn="l" defTabSz="548457" rtl="0" eaLnBrk="1" latinLnBrk="0" hangingPunct="1">
                        <a:lnSpc>
                          <a:spcPct val="85000"/>
                        </a:lnSpc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900" b="0" kern="120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Arial" panose="020B0604020202020204" pitchFamily="34" charset="0"/>
                        </a:rPr>
                        <a:t>Post market reporting</a:t>
                      </a:r>
                    </a:p>
                    <a:p>
                      <a:pPr marL="57150" indent="-57150" algn="l" defTabSz="548457" rtl="0" eaLnBrk="1" latinLnBrk="0" hangingPunct="1">
                        <a:lnSpc>
                          <a:spcPct val="85000"/>
                        </a:lnSpc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900" b="0" kern="120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Arial" panose="020B0604020202020204" pitchFamily="34" charset="0"/>
                        </a:rPr>
                        <a:t>Internal PCN triage</a:t>
                      </a:r>
                    </a:p>
                  </a:txBody>
                  <a:tcPr marL="42863" marR="42863" marT="21431" marB="214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/>
                      <a:endParaRPr lang="en-US" sz="1400" b="0" kern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863" marR="42863" marT="21431" marB="214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7441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97A5A-8544-8238-A1EB-D815B897B8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BF6A9-2C19-4989-7DAE-366F2572C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Organizing Rationale Leads to Organization Chart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DDE539-24C8-AF4A-5C9E-5DF0210FF3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C11300-34C5-F148-66B5-18DFA1F7DA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4842" y="1503493"/>
            <a:ext cx="8802316" cy="385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334962"/>
      </p:ext>
    </p:extLst>
  </p:cSld>
  <p:clrMapOvr>
    <a:masterClrMapping/>
  </p:clrMapOvr>
</p:sld>
</file>

<file path=ppt/theme/theme1.xml><?xml version="1.0" encoding="utf-8"?>
<a:theme xmlns:a="http://schemas.openxmlformats.org/drawingml/2006/main" name="Basic Layouts">
  <a:themeElements>
    <a:clrScheme name="AlignOrg25">
      <a:dk1>
        <a:srgbClr val="06091A"/>
      </a:dk1>
      <a:lt1>
        <a:srgbClr val="FFFFFF"/>
      </a:lt1>
      <a:dk2>
        <a:srgbClr val="3C59F3"/>
      </a:dk2>
      <a:lt2>
        <a:srgbClr val="F2F3FF"/>
      </a:lt2>
      <a:accent1>
        <a:srgbClr val="FF69B3"/>
      </a:accent1>
      <a:accent2>
        <a:srgbClr val="9370DB"/>
      </a:accent2>
      <a:accent3>
        <a:srgbClr val="00CED1"/>
      </a:accent3>
      <a:accent4>
        <a:srgbClr val="00BFFF"/>
      </a:accent4>
      <a:accent5>
        <a:srgbClr val="9ACD32"/>
      </a:accent5>
      <a:accent6>
        <a:srgbClr val="FF8C00"/>
      </a:accent6>
      <a:hlink>
        <a:srgbClr val="3C59F3"/>
      </a:hlink>
      <a:folHlink>
        <a:srgbClr val="97ACC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D1684B92-827B-9045-B366-8BD5422B609C}" vid="{6FAF97D1-BC1E-C348-BD82-113AD27898BC}"/>
    </a:ext>
  </a:extLst>
</a:theme>
</file>

<file path=ppt/theme/theme2.xml><?xml version="1.0" encoding="utf-8"?>
<a:theme xmlns:a="http://schemas.openxmlformats.org/drawingml/2006/main" name="Divider A">
  <a:themeElements>
    <a:clrScheme name="AlignOrg25">
      <a:dk1>
        <a:srgbClr val="06091A"/>
      </a:dk1>
      <a:lt1>
        <a:srgbClr val="FFFFFF"/>
      </a:lt1>
      <a:dk2>
        <a:srgbClr val="3C59F3"/>
      </a:dk2>
      <a:lt2>
        <a:srgbClr val="F2F3FF"/>
      </a:lt2>
      <a:accent1>
        <a:srgbClr val="FF69B3"/>
      </a:accent1>
      <a:accent2>
        <a:srgbClr val="9370DB"/>
      </a:accent2>
      <a:accent3>
        <a:srgbClr val="00CED1"/>
      </a:accent3>
      <a:accent4>
        <a:srgbClr val="00BFFF"/>
      </a:accent4>
      <a:accent5>
        <a:srgbClr val="9ACD32"/>
      </a:accent5>
      <a:accent6>
        <a:srgbClr val="FF8C00"/>
      </a:accent6>
      <a:hlink>
        <a:srgbClr val="3C59F3"/>
      </a:hlink>
      <a:folHlink>
        <a:srgbClr val="97ACC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D1684B92-827B-9045-B366-8BD5422B609C}" vid="{F1F4F96E-477B-8A4D-9F6C-1EB591E6C1CD}"/>
    </a:ext>
  </a:extLst>
</a:theme>
</file>

<file path=ppt/theme/theme3.xml><?xml version="1.0" encoding="utf-8"?>
<a:theme xmlns:a="http://schemas.openxmlformats.org/drawingml/2006/main" name="Divider B">
  <a:themeElements>
    <a:clrScheme name="AlignOrg25">
      <a:dk1>
        <a:srgbClr val="06091A"/>
      </a:dk1>
      <a:lt1>
        <a:srgbClr val="FFFFFF"/>
      </a:lt1>
      <a:dk2>
        <a:srgbClr val="3C59F3"/>
      </a:dk2>
      <a:lt2>
        <a:srgbClr val="F2F3FF"/>
      </a:lt2>
      <a:accent1>
        <a:srgbClr val="FF69B3"/>
      </a:accent1>
      <a:accent2>
        <a:srgbClr val="9370DB"/>
      </a:accent2>
      <a:accent3>
        <a:srgbClr val="00CED1"/>
      </a:accent3>
      <a:accent4>
        <a:srgbClr val="00BFFF"/>
      </a:accent4>
      <a:accent5>
        <a:srgbClr val="9ACD32"/>
      </a:accent5>
      <a:accent6>
        <a:srgbClr val="FF8C00"/>
      </a:accent6>
      <a:hlink>
        <a:srgbClr val="3C59F3"/>
      </a:hlink>
      <a:folHlink>
        <a:srgbClr val="97ACC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D1684B92-827B-9045-B366-8BD5422B609C}" vid="{34DDC48B-F769-0545-97E5-D3C45AF3E498}"/>
    </a:ext>
  </a:extLst>
</a:theme>
</file>

<file path=ppt/theme/theme4.xml><?xml version="1.0" encoding="utf-8"?>
<a:theme xmlns:a="http://schemas.openxmlformats.org/drawingml/2006/main" name="Cover Slides">
  <a:themeElements>
    <a:clrScheme name="AlignOrg25">
      <a:dk1>
        <a:srgbClr val="06091A"/>
      </a:dk1>
      <a:lt1>
        <a:srgbClr val="FFFFFF"/>
      </a:lt1>
      <a:dk2>
        <a:srgbClr val="3C59F3"/>
      </a:dk2>
      <a:lt2>
        <a:srgbClr val="F2F3FF"/>
      </a:lt2>
      <a:accent1>
        <a:srgbClr val="FF69B3"/>
      </a:accent1>
      <a:accent2>
        <a:srgbClr val="9370DB"/>
      </a:accent2>
      <a:accent3>
        <a:srgbClr val="00CED1"/>
      </a:accent3>
      <a:accent4>
        <a:srgbClr val="00BFFF"/>
      </a:accent4>
      <a:accent5>
        <a:srgbClr val="9ACD32"/>
      </a:accent5>
      <a:accent6>
        <a:srgbClr val="FF8C00"/>
      </a:accent6>
      <a:hlink>
        <a:srgbClr val="3C59F3"/>
      </a:hlink>
      <a:folHlink>
        <a:srgbClr val="97ACC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001">
          <a:schemeClr val="dk2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D1684B92-827B-9045-B366-8BD5422B609C}" vid="{E672EF11-042C-7A43-AD3B-F95097F86417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E2FD414E46AD468CD185F1823A7E46" ma:contentTypeVersion="18" ma:contentTypeDescription="Create a new document." ma:contentTypeScope="" ma:versionID="f11d3a7f0214d26c33a67c637a233d27">
  <xsd:schema xmlns:xsd="http://www.w3.org/2001/XMLSchema" xmlns:xs="http://www.w3.org/2001/XMLSchema" xmlns:p="http://schemas.microsoft.com/office/2006/metadata/properties" xmlns:ns2="555bf7c1-5f59-42e2-8e0f-4ac4f9c5961f" xmlns:ns3="79e4151e-f1ac-4fb3-82e1-1489b5b10249" targetNamespace="http://schemas.microsoft.com/office/2006/metadata/properties" ma:root="true" ma:fieldsID="5916e1385d2675186dbca58616a2834a" ns2:_="" ns3:_="">
    <xsd:import namespace="555bf7c1-5f59-42e2-8e0f-4ac4f9c5961f"/>
    <xsd:import namespace="79e4151e-f1ac-4fb3-82e1-1489b5b1024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Sort" minOccurs="0"/>
                <xsd:element ref="ns2:RetentionEnd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5bf7c1-5f59-42e2-8e0f-4ac4f9c5961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cc9b1e84-fa20-4131-a140-7a6b937484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Sort" ma:index="23" nillable="true" ma:displayName="Sort" ma:decimals="0" ma:format="Dropdown" ma:indexed="true" ma:internalName="Sort" ma:percentage="FALSE">
      <xsd:simpleType>
        <xsd:restriction base="dms:Number"/>
      </xsd:simpleType>
    </xsd:element>
    <xsd:element name="RetentionEnd" ma:index="24" nillable="true" ma:displayName="Retention End" ma:format="DateOnly" ma:internalName="RetentionEnd">
      <xsd:simpleType>
        <xsd:restriction base="dms:DateTim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e4151e-f1ac-4fb3-82e1-1489b5b1024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49edaf78-5612-43ff-9599-65e219bc04ed}" ma:internalName="TaxCatchAll" ma:showField="CatchAllData" ma:web="79e4151e-f1ac-4fb3-82e1-1489b5b1024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etentionEnd xmlns="555bf7c1-5f59-42e2-8e0f-4ac4f9c5961f" xsi:nil="true"/>
    <TaxCatchAll xmlns="79e4151e-f1ac-4fb3-82e1-1489b5b10249" xsi:nil="true"/>
    <Sort xmlns="555bf7c1-5f59-42e2-8e0f-4ac4f9c5961f" xsi:nil="true"/>
    <lcf76f155ced4ddcb4097134ff3c332f xmlns="555bf7c1-5f59-42e2-8e0f-4ac4f9c5961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3F68548-31E1-4941-BBB4-DF6216A16AAF}"/>
</file>

<file path=customXml/itemProps2.xml><?xml version="1.0" encoding="utf-8"?>
<ds:datastoreItem xmlns:ds="http://schemas.openxmlformats.org/officeDocument/2006/customXml" ds:itemID="{A23BF6E8-1527-47F2-9920-FAAE5E734D1D}"/>
</file>

<file path=customXml/itemProps3.xml><?xml version="1.0" encoding="utf-8"?>
<ds:datastoreItem xmlns:ds="http://schemas.openxmlformats.org/officeDocument/2006/customXml" ds:itemID="{FDA5EEAD-560C-4138-9E4D-5A62DF52E565}"/>
</file>

<file path=docProps/app.xml><?xml version="1.0" encoding="utf-8"?>
<Properties xmlns="http://schemas.openxmlformats.org/officeDocument/2006/extended-properties" xmlns:vt="http://schemas.openxmlformats.org/officeDocument/2006/docPropsVTypes">
  <Template>Basic Layouts</Template>
  <TotalTime>0</TotalTime>
  <Words>646</Words>
  <Application>Microsoft Macintosh PowerPoint</Application>
  <PresentationFormat>Widescreen</PresentationFormat>
  <Paragraphs>167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Aptos</vt:lpstr>
      <vt:lpstr>Arial</vt:lpstr>
      <vt:lpstr>Wingdings</vt:lpstr>
      <vt:lpstr>Basic Layouts</vt:lpstr>
      <vt:lpstr>Divider A</vt:lpstr>
      <vt:lpstr>Divider B</vt:lpstr>
      <vt:lpstr>Cover Slides</vt:lpstr>
      <vt:lpstr>Layering and Mixing of Organizing Rationales</vt:lpstr>
      <vt:lpstr>Benefits and Risks of Organizing Rationale</vt:lpstr>
      <vt:lpstr>Benefits and Risks of Organizing Rationale</vt:lpstr>
      <vt:lpstr>Organizing Rationale</vt:lpstr>
      <vt:lpstr>Organizing Rationale Leads to Organization Chart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Luke Wilding</dc:creator>
  <cp:lastModifiedBy>Luke Wilding</cp:lastModifiedBy>
  <cp:revision>1</cp:revision>
  <dcterms:created xsi:type="dcterms:W3CDTF">2026-08-18T21:08:04Z</dcterms:created>
  <dcterms:modified xsi:type="dcterms:W3CDTF">2026-08-18T21:08:21Z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0x01010074E2FD414E46AD468CD185F1823A7E46</vt:lpwstr>
  </property>
</Properties>
</file>